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414" r:id="rId2"/>
    <p:sldId id="421" r:id="rId3"/>
    <p:sldId id="426" r:id="rId4"/>
    <p:sldId id="428" r:id="rId5"/>
    <p:sldId id="432" r:id="rId6"/>
    <p:sldId id="433" r:id="rId7"/>
    <p:sldId id="434" r:id="rId8"/>
    <p:sldId id="435" r:id="rId9"/>
    <p:sldId id="436" r:id="rId10"/>
    <p:sldId id="437" r:id="rId11"/>
    <p:sldId id="438" r:id="rId12"/>
    <p:sldId id="459" r:id="rId13"/>
    <p:sldId id="456" r:id="rId14"/>
    <p:sldId id="444" r:id="rId15"/>
    <p:sldId id="452" r:id="rId16"/>
    <p:sldId id="4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D84E"/>
    <a:srgbClr val="CAE0E5"/>
    <a:srgbClr val="007393"/>
    <a:srgbClr val="E1EDF0"/>
    <a:srgbClr val="032C42"/>
    <a:srgbClr val="CFD5D8"/>
    <a:srgbClr val="1C4159"/>
    <a:srgbClr val="032D43"/>
    <a:srgbClr val="027393"/>
    <a:srgbClr val="F8F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5036" autoAdjust="0"/>
  </p:normalViewPr>
  <p:slideViewPr>
    <p:cSldViewPr snapToGrid="0">
      <p:cViewPr>
        <p:scale>
          <a:sx n="68" d="100"/>
          <a:sy n="68" d="100"/>
        </p:scale>
        <p:origin x="492" y="64"/>
      </p:cViewPr>
      <p:guideLst/>
    </p:cSldViewPr>
  </p:slideViewPr>
  <p:outlineViewPr>
    <p:cViewPr>
      <p:scale>
        <a:sx n="33" d="100"/>
        <a:sy n="33" d="100"/>
      </p:scale>
      <p:origin x="0" y="-27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Thies" userId="8cc19ffd055d15a7" providerId="LiveId" clId="{7727FF94-1E89-478B-BDAC-AE0382A81513}"/>
    <pc:docChg chg="undo custSel addSld delSld modSld">
      <pc:chgData name="Jeff Thies" userId="8cc19ffd055d15a7" providerId="LiveId" clId="{7727FF94-1E89-478B-BDAC-AE0382A81513}" dt="2023-08-03T16:54:05.325" v="510" actId="1035"/>
      <pc:docMkLst>
        <pc:docMk/>
      </pc:docMkLst>
      <pc:sldChg chg="addSp delSp modSp mod">
        <pc:chgData name="Jeff Thies" userId="8cc19ffd055d15a7" providerId="LiveId" clId="{7727FF94-1E89-478B-BDAC-AE0382A81513}" dt="2023-08-03T16:54:05.325" v="510" actId="1035"/>
        <pc:sldMkLst>
          <pc:docMk/>
          <pc:sldMk cId="2916691536" sldId="414"/>
        </pc:sldMkLst>
        <pc:spChg chg="mod">
          <ac:chgData name="Jeff Thies" userId="8cc19ffd055d15a7" providerId="LiveId" clId="{7727FF94-1E89-478B-BDAC-AE0382A81513}" dt="2023-08-03T16:27:51.618" v="271" actId="27636"/>
          <ac:spMkLst>
            <pc:docMk/>
            <pc:sldMk cId="2916691536" sldId="414"/>
            <ac:spMk id="3" creationId="{972FC044-BB7A-F438-80EA-3BDF75F07EE6}"/>
          </ac:spMkLst>
        </pc:spChg>
        <pc:spChg chg="del mod">
          <ac:chgData name="Jeff Thies" userId="8cc19ffd055d15a7" providerId="LiveId" clId="{7727FF94-1E89-478B-BDAC-AE0382A81513}" dt="2023-08-03T16:14:04.785" v="133" actId="478"/>
          <ac:spMkLst>
            <pc:docMk/>
            <pc:sldMk cId="2916691536" sldId="414"/>
            <ac:spMk id="4" creationId="{A57434D9-7B78-CF1A-A24A-10CE85613B2C}"/>
          </ac:spMkLst>
        </pc:spChg>
        <pc:spChg chg="mod ord">
          <ac:chgData name="Jeff Thies" userId="8cc19ffd055d15a7" providerId="LiveId" clId="{7727FF94-1E89-478B-BDAC-AE0382A81513}" dt="2023-08-03T16:54:05.325" v="510" actId="1035"/>
          <ac:spMkLst>
            <pc:docMk/>
            <pc:sldMk cId="2916691536" sldId="414"/>
            <ac:spMk id="5" creationId="{313AAACB-6BA2-7DCD-305C-FFF6B6DACF1C}"/>
          </ac:spMkLst>
        </pc:spChg>
        <pc:spChg chg="add del mod ord">
          <ac:chgData name="Jeff Thies" userId="8cc19ffd055d15a7" providerId="LiveId" clId="{7727FF94-1E89-478B-BDAC-AE0382A81513}" dt="2023-08-03T16:25:25.017" v="249" actId="478"/>
          <ac:spMkLst>
            <pc:docMk/>
            <pc:sldMk cId="2916691536" sldId="414"/>
            <ac:spMk id="9" creationId="{687781AC-25DF-1108-B180-7FDC99903DD1}"/>
          </ac:spMkLst>
        </pc:spChg>
        <pc:spChg chg="add mod">
          <ac:chgData name="Jeff Thies" userId="8cc19ffd055d15a7" providerId="LiveId" clId="{7727FF94-1E89-478B-BDAC-AE0382A81513}" dt="2023-08-03T16:50:40.164" v="456" actId="1035"/>
          <ac:spMkLst>
            <pc:docMk/>
            <pc:sldMk cId="2916691536" sldId="414"/>
            <ac:spMk id="10" creationId="{D51565A1-4892-F8AD-3192-A48DF19046F7}"/>
          </ac:spMkLst>
        </pc:spChg>
        <pc:spChg chg="add mod">
          <ac:chgData name="Jeff Thies" userId="8cc19ffd055d15a7" providerId="LiveId" clId="{7727FF94-1E89-478B-BDAC-AE0382A81513}" dt="2023-08-03T16:52:56.091" v="500" actId="1076"/>
          <ac:spMkLst>
            <pc:docMk/>
            <pc:sldMk cId="2916691536" sldId="414"/>
            <ac:spMk id="13" creationId="{FFD5E1E5-11C7-4569-C20A-B0F58511DACD}"/>
          </ac:spMkLst>
        </pc:spChg>
        <pc:picChg chg="add del mod">
          <ac:chgData name="Jeff Thies" userId="8cc19ffd055d15a7" providerId="LiveId" clId="{7727FF94-1E89-478B-BDAC-AE0382A81513}" dt="2023-08-03T16:01:25.424" v="6" actId="478"/>
          <ac:picMkLst>
            <pc:docMk/>
            <pc:sldMk cId="2916691536" sldId="414"/>
            <ac:picMk id="7" creationId="{C334CF55-5DA3-A8DF-9006-CE06A79487BA}"/>
          </ac:picMkLst>
        </pc:picChg>
        <pc:picChg chg="add del mod">
          <ac:chgData name="Jeff Thies" userId="8cc19ffd055d15a7" providerId="LiveId" clId="{7727FF94-1E89-478B-BDAC-AE0382A81513}" dt="2023-08-03T16:27:04.840" v="264" actId="478"/>
          <ac:picMkLst>
            <pc:docMk/>
            <pc:sldMk cId="2916691536" sldId="414"/>
            <ac:picMk id="8" creationId="{A675A41D-3F3C-20DA-A481-F2F0FC58A51E}"/>
          </ac:picMkLst>
        </pc:picChg>
        <pc:picChg chg="add del mod">
          <ac:chgData name="Jeff Thies" userId="8cc19ffd055d15a7" providerId="LiveId" clId="{7727FF94-1E89-478B-BDAC-AE0382A81513}" dt="2023-08-03T16:32:36.159" v="298"/>
          <ac:picMkLst>
            <pc:docMk/>
            <pc:sldMk cId="2916691536" sldId="414"/>
            <ac:picMk id="11" creationId="{D817B159-1195-BF28-2557-065BB0DBD3E8}"/>
          </ac:picMkLst>
        </pc:picChg>
        <pc:picChg chg="add mod">
          <ac:chgData name="Jeff Thies" userId="8cc19ffd055d15a7" providerId="LiveId" clId="{7727FF94-1E89-478B-BDAC-AE0382A81513}" dt="2023-08-03T16:50:40.164" v="456" actId="1035"/>
          <ac:picMkLst>
            <pc:docMk/>
            <pc:sldMk cId="2916691536" sldId="414"/>
            <ac:picMk id="12" creationId="{E0C23D42-4A73-033B-8892-A35A2079DE16}"/>
          </ac:picMkLst>
        </pc:picChg>
        <pc:cxnChg chg="add mod">
          <ac:chgData name="Jeff Thies" userId="8cc19ffd055d15a7" providerId="LiveId" clId="{7727FF94-1E89-478B-BDAC-AE0382A81513}" dt="2023-08-03T16:53:45.258" v="508" actId="1037"/>
          <ac:cxnSpMkLst>
            <pc:docMk/>
            <pc:sldMk cId="2916691536" sldId="414"/>
            <ac:cxnSpMk id="15" creationId="{4E53D2BA-6918-21BC-509D-B8555E8A8244}"/>
          </ac:cxnSpMkLst>
        </pc:cxnChg>
      </pc:sldChg>
      <pc:sldChg chg="addSp delSp modSp new mod">
        <pc:chgData name="Jeff Thies" userId="8cc19ffd055d15a7" providerId="LiveId" clId="{7727FF94-1E89-478B-BDAC-AE0382A81513}" dt="2023-08-03T16:33:13.850" v="309" actId="732"/>
        <pc:sldMkLst>
          <pc:docMk/>
          <pc:sldMk cId="2432476144" sldId="415"/>
        </pc:sldMkLst>
        <pc:spChg chg="del">
          <ac:chgData name="Jeff Thies" userId="8cc19ffd055d15a7" providerId="LiveId" clId="{7727FF94-1E89-478B-BDAC-AE0382A81513}" dt="2023-08-03T16:04:54.157" v="9" actId="478"/>
          <ac:spMkLst>
            <pc:docMk/>
            <pc:sldMk cId="2432476144" sldId="415"/>
            <ac:spMk id="2" creationId="{45B7019E-30C2-5AFF-4A92-75225AED5D75}"/>
          </ac:spMkLst>
        </pc:spChg>
        <pc:spChg chg="del">
          <ac:chgData name="Jeff Thies" userId="8cc19ffd055d15a7" providerId="LiveId" clId="{7727FF94-1E89-478B-BDAC-AE0382A81513}" dt="2023-08-03T16:04:33.482" v="8" actId="931"/>
          <ac:spMkLst>
            <pc:docMk/>
            <pc:sldMk cId="2432476144" sldId="415"/>
            <ac:spMk id="3" creationId="{52D6210D-A1D4-3B18-56AD-5474D062B1CE}"/>
          </ac:spMkLst>
        </pc:spChg>
        <pc:spChg chg="add del mod">
          <ac:chgData name="Jeff Thies" userId="8cc19ffd055d15a7" providerId="LiveId" clId="{7727FF94-1E89-478B-BDAC-AE0382A81513}" dt="2023-08-03T16:32:42.630" v="306" actId="478"/>
          <ac:spMkLst>
            <pc:docMk/>
            <pc:sldMk cId="2432476144" sldId="415"/>
            <ac:spMk id="7" creationId="{D67834D6-2DFF-4BC4-8F3B-645996C795ED}"/>
          </ac:spMkLst>
        </pc:spChg>
        <pc:picChg chg="add del mod modCrop">
          <ac:chgData name="Jeff Thies" userId="8cc19ffd055d15a7" providerId="LiveId" clId="{7727FF94-1E89-478B-BDAC-AE0382A81513}" dt="2023-08-03T16:33:13.850" v="309" actId="732"/>
          <ac:picMkLst>
            <pc:docMk/>
            <pc:sldMk cId="2432476144" sldId="415"/>
            <ac:picMk id="5" creationId="{EEF64263-C41F-8EA5-CF92-DA0AEDE37C51}"/>
          </ac:picMkLst>
        </pc:picChg>
        <pc:picChg chg="add del mod modCrop">
          <ac:chgData name="Jeff Thies" userId="8cc19ffd055d15a7" providerId="LiveId" clId="{7727FF94-1E89-478B-BDAC-AE0382A81513}" dt="2023-08-03T16:32:41.119" v="304" actId="931"/>
          <ac:picMkLst>
            <pc:docMk/>
            <pc:sldMk cId="2432476144" sldId="415"/>
            <ac:picMk id="9" creationId="{7D113750-C97A-F8DA-61AB-EDF73D27E353}"/>
          </ac:picMkLst>
        </pc:picChg>
      </pc:sldChg>
      <pc:sldChg chg="addSp delSp modSp add del mod">
        <pc:chgData name="Jeff Thies" userId="8cc19ffd055d15a7" providerId="LiveId" clId="{7727FF94-1E89-478B-BDAC-AE0382A81513}" dt="2023-08-03T16:24:32.581" v="236"/>
        <pc:sldMkLst>
          <pc:docMk/>
          <pc:sldMk cId="2689146891" sldId="416"/>
        </pc:sldMkLst>
        <pc:spChg chg="add del mod ord">
          <ac:chgData name="Jeff Thies" userId="8cc19ffd055d15a7" providerId="LiveId" clId="{7727FF94-1E89-478B-BDAC-AE0382A81513}" dt="2023-08-03T16:24:32.022" v="233" actId="11529"/>
          <ac:spMkLst>
            <pc:docMk/>
            <pc:sldMk cId="2689146891" sldId="416"/>
            <ac:spMk id="4" creationId="{81EFC99D-B99F-52CE-F8AD-51C6109A56F7}"/>
          </ac:spMkLst>
        </pc:spChg>
        <pc:spChg chg="mod">
          <ac:chgData name="Jeff Thies" userId="8cc19ffd055d15a7" providerId="LiveId" clId="{7727FF94-1E89-478B-BDAC-AE0382A81513}" dt="2023-08-03T16:24:31.267" v="229" actId="1076"/>
          <ac:spMkLst>
            <pc:docMk/>
            <pc:sldMk cId="2689146891" sldId="416"/>
            <ac:spMk id="5" creationId="{313AAACB-6BA2-7DCD-305C-FFF6B6DACF1C}"/>
          </ac:spMkLst>
        </pc:spChg>
        <pc:spChg chg="add del">
          <ac:chgData name="Jeff Thies" userId="8cc19ffd055d15a7" providerId="LiveId" clId="{7727FF94-1E89-478B-BDAC-AE0382A81513}" dt="2023-08-03T16:24:32.212" v="234" actId="478"/>
          <ac:spMkLst>
            <pc:docMk/>
            <pc:sldMk cId="2689146891" sldId="416"/>
            <ac:spMk id="9" creationId="{687781AC-25DF-1108-B180-7FDC99903DD1}"/>
          </ac:spMkLst>
        </pc:spChg>
        <pc:picChg chg="mod">
          <ac:chgData name="Jeff Thies" userId="8cc19ffd055d15a7" providerId="LiveId" clId="{7727FF94-1E89-478B-BDAC-AE0382A81513}" dt="2023-08-03T16:24:32.399" v="235" actId="1076"/>
          <ac:picMkLst>
            <pc:docMk/>
            <pc:sldMk cId="2689146891" sldId="416"/>
            <ac:picMk id="8" creationId="{A675A41D-3F3C-20DA-A481-F2F0FC58A51E}"/>
          </ac:picMkLst>
        </pc:picChg>
      </pc:sldChg>
      <pc:sldChg chg="del">
        <pc:chgData name="Jeff Thies" userId="8cc19ffd055d15a7" providerId="LiveId" clId="{7727FF94-1E89-478B-BDAC-AE0382A81513}" dt="2023-08-03T16:21:57.381" v="206"/>
        <pc:sldMkLst>
          <pc:docMk/>
          <pc:sldMk cId="2871224402" sldId="416"/>
        </pc:sldMkLst>
      </pc:sldChg>
    </pc:docChg>
  </pc:docChgLst>
  <pc:docChgLst>
    <pc:chgData name="Jeff Thies" userId="8cc19ffd055d15a7" providerId="LiveId" clId="{6F77A2D9-7C05-41EF-A13A-744B4497022B}"/>
    <pc:docChg chg="delSld">
      <pc:chgData name="Jeff Thies" userId="8cc19ffd055d15a7" providerId="LiveId" clId="{6F77A2D9-7C05-41EF-A13A-744B4497022B}" dt="2023-10-27T10:54:32.298" v="47" actId="47"/>
      <pc:docMkLst>
        <pc:docMk/>
      </pc:docMkLst>
      <pc:sldChg chg="del">
        <pc:chgData name="Jeff Thies" userId="8cc19ffd055d15a7" providerId="LiveId" clId="{6F77A2D9-7C05-41EF-A13A-744B4497022B}" dt="2023-10-27T10:53:45.743" v="30" actId="47"/>
        <pc:sldMkLst>
          <pc:docMk/>
          <pc:sldMk cId="1674522134" sldId="299"/>
        </pc:sldMkLst>
      </pc:sldChg>
      <pc:sldChg chg="del">
        <pc:chgData name="Jeff Thies" userId="8cc19ffd055d15a7" providerId="LiveId" clId="{6F77A2D9-7C05-41EF-A13A-744B4497022B}" dt="2023-10-27T10:54:32.298" v="47" actId="47"/>
        <pc:sldMkLst>
          <pc:docMk/>
          <pc:sldMk cId="2755099576" sldId="338"/>
        </pc:sldMkLst>
      </pc:sldChg>
      <pc:sldChg chg="del">
        <pc:chgData name="Jeff Thies" userId="8cc19ffd055d15a7" providerId="LiveId" clId="{6F77A2D9-7C05-41EF-A13A-744B4497022B}" dt="2023-10-27T10:54:24.215" v="45" actId="47"/>
        <pc:sldMkLst>
          <pc:docMk/>
          <pc:sldMk cId="2108565792" sldId="397"/>
        </pc:sldMkLst>
      </pc:sldChg>
      <pc:sldChg chg="del">
        <pc:chgData name="Jeff Thies" userId="8cc19ffd055d15a7" providerId="LiveId" clId="{6F77A2D9-7C05-41EF-A13A-744B4497022B}" dt="2023-10-27T10:54:01.815" v="31" actId="47"/>
        <pc:sldMkLst>
          <pc:docMk/>
          <pc:sldMk cId="2781751348" sldId="398"/>
        </pc:sldMkLst>
      </pc:sldChg>
      <pc:sldChg chg="del">
        <pc:chgData name="Jeff Thies" userId="8cc19ffd055d15a7" providerId="LiveId" clId="{6F77A2D9-7C05-41EF-A13A-744B4497022B}" dt="2023-10-27T10:54:04.274" v="32" actId="47"/>
        <pc:sldMkLst>
          <pc:docMk/>
          <pc:sldMk cId="3033928814" sldId="399"/>
        </pc:sldMkLst>
      </pc:sldChg>
      <pc:sldChg chg="del">
        <pc:chgData name="Jeff Thies" userId="8cc19ffd055d15a7" providerId="LiveId" clId="{6F77A2D9-7C05-41EF-A13A-744B4497022B}" dt="2023-10-27T10:54:07.392" v="33" actId="47"/>
        <pc:sldMkLst>
          <pc:docMk/>
          <pc:sldMk cId="968099087" sldId="400"/>
        </pc:sldMkLst>
      </pc:sldChg>
      <pc:sldChg chg="del">
        <pc:chgData name="Jeff Thies" userId="8cc19ffd055d15a7" providerId="LiveId" clId="{6F77A2D9-7C05-41EF-A13A-744B4497022B}" dt="2023-10-27T10:54:08.450" v="34" actId="47"/>
        <pc:sldMkLst>
          <pc:docMk/>
          <pc:sldMk cId="3951943410" sldId="401"/>
        </pc:sldMkLst>
      </pc:sldChg>
      <pc:sldChg chg="del">
        <pc:chgData name="Jeff Thies" userId="8cc19ffd055d15a7" providerId="LiveId" clId="{6F77A2D9-7C05-41EF-A13A-744B4497022B}" dt="2023-10-27T10:54:09.035" v="35" actId="47"/>
        <pc:sldMkLst>
          <pc:docMk/>
          <pc:sldMk cId="353393434" sldId="402"/>
        </pc:sldMkLst>
      </pc:sldChg>
      <pc:sldChg chg="del">
        <pc:chgData name="Jeff Thies" userId="8cc19ffd055d15a7" providerId="LiveId" clId="{6F77A2D9-7C05-41EF-A13A-744B4497022B}" dt="2023-10-27T10:54:09.643" v="36" actId="47"/>
        <pc:sldMkLst>
          <pc:docMk/>
          <pc:sldMk cId="3142815708" sldId="403"/>
        </pc:sldMkLst>
      </pc:sldChg>
      <pc:sldChg chg="del">
        <pc:chgData name="Jeff Thies" userId="8cc19ffd055d15a7" providerId="LiveId" clId="{6F77A2D9-7C05-41EF-A13A-744B4497022B}" dt="2023-10-27T10:54:13.404" v="37" actId="47"/>
        <pc:sldMkLst>
          <pc:docMk/>
          <pc:sldMk cId="1600908377" sldId="404"/>
        </pc:sldMkLst>
      </pc:sldChg>
      <pc:sldChg chg="del">
        <pc:chgData name="Jeff Thies" userId="8cc19ffd055d15a7" providerId="LiveId" clId="{6F77A2D9-7C05-41EF-A13A-744B4497022B}" dt="2023-10-27T10:54:14.031" v="38" actId="47"/>
        <pc:sldMkLst>
          <pc:docMk/>
          <pc:sldMk cId="875225174" sldId="405"/>
        </pc:sldMkLst>
      </pc:sldChg>
      <pc:sldChg chg="del">
        <pc:chgData name="Jeff Thies" userId="8cc19ffd055d15a7" providerId="LiveId" clId="{6F77A2D9-7C05-41EF-A13A-744B4497022B}" dt="2023-10-27T10:54:14.631" v="39" actId="47"/>
        <pc:sldMkLst>
          <pc:docMk/>
          <pc:sldMk cId="1585788826" sldId="406"/>
        </pc:sldMkLst>
      </pc:sldChg>
      <pc:sldChg chg="del">
        <pc:chgData name="Jeff Thies" userId="8cc19ffd055d15a7" providerId="LiveId" clId="{6F77A2D9-7C05-41EF-A13A-744B4497022B}" dt="2023-10-27T10:54:15.229" v="40" actId="47"/>
        <pc:sldMkLst>
          <pc:docMk/>
          <pc:sldMk cId="309016785" sldId="407"/>
        </pc:sldMkLst>
      </pc:sldChg>
      <pc:sldChg chg="del">
        <pc:chgData name="Jeff Thies" userId="8cc19ffd055d15a7" providerId="LiveId" clId="{6F77A2D9-7C05-41EF-A13A-744B4497022B}" dt="2023-10-27T10:54:21.213" v="43" actId="47"/>
        <pc:sldMkLst>
          <pc:docMk/>
          <pc:sldMk cId="3262406294" sldId="409"/>
        </pc:sldMkLst>
      </pc:sldChg>
      <pc:sldChg chg="del">
        <pc:chgData name="Jeff Thies" userId="8cc19ffd055d15a7" providerId="LiveId" clId="{6F77A2D9-7C05-41EF-A13A-744B4497022B}" dt="2023-10-27T10:54:20.330" v="42" actId="47"/>
        <pc:sldMkLst>
          <pc:docMk/>
          <pc:sldMk cId="24296118" sldId="410"/>
        </pc:sldMkLst>
      </pc:sldChg>
      <pc:sldChg chg="del">
        <pc:chgData name="Jeff Thies" userId="8cc19ffd055d15a7" providerId="LiveId" clId="{6F77A2D9-7C05-41EF-A13A-744B4497022B}" dt="2023-10-27T10:54:18.711" v="41" actId="47"/>
        <pc:sldMkLst>
          <pc:docMk/>
          <pc:sldMk cId="3583535320" sldId="411"/>
        </pc:sldMkLst>
      </pc:sldChg>
      <pc:sldChg chg="del">
        <pc:chgData name="Jeff Thies" userId="8cc19ffd055d15a7" providerId="LiveId" clId="{6F77A2D9-7C05-41EF-A13A-744B4497022B}" dt="2023-10-27T10:54:21.811" v="44" actId="47"/>
        <pc:sldMkLst>
          <pc:docMk/>
          <pc:sldMk cId="2723229244" sldId="412"/>
        </pc:sldMkLst>
      </pc:sldChg>
      <pc:sldChg chg="del">
        <pc:chgData name="Jeff Thies" userId="8cc19ffd055d15a7" providerId="LiveId" clId="{6F77A2D9-7C05-41EF-A13A-744B4497022B}" dt="2023-10-27T10:54:31.466" v="46" actId="47"/>
        <pc:sldMkLst>
          <pc:docMk/>
          <pc:sldMk cId="29081547" sldId="413"/>
        </pc:sldMkLst>
      </pc:sldChg>
      <pc:sldChg chg="del">
        <pc:chgData name="Jeff Thies" userId="8cc19ffd055d15a7" providerId="LiveId" clId="{6F77A2D9-7C05-41EF-A13A-744B4497022B}" dt="2023-10-27T10:48:27.155" v="1" actId="2696"/>
        <pc:sldMkLst>
          <pc:docMk/>
          <pc:sldMk cId="2432476144" sldId="415"/>
        </pc:sldMkLst>
      </pc:sldChg>
      <pc:sldChg chg="del">
        <pc:chgData name="Jeff Thies" userId="8cc19ffd055d15a7" providerId="LiveId" clId="{6F77A2D9-7C05-41EF-A13A-744B4497022B}" dt="2023-10-27T10:48:44.219" v="2" actId="47"/>
        <pc:sldMkLst>
          <pc:docMk/>
          <pc:sldMk cId="224592965" sldId="417"/>
        </pc:sldMkLst>
      </pc:sldChg>
      <pc:sldChg chg="del">
        <pc:chgData name="Jeff Thies" userId="8cc19ffd055d15a7" providerId="LiveId" clId="{6F77A2D9-7C05-41EF-A13A-744B4497022B}" dt="2023-10-27T10:48:44.219" v="2" actId="47"/>
        <pc:sldMkLst>
          <pc:docMk/>
          <pc:sldMk cId="3251536493" sldId="418"/>
        </pc:sldMkLst>
      </pc:sldChg>
      <pc:sldChg chg="del">
        <pc:chgData name="Jeff Thies" userId="8cc19ffd055d15a7" providerId="LiveId" clId="{6F77A2D9-7C05-41EF-A13A-744B4497022B}" dt="2023-10-27T10:48:44.219" v="2" actId="47"/>
        <pc:sldMkLst>
          <pc:docMk/>
          <pc:sldMk cId="756837132" sldId="419"/>
        </pc:sldMkLst>
      </pc:sldChg>
      <pc:sldChg chg="del">
        <pc:chgData name="Jeff Thies" userId="8cc19ffd055d15a7" providerId="LiveId" clId="{6F77A2D9-7C05-41EF-A13A-744B4497022B}" dt="2023-10-27T10:48:44.219" v="2" actId="47"/>
        <pc:sldMkLst>
          <pc:docMk/>
          <pc:sldMk cId="2095580436" sldId="420"/>
        </pc:sldMkLst>
      </pc:sldChg>
      <pc:sldChg chg="del">
        <pc:chgData name="Jeff Thies" userId="8cc19ffd055d15a7" providerId="LiveId" clId="{6F77A2D9-7C05-41EF-A13A-744B4497022B}" dt="2023-10-27T10:48:44.219" v="2" actId="47"/>
        <pc:sldMkLst>
          <pc:docMk/>
          <pc:sldMk cId="3031990371" sldId="422"/>
        </pc:sldMkLst>
      </pc:sldChg>
      <pc:sldChg chg="del">
        <pc:chgData name="Jeff Thies" userId="8cc19ffd055d15a7" providerId="LiveId" clId="{6F77A2D9-7C05-41EF-A13A-744B4497022B}" dt="2023-10-27T10:48:22.619" v="0" actId="2696"/>
        <pc:sldMkLst>
          <pc:docMk/>
          <pc:sldMk cId="1450970881" sldId="423"/>
        </pc:sldMkLst>
      </pc:sldChg>
      <pc:sldChg chg="del">
        <pc:chgData name="Jeff Thies" userId="8cc19ffd055d15a7" providerId="LiveId" clId="{6F77A2D9-7C05-41EF-A13A-744B4497022B}" dt="2023-10-27T10:48:55.056" v="3" actId="47"/>
        <pc:sldMkLst>
          <pc:docMk/>
          <pc:sldMk cId="4107419538" sldId="424"/>
        </pc:sldMkLst>
      </pc:sldChg>
      <pc:sldChg chg="del">
        <pc:chgData name="Jeff Thies" userId="8cc19ffd055d15a7" providerId="LiveId" clId="{6F77A2D9-7C05-41EF-A13A-744B4497022B}" dt="2023-10-27T10:49:11.951" v="4" actId="47"/>
        <pc:sldMkLst>
          <pc:docMk/>
          <pc:sldMk cId="1428379379" sldId="425"/>
        </pc:sldMkLst>
      </pc:sldChg>
      <pc:sldChg chg="del">
        <pc:chgData name="Jeff Thies" userId="8cc19ffd055d15a7" providerId="LiveId" clId="{6F77A2D9-7C05-41EF-A13A-744B4497022B}" dt="2023-10-27T10:49:23.206" v="5" actId="47"/>
        <pc:sldMkLst>
          <pc:docMk/>
          <pc:sldMk cId="4179055671" sldId="427"/>
        </pc:sldMkLst>
      </pc:sldChg>
      <pc:sldChg chg="del">
        <pc:chgData name="Jeff Thies" userId="8cc19ffd055d15a7" providerId="LiveId" clId="{6F77A2D9-7C05-41EF-A13A-744B4497022B}" dt="2023-10-27T10:49:38.128" v="6" actId="47"/>
        <pc:sldMkLst>
          <pc:docMk/>
          <pc:sldMk cId="618014195" sldId="430"/>
        </pc:sldMkLst>
      </pc:sldChg>
      <pc:sldChg chg="del">
        <pc:chgData name="Jeff Thies" userId="8cc19ffd055d15a7" providerId="LiveId" clId="{6F77A2D9-7C05-41EF-A13A-744B4497022B}" dt="2023-10-27T10:51:33.396" v="9" actId="47"/>
        <pc:sldMkLst>
          <pc:docMk/>
          <pc:sldMk cId="2315535098" sldId="442"/>
        </pc:sldMkLst>
      </pc:sldChg>
      <pc:sldChg chg="del">
        <pc:chgData name="Jeff Thies" userId="8cc19ffd055d15a7" providerId="LiveId" clId="{6F77A2D9-7C05-41EF-A13A-744B4497022B}" dt="2023-10-27T10:51:29.062" v="8" actId="47"/>
        <pc:sldMkLst>
          <pc:docMk/>
          <pc:sldMk cId="2313108989" sldId="443"/>
        </pc:sldMkLst>
      </pc:sldChg>
      <pc:sldChg chg="del">
        <pc:chgData name="Jeff Thies" userId="8cc19ffd055d15a7" providerId="LiveId" clId="{6F77A2D9-7C05-41EF-A13A-744B4497022B}" dt="2023-10-27T10:51:35.954" v="10" actId="47"/>
        <pc:sldMkLst>
          <pc:docMk/>
          <pc:sldMk cId="1355082477" sldId="445"/>
        </pc:sldMkLst>
      </pc:sldChg>
      <pc:sldChg chg="del">
        <pc:chgData name="Jeff Thies" userId="8cc19ffd055d15a7" providerId="LiveId" clId="{6F77A2D9-7C05-41EF-A13A-744B4497022B}" dt="2023-10-27T10:51:44.766" v="11" actId="47"/>
        <pc:sldMkLst>
          <pc:docMk/>
          <pc:sldMk cId="1865562139" sldId="446"/>
        </pc:sldMkLst>
      </pc:sldChg>
      <pc:sldChg chg="del">
        <pc:chgData name="Jeff Thies" userId="8cc19ffd055d15a7" providerId="LiveId" clId="{6F77A2D9-7C05-41EF-A13A-744B4497022B}" dt="2023-10-27T10:51:48.091" v="12" actId="47"/>
        <pc:sldMkLst>
          <pc:docMk/>
          <pc:sldMk cId="3215681454" sldId="447"/>
        </pc:sldMkLst>
      </pc:sldChg>
      <pc:sldChg chg="del">
        <pc:chgData name="Jeff Thies" userId="8cc19ffd055d15a7" providerId="LiveId" clId="{6F77A2D9-7C05-41EF-A13A-744B4497022B}" dt="2023-10-27T10:51:50.626" v="13" actId="47"/>
        <pc:sldMkLst>
          <pc:docMk/>
          <pc:sldMk cId="322951751" sldId="448"/>
        </pc:sldMkLst>
      </pc:sldChg>
      <pc:sldChg chg="del">
        <pc:chgData name="Jeff Thies" userId="8cc19ffd055d15a7" providerId="LiveId" clId="{6F77A2D9-7C05-41EF-A13A-744B4497022B}" dt="2023-10-27T10:51:51.740" v="14" actId="47"/>
        <pc:sldMkLst>
          <pc:docMk/>
          <pc:sldMk cId="3767298435" sldId="449"/>
        </pc:sldMkLst>
      </pc:sldChg>
      <pc:sldChg chg="del">
        <pc:chgData name="Jeff Thies" userId="8cc19ffd055d15a7" providerId="LiveId" clId="{6F77A2D9-7C05-41EF-A13A-744B4497022B}" dt="2023-10-27T10:51:52.887" v="15" actId="47"/>
        <pc:sldMkLst>
          <pc:docMk/>
          <pc:sldMk cId="1357416157" sldId="450"/>
        </pc:sldMkLst>
      </pc:sldChg>
      <pc:sldChg chg="del">
        <pc:chgData name="Jeff Thies" userId="8cc19ffd055d15a7" providerId="LiveId" clId="{6F77A2D9-7C05-41EF-A13A-744B4497022B}" dt="2023-10-27T10:51:57.548" v="16" actId="47"/>
        <pc:sldMkLst>
          <pc:docMk/>
          <pc:sldMk cId="3958125925" sldId="451"/>
        </pc:sldMkLst>
      </pc:sldChg>
      <pc:sldChg chg="del">
        <pc:chgData name="Jeff Thies" userId="8cc19ffd055d15a7" providerId="LiveId" clId="{6F77A2D9-7C05-41EF-A13A-744B4497022B}" dt="2023-10-27T10:50:33.725" v="7" actId="47"/>
        <pc:sldMkLst>
          <pc:docMk/>
          <pc:sldMk cId="1579224774" sldId="453"/>
        </pc:sldMkLst>
      </pc:sldChg>
      <pc:sldChg chg="del">
        <pc:chgData name="Jeff Thies" userId="8cc19ffd055d15a7" providerId="LiveId" clId="{6F77A2D9-7C05-41EF-A13A-744B4497022B}" dt="2023-10-27T10:50:33.725" v="7" actId="47"/>
        <pc:sldMkLst>
          <pc:docMk/>
          <pc:sldMk cId="3690352762" sldId="454"/>
        </pc:sldMkLst>
      </pc:sldChg>
      <pc:sldChg chg="del">
        <pc:chgData name="Jeff Thies" userId="8cc19ffd055d15a7" providerId="LiveId" clId="{6F77A2D9-7C05-41EF-A13A-744B4497022B}" dt="2023-10-27T10:50:33.725" v="7" actId="47"/>
        <pc:sldMkLst>
          <pc:docMk/>
          <pc:sldMk cId="1464589201" sldId="455"/>
        </pc:sldMkLst>
      </pc:sldChg>
      <pc:sldChg chg="del">
        <pc:chgData name="Jeff Thies" userId="8cc19ffd055d15a7" providerId="LiveId" clId="{6F77A2D9-7C05-41EF-A13A-744B4497022B}" dt="2023-10-27T10:50:33.725" v="7" actId="47"/>
        <pc:sldMkLst>
          <pc:docMk/>
          <pc:sldMk cId="3341999032" sldId="458"/>
        </pc:sldMkLst>
      </pc:sldChg>
      <pc:sldChg chg="del">
        <pc:chgData name="Jeff Thies" userId="8cc19ffd055d15a7" providerId="LiveId" clId="{6F77A2D9-7C05-41EF-A13A-744B4497022B}" dt="2023-10-27T10:52:18.950" v="17" actId="47"/>
        <pc:sldMkLst>
          <pc:docMk/>
          <pc:sldMk cId="1545955212" sldId="460"/>
        </pc:sldMkLst>
      </pc:sldChg>
      <pc:sldChg chg="del">
        <pc:chgData name="Jeff Thies" userId="8cc19ffd055d15a7" providerId="LiveId" clId="{6F77A2D9-7C05-41EF-A13A-744B4497022B}" dt="2023-10-27T10:52:21.166" v="18" actId="47"/>
        <pc:sldMkLst>
          <pc:docMk/>
          <pc:sldMk cId="1251668554" sldId="461"/>
        </pc:sldMkLst>
      </pc:sldChg>
      <pc:sldChg chg="del">
        <pc:chgData name="Jeff Thies" userId="8cc19ffd055d15a7" providerId="LiveId" clId="{6F77A2D9-7C05-41EF-A13A-744B4497022B}" dt="2023-10-27T10:52:22.751" v="19" actId="47"/>
        <pc:sldMkLst>
          <pc:docMk/>
          <pc:sldMk cId="2932912727" sldId="462"/>
        </pc:sldMkLst>
      </pc:sldChg>
      <pc:sldChg chg="del">
        <pc:chgData name="Jeff Thies" userId="8cc19ffd055d15a7" providerId="LiveId" clId="{6F77A2D9-7C05-41EF-A13A-744B4497022B}" dt="2023-10-27T10:52:32.676" v="20" actId="47"/>
        <pc:sldMkLst>
          <pc:docMk/>
          <pc:sldMk cId="2724878167" sldId="463"/>
        </pc:sldMkLst>
      </pc:sldChg>
      <pc:sldChg chg="del">
        <pc:chgData name="Jeff Thies" userId="8cc19ffd055d15a7" providerId="LiveId" clId="{6F77A2D9-7C05-41EF-A13A-744B4497022B}" dt="2023-10-27T10:52:34.990" v="21" actId="47"/>
        <pc:sldMkLst>
          <pc:docMk/>
          <pc:sldMk cId="2513489779" sldId="464"/>
        </pc:sldMkLst>
      </pc:sldChg>
      <pc:sldChg chg="del">
        <pc:chgData name="Jeff Thies" userId="8cc19ffd055d15a7" providerId="LiveId" clId="{6F77A2D9-7C05-41EF-A13A-744B4497022B}" dt="2023-10-27T10:52:37.018" v="22" actId="47"/>
        <pc:sldMkLst>
          <pc:docMk/>
          <pc:sldMk cId="2409261767" sldId="465"/>
        </pc:sldMkLst>
      </pc:sldChg>
      <pc:sldChg chg="del">
        <pc:chgData name="Jeff Thies" userId="8cc19ffd055d15a7" providerId="LiveId" clId="{6F77A2D9-7C05-41EF-A13A-744B4497022B}" dt="2023-10-27T10:52:39.806" v="23" actId="47"/>
        <pc:sldMkLst>
          <pc:docMk/>
          <pc:sldMk cId="1128835562" sldId="466"/>
        </pc:sldMkLst>
      </pc:sldChg>
      <pc:sldChg chg="del">
        <pc:chgData name="Jeff Thies" userId="8cc19ffd055d15a7" providerId="LiveId" clId="{6F77A2D9-7C05-41EF-A13A-744B4497022B}" dt="2023-10-27T10:52:44.133" v="24" actId="47"/>
        <pc:sldMkLst>
          <pc:docMk/>
          <pc:sldMk cId="3652998053" sldId="467"/>
        </pc:sldMkLst>
      </pc:sldChg>
      <pc:sldChg chg="del">
        <pc:chgData name="Jeff Thies" userId="8cc19ffd055d15a7" providerId="LiveId" clId="{6F77A2D9-7C05-41EF-A13A-744B4497022B}" dt="2023-10-27T10:52:46.526" v="25" actId="47"/>
        <pc:sldMkLst>
          <pc:docMk/>
          <pc:sldMk cId="1066413669" sldId="468"/>
        </pc:sldMkLst>
      </pc:sldChg>
      <pc:sldChg chg="del">
        <pc:chgData name="Jeff Thies" userId="8cc19ffd055d15a7" providerId="LiveId" clId="{6F77A2D9-7C05-41EF-A13A-744B4497022B}" dt="2023-10-27T10:53:18.042" v="26" actId="47"/>
        <pc:sldMkLst>
          <pc:docMk/>
          <pc:sldMk cId="1738674151" sldId="469"/>
        </pc:sldMkLst>
      </pc:sldChg>
      <pc:sldChg chg="del">
        <pc:chgData name="Jeff Thies" userId="8cc19ffd055d15a7" providerId="LiveId" clId="{6F77A2D9-7C05-41EF-A13A-744B4497022B}" dt="2023-10-27T10:53:20.429" v="27" actId="47"/>
        <pc:sldMkLst>
          <pc:docMk/>
          <pc:sldMk cId="1295773976" sldId="470"/>
        </pc:sldMkLst>
      </pc:sldChg>
      <pc:sldChg chg="del">
        <pc:chgData name="Jeff Thies" userId="8cc19ffd055d15a7" providerId="LiveId" clId="{6F77A2D9-7C05-41EF-A13A-744B4497022B}" dt="2023-10-27T10:53:25.793" v="28" actId="47"/>
        <pc:sldMkLst>
          <pc:docMk/>
          <pc:sldMk cId="1588627328" sldId="471"/>
        </pc:sldMkLst>
      </pc:sldChg>
      <pc:sldChg chg="del">
        <pc:chgData name="Jeff Thies" userId="8cc19ffd055d15a7" providerId="LiveId" clId="{6F77A2D9-7C05-41EF-A13A-744B4497022B}" dt="2023-10-27T10:53:29.411" v="29" actId="47"/>
        <pc:sldMkLst>
          <pc:docMk/>
          <pc:sldMk cId="866824425" sldId="472"/>
        </pc:sldMkLst>
      </pc:sldChg>
    </pc:docChg>
  </pc:docChgLst>
  <pc:docChgLst>
    <pc:chgData name="Jeff Thies" userId="8cc19ffd055d15a7" providerId="LiveId" clId="{F72F62B8-8944-4C77-9A8F-45C6EAFA2F19}"/>
    <pc:docChg chg="custSel delSld modSld">
      <pc:chgData name="Jeff Thies" userId="8cc19ffd055d15a7" providerId="LiveId" clId="{F72F62B8-8944-4C77-9A8F-45C6EAFA2F19}" dt="2023-06-30T01:54:17.719" v="27" actId="20577"/>
      <pc:docMkLst>
        <pc:docMk/>
      </pc:docMkLst>
      <pc:sldChg chg="modSp mod">
        <pc:chgData name="Jeff Thies" userId="8cc19ffd055d15a7" providerId="LiveId" clId="{F72F62B8-8944-4C77-9A8F-45C6EAFA2F19}" dt="2023-06-30T01:52:55.621" v="8" actId="20577"/>
        <pc:sldMkLst>
          <pc:docMk/>
          <pc:sldMk cId="1755468391" sldId="298"/>
        </pc:sldMkLst>
        <pc:spChg chg="mod">
          <ac:chgData name="Jeff Thies" userId="8cc19ffd055d15a7" providerId="LiveId" clId="{F72F62B8-8944-4C77-9A8F-45C6EAFA2F19}" dt="2023-06-30T01:52:55.621" v="8" actId="20577"/>
          <ac:spMkLst>
            <pc:docMk/>
            <pc:sldMk cId="1755468391" sldId="298"/>
            <ac:spMk id="2" creationId="{1AD42A8B-4469-7330-CCAA-03731CB5CA92}"/>
          </ac:spMkLst>
        </pc:spChg>
      </pc:sldChg>
      <pc:sldChg chg="del">
        <pc:chgData name="Jeff Thies" userId="8cc19ffd055d15a7" providerId="LiveId" clId="{F72F62B8-8944-4C77-9A8F-45C6EAFA2F19}" dt="2023-06-30T01:53:46.327" v="15" actId="47"/>
        <pc:sldMkLst>
          <pc:docMk/>
          <pc:sldMk cId="4130541535" sldId="301"/>
        </pc:sldMkLst>
      </pc:sldChg>
      <pc:sldChg chg="del">
        <pc:chgData name="Jeff Thies" userId="8cc19ffd055d15a7" providerId="LiveId" clId="{F72F62B8-8944-4C77-9A8F-45C6EAFA2F19}" dt="2023-06-30T01:53:46.327" v="15" actId="47"/>
        <pc:sldMkLst>
          <pc:docMk/>
          <pc:sldMk cId="4176115874" sldId="342"/>
        </pc:sldMkLst>
      </pc:sldChg>
      <pc:sldChg chg="del">
        <pc:chgData name="Jeff Thies" userId="8cc19ffd055d15a7" providerId="LiveId" clId="{F72F62B8-8944-4C77-9A8F-45C6EAFA2F19}" dt="2023-06-30T01:53:46.327" v="15" actId="47"/>
        <pc:sldMkLst>
          <pc:docMk/>
          <pc:sldMk cId="2976620650" sldId="343"/>
        </pc:sldMkLst>
      </pc:sldChg>
      <pc:sldChg chg="del">
        <pc:chgData name="Jeff Thies" userId="8cc19ffd055d15a7" providerId="LiveId" clId="{F72F62B8-8944-4C77-9A8F-45C6EAFA2F19}" dt="2023-06-30T01:53:46.327" v="15" actId="47"/>
        <pc:sldMkLst>
          <pc:docMk/>
          <pc:sldMk cId="831220705" sldId="344"/>
        </pc:sldMkLst>
      </pc:sldChg>
      <pc:sldChg chg="del">
        <pc:chgData name="Jeff Thies" userId="8cc19ffd055d15a7" providerId="LiveId" clId="{F72F62B8-8944-4C77-9A8F-45C6EAFA2F19}" dt="2023-06-30T01:53:46.327" v="15" actId="47"/>
        <pc:sldMkLst>
          <pc:docMk/>
          <pc:sldMk cId="3508532000" sldId="345"/>
        </pc:sldMkLst>
      </pc:sldChg>
      <pc:sldChg chg="del">
        <pc:chgData name="Jeff Thies" userId="8cc19ffd055d15a7" providerId="LiveId" clId="{F72F62B8-8944-4C77-9A8F-45C6EAFA2F19}" dt="2023-06-30T01:53:46.327" v="15" actId="47"/>
        <pc:sldMkLst>
          <pc:docMk/>
          <pc:sldMk cId="2746875679" sldId="346"/>
        </pc:sldMkLst>
      </pc:sldChg>
      <pc:sldChg chg="del">
        <pc:chgData name="Jeff Thies" userId="8cc19ffd055d15a7" providerId="LiveId" clId="{F72F62B8-8944-4C77-9A8F-45C6EAFA2F19}" dt="2023-06-30T01:53:46.327" v="15" actId="47"/>
        <pc:sldMkLst>
          <pc:docMk/>
          <pc:sldMk cId="2202699298" sldId="347"/>
        </pc:sldMkLst>
      </pc:sldChg>
      <pc:sldChg chg="del">
        <pc:chgData name="Jeff Thies" userId="8cc19ffd055d15a7" providerId="LiveId" clId="{F72F62B8-8944-4C77-9A8F-45C6EAFA2F19}" dt="2023-06-30T01:53:46.327" v="15" actId="47"/>
        <pc:sldMkLst>
          <pc:docMk/>
          <pc:sldMk cId="327860281" sldId="348"/>
        </pc:sldMkLst>
      </pc:sldChg>
      <pc:sldChg chg="del">
        <pc:chgData name="Jeff Thies" userId="8cc19ffd055d15a7" providerId="LiveId" clId="{F72F62B8-8944-4C77-9A8F-45C6EAFA2F19}" dt="2023-06-30T01:53:46.327" v="15" actId="47"/>
        <pc:sldMkLst>
          <pc:docMk/>
          <pc:sldMk cId="1325513168" sldId="349"/>
        </pc:sldMkLst>
      </pc:sldChg>
      <pc:sldChg chg="del">
        <pc:chgData name="Jeff Thies" userId="8cc19ffd055d15a7" providerId="LiveId" clId="{F72F62B8-8944-4C77-9A8F-45C6EAFA2F19}" dt="2023-06-30T01:53:46.327" v="15" actId="47"/>
        <pc:sldMkLst>
          <pc:docMk/>
          <pc:sldMk cId="1722760477" sldId="350"/>
        </pc:sldMkLst>
      </pc:sldChg>
      <pc:sldChg chg="del">
        <pc:chgData name="Jeff Thies" userId="8cc19ffd055d15a7" providerId="LiveId" clId="{F72F62B8-8944-4C77-9A8F-45C6EAFA2F19}" dt="2023-06-30T01:53:46.327" v="15" actId="47"/>
        <pc:sldMkLst>
          <pc:docMk/>
          <pc:sldMk cId="2917482466" sldId="351"/>
        </pc:sldMkLst>
      </pc:sldChg>
      <pc:sldChg chg="del">
        <pc:chgData name="Jeff Thies" userId="8cc19ffd055d15a7" providerId="LiveId" clId="{F72F62B8-8944-4C77-9A8F-45C6EAFA2F19}" dt="2023-06-30T01:53:46.327" v="15" actId="47"/>
        <pc:sldMkLst>
          <pc:docMk/>
          <pc:sldMk cId="2121747605" sldId="353"/>
        </pc:sldMkLst>
      </pc:sldChg>
      <pc:sldChg chg="del">
        <pc:chgData name="Jeff Thies" userId="8cc19ffd055d15a7" providerId="LiveId" clId="{F72F62B8-8944-4C77-9A8F-45C6EAFA2F19}" dt="2023-06-30T01:53:46.327" v="15" actId="47"/>
        <pc:sldMkLst>
          <pc:docMk/>
          <pc:sldMk cId="2655920105" sldId="354"/>
        </pc:sldMkLst>
      </pc:sldChg>
      <pc:sldChg chg="del">
        <pc:chgData name="Jeff Thies" userId="8cc19ffd055d15a7" providerId="LiveId" clId="{F72F62B8-8944-4C77-9A8F-45C6EAFA2F19}" dt="2023-06-30T01:53:46.327" v="15" actId="47"/>
        <pc:sldMkLst>
          <pc:docMk/>
          <pc:sldMk cId="628568612" sldId="360"/>
        </pc:sldMkLst>
      </pc:sldChg>
      <pc:sldChg chg="del">
        <pc:chgData name="Jeff Thies" userId="8cc19ffd055d15a7" providerId="LiveId" clId="{F72F62B8-8944-4C77-9A8F-45C6EAFA2F19}" dt="2023-06-30T01:53:46.327" v="15" actId="47"/>
        <pc:sldMkLst>
          <pc:docMk/>
          <pc:sldMk cId="999969023" sldId="361"/>
        </pc:sldMkLst>
      </pc:sldChg>
      <pc:sldChg chg="del">
        <pc:chgData name="Jeff Thies" userId="8cc19ffd055d15a7" providerId="LiveId" clId="{F72F62B8-8944-4C77-9A8F-45C6EAFA2F19}" dt="2023-06-30T01:53:46.327" v="15" actId="47"/>
        <pc:sldMkLst>
          <pc:docMk/>
          <pc:sldMk cId="3002593362" sldId="362"/>
        </pc:sldMkLst>
      </pc:sldChg>
      <pc:sldChg chg="del">
        <pc:chgData name="Jeff Thies" userId="8cc19ffd055d15a7" providerId="LiveId" clId="{F72F62B8-8944-4C77-9A8F-45C6EAFA2F19}" dt="2023-06-30T01:53:46.327" v="15" actId="47"/>
        <pc:sldMkLst>
          <pc:docMk/>
          <pc:sldMk cId="2355094839" sldId="366"/>
        </pc:sldMkLst>
      </pc:sldChg>
      <pc:sldChg chg="del">
        <pc:chgData name="Jeff Thies" userId="8cc19ffd055d15a7" providerId="LiveId" clId="{F72F62B8-8944-4C77-9A8F-45C6EAFA2F19}" dt="2023-06-30T01:53:46.327" v="15" actId="47"/>
        <pc:sldMkLst>
          <pc:docMk/>
          <pc:sldMk cId="755717545" sldId="367"/>
        </pc:sldMkLst>
      </pc:sldChg>
      <pc:sldChg chg="del">
        <pc:chgData name="Jeff Thies" userId="8cc19ffd055d15a7" providerId="LiveId" clId="{F72F62B8-8944-4C77-9A8F-45C6EAFA2F19}" dt="2023-06-30T01:53:46.327" v="15" actId="47"/>
        <pc:sldMkLst>
          <pc:docMk/>
          <pc:sldMk cId="4265623856" sldId="368"/>
        </pc:sldMkLst>
      </pc:sldChg>
      <pc:sldChg chg="del">
        <pc:chgData name="Jeff Thies" userId="8cc19ffd055d15a7" providerId="LiveId" clId="{F72F62B8-8944-4C77-9A8F-45C6EAFA2F19}" dt="2023-06-30T01:53:46.327" v="15" actId="47"/>
        <pc:sldMkLst>
          <pc:docMk/>
          <pc:sldMk cId="3653312625" sldId="369"/>
        </pc:sldMkLst>
      </pc:sldChg>
      <pc:sldChg chg="del">
        <pc:chgData name="Jeff Thies" userId="8cc19ffd055d15a7" providerId="LiveId" clId="{F72F62B8-8944-4C77-9A8F-45C6EAFA2F19}" dt="2023-06-30T01:53:46.327" v="15" actId="47"/>
        <pc:sldMkLst>
          <pc:docMk/>
          <pc:sldMk cId="2967447950" sldId="370"/>
        </pc:sldMkLst>
      </pc:sldChg>
      <pc:sldChg chg="del">
        <pc:chgData name="Jeff Thies" userId="8cc19ffd055d15a7" providerId="LiveId" clId="{F72F62B8-8944-4C77-9A8F-45C6EAFA2F19}" dt="2023-06-30T01:53:46.327" v="15" actId="47"/>
        <pc:sldMkLst>
          <pc:docMk/>
          <pc:sldMk cId="406885186" sldId="371"/>
        </pc:sldMkLst>
      </pc:sldChg>
      <pc:sldChg chg="del">
        <pc:chgData name="Jeff Thies" userId="8cc19ffd055d15a7" providerId="LiveId" clId="{F72F62B8-8944-4C77-9A8F-45C6EAFA2F19}" dt="2023-06-30T01:53:46.327" v="15" actId="47"/>
        <pc:sldMkLst>
          <pc:docMk/>
          <pc:sldMk cId="2713223868" sldId="372"/>
        </pc:sldMkLst>
      </pc:sldChg>
      <pc:sldChg chg="del">
        <pc:chgData name="Jeff Thies" userId="8cc19ffd055d15a7" providerId="LiveId" clId="{F72F62B8-8944-4C77-9A8F-45C6EAFA2F19}" dt="2023-06-30T01:53:46.327" v="15" actId="47"/>
        <pc:sldMkLst>
          <pc:docMk/>
          <pc:sldMk cId="4090375288" sldId="373"/>
        </pc:sldMkLst>
      </pc:sldChg>
      <pc:sldChg chg="del">
        <pc:chgData name="Jeff Thies" userId="8cc19ffd055d15a7" providerId="LiveId" clId="{F72F62B8-8944-4C77-9A8F-45C6EAFA2F19}" dt="2023-06-30T01:53:15.866" v="13" actId="47"/>
        <pc:sldMkLst>
          <pc:docMk/>
          <pc:sldMk cId="3982052644" sldId="378"/>
        </pc:sldMkLst>
      </pc:sldChg>
      <pc:sldChg chg="del">
        <pc:chgData name="Jeff Thies" userId="8cc19ffd055d15a7" providerId="LiveId" clId="{F72F62B8-8944-4C77-9A8F-45C6EAFA2F19}" dt="2023-06-30T01:53:46.327" v="15" actId="47"/>
        <pc:sldMkLst>
          <pc:docMk/>
          <pc:sldMk cId="3397655888" sldId="379"/>
        </pc:sldMkLst>
      </pc:sldChg>
      <pc:sldChg chg="del">
        <pc:chgData name="Jeff Thies" userId="8cc19ffd055d15a7" providerId="LiveId" clId="{F72F62B8-8944-4C77-9A8F-45C6EAFA2F19}" dt="2023-06-30T01:53:46.327" v="15" actId="47"/>
        <pc:sldMkLst>
          <pc:docMk/>
          <pc:sldMk cId="1414675371" sldId="380"/>
        </pc:sldMkLst>
      </pc:sldChg>
      <pc:sldChg chg="del">
        <pc:chgData name="Jeff Thies" userId="8cc19ffd055d15a7" providerId="LiveId" clId="{F72F62B8-8944-4C77-9A8F-45C6EAFA2F19}" dt="2023-06-30T01:53:16.762" v="14" actId="47"/>
        <pc:sldMkLst>
          <pc:docMk/>
          <pc:sldMk cId="3464461918" sldId="381"/>
        </pc:sldMkLst>
      </pc:sldChg>
      <pc:sldChg chg="del">
        <pc:chgData name="Jeff Thies" userId="8cc19ffd055d15a7" providerId="LiveId" clId="{F72F62B8-8944-4C77-9A8F-45C6EAFA2F19}" dt="2023-06-30T01:53:46.327" v="15" actId="47"/>
        <pc:sldMkLst>
          <pc:docMk/>
          <pc:sldMk cId="2139776310" sldId="382"/>
        </pc:sldMkLst>
      </pc:sldChg>
      <pc:sldChg chg="del">
        <pc:chgData name="Jeff Thies" userId="8cc19ffd055d15a7" providerId="LiveId" clId="{F72F62B8-8944-4C77-9A8F-45C6EAFA2F19}" dt="2023-06-30T01:53:46.327" v="15" actId="47"/>
        <pc:sldMkLst>
          <pc:docMk/>
          <pc:sldMk cId="52395496" sldId="383"/>
        </pc:sldMkLst>
      </pc:sldChg>
      <pc:sldChg chg="del">
        <pc:chgData name="Jeff Thies" userId="8cc19ffd055d15a7" providerId="LiveId" clId="{F72F62B8-8944-4C77-9A8F-45C6EAFA2F19}" dt="2023-06-30T01:53:46.327" v="15" actId="47"/>
        <pc:sldMkLst>
          <pc:docMk/>
          <pc:sldMk cId="1628965078" sldId="384"/>
        </pc:sldMkLst>
      </pc:sldChg>
      <pc:sldChg chg="del">
        <pc:chgData name="Jeff Thies" userId="8cc19ffd055d15a7" providerId="LiveId" clId="{F72F62B8-8944-4C77-9A8F-45C6EAFA2F19}" dt="2023-06-30T01:53:46.327" v="15" actId="47"/>
        <pc:sldMkLst>
          <pc:docMk/>
          <pc:sldMk cId="2049759584" sldId="385"/>
        </pc:sldMkLst>
      </pc:sldChg>
      <pc:sldChg chg="del">
        <pc:chgData name="Jeff Thies" userId="8cc19ffd055d15a7" providerId="LiveId" clId="{F72F62B8-8944-4C77-9A8F-45C6EAFA2F19}" dt="2023-06-30T01:53:46.327" v="15" actId="47"/>
        <pc:sldMkLst>
          <pc:docMk/>
          <pc:sldMk cId="2458038297" sldId="386"/>
        </pc:sldMkLst>
      </pc:sldChg>
      <pc:sldChg chg="del">
        <pc:chgData name="Jeff Thies" userId="8cc19ffd055d15a7" providerId="LiveId" clId="{F72F62B8-8944-4C77-9A8F-45C6EAFA2F19}" dt="2023-06-30T01:53:46.327" v="15" actId="47"/>
        <pc:sldMkLst>
          <pc:docMk/>
          <pc:sldMk cId="9897442" sldId="387"/>
        </pc:sldMkLst>
      </pc:sldChg>
      <pc:sldChg chg="del">
        <pc:chgData name="Jeff Thies" userId="8cc19ffd055d15a7" providerId="LiveId" clId="{F72F62B8-8944-4C77-9A8F-45C6EAFA2F19}" dt="2023-06-30T01:53:46.327" v="15" actId="47"/>
        <pc:sldMkLst>
          <pc:docMk/>
          <pc:sldMk cId="882210671" sldId="388"/>
        </pc:sldMkLst>
      </pc:sldChg>
      <pc:sldChg chg="del">
        <pc:chgData name="Jeff Thies" userId="8cc19ffd055d15a7" providerId="LiveId" clId="{F72F62B8-8944-4C77-9A8F-45C6EAFA2F19}" dt="2023-06-30T01:53:46.327" v="15" actId="47"/>
        <pc:sldMkLst>
          <pc:docMk/>
          <pc:sldMk cId="2296762284" sldId="389"/>
        </pc:sldMkLst>
      </pc:sldChg>
      <pc:sldChg chg="del">
        <pc:chgData name="Jeff Thies" userId="8cc19ffd055d15a7" providerId="LiveId" clId="{F72F62B8-8944-4C77-9A8F-45C6EAFA2F19}" dt="2023-06-30T01:53:46.327" v="15" actId="47"/>
        <pc:sldMkLst>
          <pc:docMk/>
          <pc:sldMk cId="2795505526" sldId="390"/>
        </pc:sldMkLst>
      </pc:sldChg>
      <pc:sldChg chg="del">
        <pc:chgData name="Jeff Thies" userId="8cc19ffd055d15a7" providerId="LiveId" clId="{F72F62B8-8944-4C77-9A8F-45C6EAFA2F19}" dt="2023-06-30T01:53:46.327" v="15" actId="47"/>
        <pc:sldMkLst>
          <pc:docMk/>
          <pc:sldMk cId="1131617213" sldId="391"/>
        </pc:sldMkLst>
      </pc:sldChg>
      <pc:sldChg chg="del">
        <pc:chgData name="Jeff Thies" userId="8cc19ffd055d15a7" providerId="LiveId" clId="{F72F62B8-8944-4C77-9A8F-45C6EAFA2F19}" dt="2023-06-30T01:53:46.327" v="15" actId="47"/>
        <pc:sldMkLst>
          <pc:docMk/>
          <pc:sldMk cId="2523435" sldId="392"/>
        </pc:sldMkLst>
      </pc:sldChg>
      <pc:sldChg chg="del">
        <pc:chgData name="Jeff Thies" userId="8cc19ffd055d15a7" providerId="LiveId" clId="{F72F62B8-8944-4C77-9A8F-45C6EAFA2F19}" dt="2023-06-30T01:53:46.327" v="15" actId="47"/>
        <pc:sldMkLst>
          <pc:docMk/>
          <pc:sldMk cId="3263546410" sldId="393"/>
        </pc:sldMkLst>
      </pc:sldChg>
      <pc:sldChg chg="del">
        <pc:chgData name="Jeff Thies" userId="8cc19ffd055d15a7" providerId="LiveId" clId="{F72F62B8-8944-4C77-9A8F-45C6EAFA2F19}" dt="2023-06-30T01:53:46.327" v="15" actId="47"/>
        <pc:sldMkLst>
          <pc:docMk/>
          <pc:sldMk cId="3110598733" sldId="394"/>
        </pc:sldMkLst>
      </pc:sldChg>
      <pc:sldChg chg="del">
        <pc:chgData name="Jeff Thies" userId="8cc19ffd055d15a7" providerId="LiveId" clId="{F72F62B8-8944-4C77-9A8F-45C6EAFA2F19}" dt="2023-06-30T01:53:46.327" v="15" actId="47"/>
        <pc:sldMkLst>
          <pc:docMk/>
          <pc:sldMk cId="1502260341" sldId="395"/>
        </pc:sldMkLst>
      </pc:sldChg>
      <pc:sldChg chg="del">
        <pc:chgData name="Jeff Thies" userId="8cc19ffd055d15a7" providerId="LiveId" clId="{F72F62B8-8944-4C77-9A8F-45C6EAFA2F19}" dt="2023-06-30T01:53:46.327" v="15" actId="47"/>
        <pc:sldMkLst>
          <pc:docMk/>
          <pc:sldMk cId="3492136465" sldId="396"/>
        </pc:sldMkLst>
      </pc:sldChg>
      <pc:sldChg chg="delSp modSp mod">
        <pc:chgData name="Jeff Thies" userId="8cc19ffd055d15a7" providerId="LiveId" clId="{F72F62B8-8944-4C77-9A8F-45C6EAFA2F19}" dt="2023-06-30T01:54:17.719" v="27" actId="20577"/>
        <pc:sldMkLst>
          <pc:docMk/>
          <pc:sldMk cId="2108565792" sldId="397"/>
        </pc:sldMkLst>
        <pc:spChg chg="mod">
          <ac:chgData name="Jeff Thies" userId="8cc19ffd055d15a7" providerId="LiveId" clId="{F72F62B8-8944-4C77-9A8F-45C6EAFA2F19}" dt="2023-06-30T01:54:17.719" v="27" actId="20577"/>
          <ac:spMkLst>
            <pc:docMk/>
            <pc:sldMk cId="2108565792" sldId="397"/>
            <ac:spMk id="2" creationId="{1AD42A8B-4469-7330-CCAA-03731CB5CA92}"/>
          </ac:spMkLst>
        </pc:spChg>
        <pc:picChg chg="del">
          <ac:chgData name="Jeff Thies" userId="8cc19ffd055d15a7" providerId="LiveId" clId="{F72F62B8-8944-4C77-9A8F-45C6EAFA2F19}" dt="2023-06-30T01:53:56.717" v="17" actId="478"/>
          <ac:picMkLst>
            <pc:docMk/>
            <pc:sldMk cId="2108565792" sldId="397"/>
            <ac:picMk id="5" creationId="{2F3832ED-1339-4E3F-92A3-1E36544BEA85}"/>
          </ac:picMkLst>
        </pc:picChg>
        <pc:picChg chg="del">
          <ac:chgData name="Jeff Thies" userId="8cc19ffd055d15a7" providerId="LiveId" clId="{F72F62B8-8944-4C77-9A8F-45C6EAFA2F19}" dt="2023-06-30T01:53:54.213" v="16" actId="478"/>
          <ac:picMkLst>
            <pc:docMk/>
            <pc:sldMk cId="2108565792" sldId="397"/>
            <ac:picMk id="6" creationId="{9AEF879B-26FA-3C6B-0BCC-16FE394A511E}"/>
          </ac:picMkLst>
        </pc:picChg>
        <pc:picChg chg="del">
          <ac:chgData name="Jeff Thies" userId="8cc19ffd055d15a7" providerId="LiveId" clId="{F72F62B8-8944-4C77-9A8F-45C6EAFA2F19}" dt="2023-06-30T01:53:59.079" v="18" actId="478"/>
          <ac:picMkLst>
            <pc:docMk/>
            <pc:sldMk cId="2108565792" sldId="397"/>
            <ac:picMk id="7" creationId="{F89CD3A7-3D62-43E3-AEB7-E8B398CAC7CB}"/>
          </ac:picMkLst>
        </pc:picChg>
      </pc:sldChg>
      <pc:sldChg chg="del">
        <pc:chgData name="Jeff Thies" userId="8cc19ffd055d15a7" providerId="LiveId" clId="{F72F62B8-8944-4C77-9A8F-45C6EAFA2F19}" dt="2023-06-30T01:53:10.840" v="9" actId="47"/>
        <pc:sldMkLst>
          <pc:docMk/>
          <pc:sldMk cId="3033583991" sldId="398"/>
        </pc:sldMkLst>
      </pc:sldChg>
      <pc:sldChg chg="del">
        <pc:chgData name="Jeff Thies" userId="8cc19ffd055d15a7" providerId="LiveId" clId="{F72F62B8-8944-4C77-9A8F-45C6EAFA2F19}" dt="2023-06-30T01:53:11.867" v="10" actId="47"/>
        <pc:sldMkLst>
          <pc:docMk/>
          <pc:sldMk cId="1863793148" sldId="399"/>
        </pc:sldMkLst>
      </pc:sldChg>
      <pc:sldChg chg="del">
        <pc:chgData name="Jeff Thies" userId="8cc19ffd055d15a7" providerId="LiveId" clId="{F72F62B8-8944-4C77-9A8F-45C6EAFA2F19}" dt="2023-06-30T01:53:12.748" v="11" actId="47"/>
        <pc:sldMkLst>
          <pc:docMk/>
          <pc:sldMk cId="2423125287" sldId="400"/>
        </pc:sldMkLst>
      </pc:sldChg>
      <pc:sldChg chg="del">
        <pc:chgData name="Jeff Thies" userId="8cc19ffd055d15a7" providerId="LiveId" clId="{F72F62B8-8944-4C77-9A8F-45C6EAFA2F19}" dt="2023-06-30T01:53:14.262" v="12" actId="47"/>
        <pc:sldMkLst>
          <pc:docMk/>
          <pc:sldMk cId="17344218" sldId="401"/>
        </pc:sldMkLst>
      </pc:sldChg>
    </pc:docChg>
  </pc:docChgLst>
  <pc:docChgLst>
    <pc:chgData name="Jeff Thies" userId="8cc19ffd055d15a7" providerId="LiveId" clId="{5123A6BF-C0BA-4F57-882C-3CD41DE44EFE}"/>
    <pc:docChg chg="undo custSel addSld delSld modSld sldOrd">
      <pc:chgData name="Jeff Thies" userId="8cc19ffd055d15a7" providerId="LiveId" clId="{5123A6BF-C0BA-4F57-882C-3CD41DE44EFE}" dt="2023-06-28T18:35:54.994" v="9607" actId="1076"/>
      <pc:docMkLst>
        <pc:docMk/>
      </pc:docMkLst>
      <pc:sldChg chg="del">
        <pc:chgData name="Jeff Thies" userId="8cc19ffd055d15a7" providerId="LiveId" clId="{5123A6BF-C0BA-4F57-882C-3CD41DE44EFE}" dt="2023-06-02T19:48:34.640" v="297" actId="47"/>
        <pc:sldMkLst>
          <pc:docMk/>
          <pc:sldMk cId="1951846237" sldId="257"/>
        </pc:sldMkLst>
      </pc:sldChg>
      <pc:sldChg chg="modSp mod">
        <pc:chgData name="Jeff Thies" userId="8cc19ffd055d15a7" providerId="LiveId" clId="{5123A6BF-C0BA-4F57-882C-3CD41DE44EFE}" dt="2023-06-16T23:30:31.568" v="8867" actId="20577"/>
        <pc:sldMkLst>
          <pc:docMk/>
          <pc:sldMk cId="1755468391" sldId="298"/>
        </pc:sldMkLst>
        <pc:spChg chg="mod">
          <ac:chgData name="Jeff Thies" userId="8cc19ffd055d15a7" providerId="LiveId" clId="{5123A6BF-C0BA-4F57-882C-3CD41DE44EFE}" dt="2023-06-16T23:30:31.568" v="8867" actId="20577"/>
          <ac:spMkLst>
            <pc:docMk/>
            <pc:sldMk cId="1755468391" sldId="298"/>
            <ac:spMk id="2" creationId="{1AD42A8B-4469-7330-CCAA-03731CB5CA92}"/>
          </ac:spMkLst>
        </pc:spChg>
      </pc:sldChg>
      <pc:sldChg chg="delSp modSp mod">
        <pc:chgData name="Jeff Thies" userId="8cc19ffd055d15a7" providerId="LiveId" clId="{5123A6BF-C0BA-4F57-882C-3CD41DE44EFE}" dt="2023-06-13T20:23:48.028" v="4939" actId="14100"/>
        <pc:sldMkLst>
          <pc:docMk/>
          <pc:sldMk cId="1674522134" sldId="299"/>
        </pc:sldMkLst>
        <pc:spChg chg="mod">
          <ac:chgData name="Jeff Thies" userId="8cc19ffd055d15a7" providerId="LiveId" clId="{5123A6BF-C0BA-4F57-882C-3CD41DE44EFE}" dt="2023-06-13T20:23:48.028" v="4939" actId="14100"/>
          <ac:spMkLst>
            <pc:docMk/>
            <pc:sldMk cId="1674522134" sldId="299"/>
            <ac:spMk id="3" creationId="{B65BD250-AB81-BB79-F302-2D68B7010E66}"/>
          </ac:spMkLst>
        </pc:spChg>
        <pc:spChg chg="del">
          <ac:chgData name="Jeff Thies" userId="8cc19ffd055d15a7" providerId="LiveId" clId="{5123A6BF-C0BA-4F57-882C-3CD41DE44EFE}" dt="2023-06-10T13:06:16.385" v="2858" actId="478"/>
          <ac:spMkLst>
            <pc:docMk/>
            <pc:sldMk cId="1674522134" sldId="299"/>
            <ac:spMk id="17" creationId="{0B54FB54-82A8-BD66-8C8C-B9B859E2B4C7}"/>
          </ac:spMkLst>
        </pc:spChg>
        <pc:spChg chg="mod">
          <ac:chgData name="Jeff Thies" userId="8cc19ffd055d15a7" providerId="LiveId" clId="{5123A6BF-C0BA-4F57-882C-3CD41DE44EFE}" dt="2023-06-10T13:06:46.777" v="2893" actId="113"/>
          <ac:spMkLst>
            <pc:docMk/>
            <pc:sldMk cId="1674522134" sldId="299"/>
            <ac:spMk id="18" creationId="{1B18AF53-C726-E558-5072-CFFCFCF309CD}"/>
          </ac:spMkLst>
        </pc:spChg>
        <pc:spChg chg="mod">
          <ac:chgData name="Jeff Thies" userId="8cc19ffd055d15a7" providerId="LiveId" clId="{5123A6BF-C0BA-4F57-882C-3CD41DE44EFE}" dt="2023-06-10T13:06:27.614" v="2892" actId="1036"/>
          <ac:spMkLst>
            <pc:docMk/>
            <pc:sldMk cId="1674522134" sldId="299"/>
            <ac:spMk id="21" creationId="{0737BF52-71C4-473A-A760-CA537CE65E74}"/>
          </ac:spMkLst>
        </pc:spChg>
      </pc:sldChg>
      <pc:sldChg chg="modSp mod">
        <pc:chgData name="Jeff Thies" userId="8cc19ffd055d15a7" providerId="LiveId" clId="{5123A6BF-C0BA-4F57-882C-3CD41DE44EFE}" dt="2023-06-03T01:41:10.812" v="1847" actId="2165"/>
        <pc:sldMkLst>
          <pc:docMk/>
          <pc:sldMk cId="4130541535" sldId="301"/>
        </pc:sldMkLst>
        <pc:graphicFrameChg chg="mod modGraphic">
          <ac:chgData name="Jeff Thies" userId="8cc19ffd055d15a7" providerId="LiveId" clId="{5123A6BF-C0BA-4F57-882C-3CD41DE44EFE}" dt="2023-06-03T01:41:10.812" v="1847" actId="2165"/>
          <ac:graphicFrameMkLst>
            <pc:docMk/>
            <pc:sldMk cId="4130541535" sldId="301"/>
            <ac:graphicFrameMk id="4" creationId="{68F5EEE4-F650-BACE-6A8C-F24596032B06}"/>
          </ac:graphicFrameMkLst>
        </pc:graphicFrameChg>
      </pc:sldChg>
      <pc:sldChg chg="del">
        <pc:chgData name="Jeff Thies" userId="8cc19ffd055d15a7" providerId="LiveId" clId="{5123A6BF-C0BA-4F57-882C-3CD41DE44EFE}" dt="2023-06-02T19:47:33.500" v="269" actId="2696"/>
        <pc:sldMkLst>
          <pc:docMk/>
          <pc:sldMk cId="3593540887" sldId="302"/>
        </pc:sldMkLst>
      </pc:sldChg>
      <pc:sldChg chg="del">
        <pc:chgData name="Jeff Thies" userId="8cc19ffd055d15a7" providerId="LiveId" clId="{5123A6BF-C0BA-4F57-882C-3CD41DE44EFE}" dt="2023-06-02T19:47:39.433" v="270" actId="2696"/>
        <pc:sldMkLst>
          <pc:docMk/>
          <pc:sldMk cId="1045741108" sldId="304"/>
        </pc:sldMkLst>
      </pc:sldChg>
      <pc:sldChg chg="del">
        <pc:chgData name="Jeff Thies" userId="8cc19ffd055d15a7" providerId="LiveId" clId="{5123A6BF-C0BA-4F57-882C-3CD41DE44EFE}" dt="2023-06-02T19:47:42.663" v="271" actId="47"/>
        <pc:sldMkLst>
          <pc:docMk/>
          <pc:sldMk cId="1437555445" sldId="305"/>
        </pc:sldMkLst>
      </pc:sldChg>
      <pc:sldChg chg="del">
        <pc:chgData name="Jeff Thies" userId="8cc19ffd055d15a7" providerId="LiveId" clId="{5123A6BF-C0BA-4F57-882C-3CD41DE44EFE}" dt="2023-06-02T19:47:45.061" v="272" actId="47"/>
        <pc:sldMkLst>
          <pc:docMk/>
          <pc:sldMk cId="3662090919" sldId="306"/>
        </pc:sldMkLst>
      </pc:sldChg>
      <pc:sldChg chg="del">
        <pc:chgData name="Jeff Thies" userId="8cc19ffd055d15a7" providerId="LiveId" clId="{5123A6BF-C0BA-4F57-882C-3CD41DE44EFE}" dt="2023-06-02T19:47:47.035" v="273" actId="47"/>
        <pc:sldMkLst>
          <pc:docMk/>
          <pc:sldMk cId="4229119674" sldId="307"/>
        </pc:sldMkLst>
      </pc:sldChg>
      <pc:sldChg chg="del">
        <pc:chgData name="Jeff Thies" userId="8cc19ffd055d15a7" providerId="LiveId" clId="{5123A6BF-C0BA-4F57-882C-3CD41DE44EFE}" dt="2023-06-02T19:47:51.190" v="276" actId="47"/>
        <pc:sldMkLst>
          <pc:docMk/>
          <pc:sldMk cId="3731007108" sldId="310"/>
        </pc:sldMkLst>
      </pc:sldChg>
      <pc:sldChg chg="del">
        <pc:chgData name="Jeff Thies" userId="8cc19ffd055d15a7" providerId="LiveId" clId="{5123A6BF-C0BA-4F57-882C-3CD41DE44EFE}" dt="2023-06-02T19:47:59.458" v="277" actId="47"/>
        <pc:sldMkLst>
          <pc:docMk/>
          <pc:sldMk cId="1937235632" sldId="311"/>
        </pc:sldMkLst>
      </pc:sldChg>
      <pc:sldChg chg="del">
        <pc:chgData name="Jeff Thies" userId="8cc19ffd055d15a7" providerId="LiveId" clId="{5123A6BF-C0BA-4F57-882C-3CD41DE44EFE}" dt="2023-06-02T19:48:00.535" v="278" actId="47"/>
        <pc:sldMkLst>
          <pc:docMk/>
          <pc:sldMk cId="2382467372" sldId="312"/>
        </pc:sldMkLst>
      </pc:sldChg>
      <pc:sldChg chg="del">
        <pc:chgData name="Jeff Thies" userId="8cc19ffd055d15a7" providerId="LiveId" clId="{5123A6BF-C0BA-4F57-882C-3CD41DE44EFE}" dt="2023-06-02T19:48:01.260" v="279" actId="47"/>
        <pc:sldMkLst>
          <pc:docMk/>
          <pc:sldMk cId="624273483" sldId="313"/>
        </pc:sldMkLst>
      </pc:sldChg>
      <pc:sldChg chg="del">
        <pc:chgData name="Jeff Thies" userId="8cc19ffd055d15a7" providerId="LiveId" clId="{5123A6BF-C0BA-4F57-882C-3CD41DE44EFE}" dt="2023-06-02T19:48:08.700" v="282" actId="47"/>
        <pc:sldMkLst>
          <pc:docMk/>
          <pc:sldMk cId="1393403425" sldId="314"/>
        </pc:sldMkLst>
      </pc:sldChg>
      <pc:sldChg chg="del">
        <pc:chgData name="Jeff Thies" userId="8cc19ffd055d15a7" providerId="LiveId" clId="{5123A6BF-C0BA-4F57-882C-3CD41DE44EFE}" dt="2023-06-02T19:48:09.329" v="283" actId="47"/>
        <pc:sldMkLst>
          <pc:docMk/>
          <pc:sldMk cId="710369708" sldId="316"/>
        </pc:sldMkLst>
      </pc:sldChg>
      <pc:sldChg chg="del">
        <pc:chgData name="Jeff Thies" userId="8cc19ffd055d15a7" providerId="LiveId" clId="{5123A6BF-C0BA-4F57-882C-3CD41DE44EFE}" dt="2023-06-02T19:48:09.879" v="284" actId="47"/>
        <pc:sldMkLst>
          <pc:docMk/>
          <pc:sldMk cId="2697622798" sldId="317"/>
        </pc:sldMkLst>
      </pc:sldChg>
      <pc:sldChg chg="del">
        <pc:chgData name="Jeff Thies" userId="8cc19ffd055d15a7" providerId="LiveId" clId="{5123A6BF-C0BA-4F57-882C-3CD41DE44EFE}" dt="2023-06-02T19:48:10.450" v="285" actId="47"/>
        <pc:sldMkLst>
          <pc:docMk/>
          <pc:sldMk cId="2954095633" sldId="318"/>
        </pc:sldMkLst>
      </pc:sldChg>
      <pc:sldChg chg="del">
        <pc:chgData name="Jeff Thies" userId="8cc19ffd055d15a7" providerId="LiveId" clId="{5123A6BF-C0BA-4F57-882C-3CD41DE44EFE}" dt="2023-06-02T19:48:10.980" v="286" actId="47"/>
        <pc:sldMkLst>
          <pc:docMk/>
          <pc:sldMk cId="452191350" sldId="319"/>
        </pc:sldMkLst>
      </pc:sldChg>
      <pc:sldChg chg="del">
        <pc:chgData name="Jeff Thies" userId="8cc19ffd055d15a7" providerId="LiveId" clId="{5123A6BF-C0BA-4F57-882C-3CD41DE44EFE}" dt="2023-06-02T19:48:11.562" v="287" actId="47"/>
        <pc:sldMkLst>
          <pc:docMk/>
          <pc:sldMk cId="3021483903" sldId="320"/>
        </pc:sldMkLst>
      </pc:sldChg>
      <pc:sldChg chg="del">
        <pc:chgData name="Jeff Thies" userId="8cc19ffd055d15a7" providerId="LiveId" clId="{5123A6BF-C0BA-4F57-882C-3CD41DE44EFE}" dt="2023-06-02T19:48:12.127" v="288" actId="47"/>
        <pc:sldMkLst>
          <pc:docMk/>
          <pc:sldMk cId="1968735447" sldId="321"/>
        </pc:sldMkLst>
      </pc:sldChg>
      <pc:sldChg chg="del">
        <pc:chgData name="Jeff Thies" userId="8cc19ffd055d15a7" providerId="LiveId" clId="{5123A6BF-C0BA-4F57-882C-3CD41DE44EFE}" dt="2023-06-02T19:48:12.679" v="289" actId="47"/>
        <pc:sldMkLst>
          <pc:docMk/>
          <pc:sldMk cId="688126032" sldId="322"/>
        </pc:sldMkLst>
      </pc:sldChg>
      <pc:sldChg chg="del">
        <pc:chgData name="Jeff Thies" userId="8cc19ffd055d15a7" providerId="LiveId" clId="{5123A6BF-C0BA-4F57-882C-3CD41DE44EFE}" dt="2023-06-02T19:48:13.589" v="290" actId="47"/>
        <pc:sldMkLst>
          <pc:docMk/>
          <pc:sldMk cId="2865057757" sldId="323"/>
        </pc:sldMkLst>
      </pc:sldChg>
      <pc:sldChg chg="del">
        <pc:chgData name="Jeff Thies" userId="8cc19ffd055d15a7" providerId="LiveId" clId="{5123A6BF-C0BA-4F57-882C-3CD41DE44EFE}" dt="2023-06-02T19:48:14.204" v="291" actId="47"/>
        <pc:sldMkLst>
          <pc:docMk/>
          <pc:sldMk cId="292481513" sldId="324"/>
        </pc:sldMkLst>
      </pc:sldChg>
      <pc:sldChg chg="del">
        <pc:chgData name="Jeff Thies" userId="8cc19ffd055d15a7" providerId="LiveId" clId="{5123A6BF-C0BA-4F57-882C-3CD41DE44EFE}" dt="2023-06-02T19:48:14.848" v="292" actId="47"/>
        <pc:sldMkLst>
          <pc:docMk/>
          <pc:sldMk cId="1897091566" sldId="325"/>
        </pc:sldMkLst>
      </pc:sldChg>
      <pc:sldChg chg="del">
        <pc:chgData name="Jeff Thies" userId="8cc19ffd055d15a7" providerId="LiveId" clId="{5123A6BF-C0BA-4F57-882C-3CD41DE44EFE}" dt="2023-06-02T19:48:17.744" v="293" actId="47"/>
        <pc:sldMkLst>
          <pc:docMk/>
          <pc:sldMk cId="2755907607" sldId="326"/>
        </pc:sldMkLst>
      </pc:sldChg>
      <pc:sldChg chg="del">
        <pc:chgData name="Jeff Thies" userId="8cc19ffd055d15a7" providerId="LiveId" clId="{5123A6BF-C0BA-4F57-882C-3CD41DE44EFE}" dt="2023-06-02T19:48:18.406" v="294" actId="47"/>
        <pc:sldMkLst>
          <pc:docMk/>
          <pc:sldMk cId="4220726193" sldId="328"/>
        </pc:sldMkLst>
      </pc:sldChg>
      <pc:sldChg chg="del">
        <pc:chgData name="Jeff Thies" userId="8cc19ffd055d15a7" providerId="LiveId" clId="{5123A6BF-C0BA-4F57-882C-3CD41DE44EFE}" dt="2023-06-02T19:48:19.652" v="295" actId="47"/>
        <pc:sldMkLst>
          <pc:docMk/>
          <pc:sldMk cId="551254835" sldId="329"/>
        </pc:sldMkLst>
      </pc:sldChg>
      <pc:sldChg chg="del">
        <pc:chgData name="Jeff Thies" userId="8cc19ffd055d15a7" providerId="LiveId" clId="{5123A6BF-C0BA-4F57-882C-3CD41DE44EFE}" dt="2023-06-02T19:48:20.728" v="296" actId="47"/>
        <pc:sldMkLst>
          <pc:docMk/>
          <pc:sldMk cId="904484596" sldId="330"/>
        </pc:sldMkLst>
      </pc:sldChg>
      <pc:sldChg chg="del">
        <pc:chgData name="Jeff Thies" userId="8cc19ffd055d15a7" providerId="LiveId" clId="{5123A6BF-C0BA-4F57-882C-3CD41DE44EFE}" dt="2023-06-13T20:32:55.267" v="5160" actId="47"/>
        <pc:sldMkLst>
          <pc:docMk/>
          <pc:sldMk cId="2435164598" sldId="331"/>
        </pc:sldMkLst>
      </pc:sldChg>
      <pc:sldChg chg="del">
        <pc:chgData name="Jeff Thies" userId="8cc19ffd055d15a7" providerId="LiveId" clId="{5123A6BF-C0BA-4F57-882C-3CD41DE44EFE}" dt="2023-06-02T19:48:05.204" v="280" actId="47"/>
        <pc:sldMkLst>
          <pc:docMk/>
          <pc:sldMk cId="2410095007" sldId="332"/>
        </pc:sldMkLst>
      </pc:sldChg>
      <pc:sldChg chg="del">
        <pc:chgData name="Jeff Thies" userId="8cc19ffd055d15a7" providerId="LiveId" clId="{5123A6BF-C0BA-4F57-882C-3CD41DE44EFE}" dt="2023-06-02T19:48:06.525" v="281" actId="47"/>
        <pc:sldMkLst>
          <pc:docMk/>
          <pc:sldMk cId="2192313612" sldId="333"/>
        </pc:sldMkLst>
      </pc:sldChg>
      <pc:sldChg chg="del">
        <pc:chgData name="Jeff Thies" userId="8cc19ffd055d15a7" providerId="LiveId" clId="{5123A6BF-C0BA-4F57-882C-3CD41DE44EFE}" dt="2023-06-02T19:47:47.900" v="274" actId="47"/>
        <pc:sldMkLst>
          <pc:docMk/>
          <pc:sldMk cId="1983085363" sldId="334"/>
        </pc:sldMkLst>
      </pc:sldChg>
      <pc:sldChg chg="del">
        <pc:chgData name="Jeff Thies" userId="8cc19ffd055d15a7" providerId="LiveId" clId="{5123A6BF-C0BA-4F57-882C-3CD41DE44EFE}" dt="2023-06-02T19:47:48.703" v="275" actId="47"/>
        <pc:sldMkLst>
          <pc:docMk/>
          <pc:sldMk cId="967485667" sldId="335"/>
        </pc:sldMkLst>
      </pc:sldChg>
      <pc:sldChg chg="addSp delSp modSp del mod">
        <pc:chgData name="Jeff Thies" userId="8cc19ffd055d15a7" providerId="LiveId" clId="{5123A6BF-C0BA-4F57-882C-3CD41DE44EFE}" dt="2023-06-13T20:15:48.730" v="4892" actId="47"/>
        <pc:sldMkLst>
          <pc:docMk/>
          <pc:sldMk cId="3554268896" sldId="336"/>
        </pc:sldMkLst>
        <pc:spChg chg="del mod">
          <ac:chgData name="Jeff Thies" userId="8cc19ffd055d15a7" providerId="LiveId" clId="{5123A6BF-C0BA-4F57-882C-3CD41DE44EFE}" dt="2023-06-02T18:16:54.115" v="44" actId="478"/>
          <ac:spMkLst>
            <pc:docMk/>
            <pc:sldMk cId="3554268896" sldId="336"/>
            <ac:spMk id="2" creationId="{1FE538D7-7BB9-46C8-8A10-C84D6731BE98}"/>
          </ac:spMkLst>
        </pc:spChg>
        <pc:spChg chg="mod">
          <ac:chgData name="Jeff Thies" userId="8cc19ffd055d15a7" providerId="LiveId" clId="{5123A6BF-C0BA-4F57-882C-3CD41DE44EFE}" dt="2023-06-13T01:41:07.173" v="4597" actId="207"/>
          <ac:spMkLst>
            <pc:docMk/>
            <pc:sldMk cId="3554268896" sldId="336"/>
            <ac:spMk id="8" creationId="{21C54B85-8CC9-E908-867D-35D5EB56D4E8}"/>
          </ac:spMkLst>
        </pc:spChg>
        <pc:spChg chg="del">
          <ac:chgData name="Jeff Thies" userId="8cc19ffd055d15a7" providerId="LiveId" clId="{5123A6BF-C0BA-4F57-882C-3CD41DE44EFE}" dt="2023-06-02T18:16:57.166" v="45" actId="478"/>
          <ac:spMkLst>
            <pc:docMk/>
            <pc:sldMk cId="3554268896" sldId="336"/>
            <ac:spMk id="11" creationId="{C6C199EE-1A0C-EEF4-E720-F72309B2DA82}"/>
          </ac:spMkLst>
        </pc:spChg>
        <pc:spChg chg="del mod">
          <ac:chgData name="Jeff Thies" userId="8cc19ffd055d15a7" providerId="LiveId" clId="{5123A6BF-C0BA-4F57-882C-3CD41DE44EFE}" dt="2023-06-02T18:16:49.387" v="42" actId="478"/>
          <ac:spMkLst>
            <pc:docMk/>
            <pc:sldMk cId="3554268896" sldId="336"/>
            <ac:spMk id="12" creationId="{05024E24-F7F2-6EF9-97B9-713CB86CAFCB}"/>
          </ac:spMkLst>
        </pc:spChg>
        <pc:spChg chg="del mod">
          <ac:chgData name="Jeff Thies" userId="8cc19ffd055d15a7" providerId="LiveId" clId="{5123A6BF-C0BA-4F57-882C-3CD41DE44EFE}" dt="2023-06-02T18:17:16.052" v="51" actId="478"/>
          <ac:spMkLst>
            <pc:docMk/>
            <pc:sldMk cId="3554268896" sldId="336"/>
            <ac:spMk id="14" creationId="{21A2A869-C438-E919-DDE0-5F30CE15E0AB}"/>
          </ac:spMkLst>
        </pc:spChg>
        <pc:spChg chg="del">
          <ac:chgData name="Jeff Thies" userId="8cc19ffd055d15a7" providerId="LiveId" clId="{5123A6BF-C0BA-4F57-882C-3CD41DE44EFE}" dt="2023-06-02T18:17:09.383" v="49" actId="478"/>
          <ac:spMkLst>
            <pc:docMk/>
            <pc:sldMk cId="3554268896" sldId="336"/>
            <ac:spMk id="15" creationId="{BAA3FD95-9072-0C07-BB05-1C54B989C5F9}"/>
          </ac:spMkLst>
        </pc:spChg>
        <pc:spChg chg="del">
          <ac:chgData name="Jeff Thies" userId="8cc19ffd055d15a7" providerId="LiveId" clId="{5123A6BF-C0BA-4F57-882C-3CD41DE44EFE}" dt="2023-06-02T18:17:00.301" v="46" actId="478"/>
          <ac:spMkLst>
            <pc:docMk/>
            <pc:sldMk cId="3554268896" sldId="336"/>
            <ac:spMk id="26" creationId="{AE811AAB-76CC-A005-488D-F1359DD0BD55}"/>
          </ac:spMkLst>
        </pc:spChg>
        <pc:spChg chg="add mod">
          <ac:chgData name="Jeff Thies" userId="8cc19ffd055d15a7" providerId="LiveId" clId="{5123A6BF-C0BA-4F57-882C-3CD41DE44EFE}" dt="2023-06-13T01:41:07.173" v="4597" actId="207"/>
          <ac:spMkLst>
            <pc:docMk/>
            <pc:sldMk cId="3554268896" sldId="336"/>
            <ac:spMk id="33" creationId="{AAC07B37-E1DF-EAED-A6A7-6D3B8462C591}"/>
          </ac:spMkLst>
        </pc:spChg>
        <pc:spChg chg="add mod">
          <ac:chgData name="Jeff Thies" userId="8cc19ffd055d15a7" providerId="LiveId" clId="{5123A6BF-C0BA-4F57-882C-3CD41DE44EFE}" dt="2023-06-13T01:41:07.173" v="4597" actId="207"/>
          <ac:spMkLst>
            <pc:docMk/>
            <pc:sldMk cId="3554268896" sldId="336"/>
            <ac:spMk id="35" creationId="{7933556F-9B80-2CA7-FEA2-352058979958}"/>
          </ac:spMkLst>
        </pc:spChg>
        <pc:spChg chg="del">
          <ac:chgData name="Jeff Thies" userId="8cc19ffd055d15a7" providerId="LiveId" clId="{5123A6BF-C0BA-4F57-882C-3CD41DE44EFE}" dt="2023-06-02T18:17:04.893" v="48" actId="478"/>
          <ac:spMkLst>
            <pc:docMk/>
            <pc:sldMk cId="3554268896" sldId="336"/>
            <ac:spMk id="42" creationId="{A167BDD7-FF26-19F1-0AFC-5AA2D61C6F73}"/>
          </ac:spMkLst>
        </pc:spChg>
        <pc:spChg chg="del">
          <ac:chgData name="Jeff Thies" userId="8cc19ffd055d15a7" providerId="LiveId" clId="{5123A6BF-C0BA-4F57-882C-3CD41DE44EFE}" dt="2023-06-02T18:17:03.191" v="47" actId="478"/>
          <ac:spMkLst>
            <pc:docMk/>
            <pc:sldMk cId="3554268896" sldId="336"/>
            <ac:spMk id="43" creationId="{FBD19CF6-0B15-091D-927A-F64A232A5F85}"/>
          </ac:spMkLst>
        </pc:spChg>
        <pc:spChg chg="del">
          <ac:chgData name="Jeff Thies" userId="8cc19ffd055d15a7" providerId="LiveId" clId="{5123A6BF-C0BA-4F57-882C-3CD41DE44EFE}" dt="2023-06-02T18:17:21.817" v="53" actId="478"/>
          <ac:spMkLst>
            <pc:docMk/>
            <pc:sldMk cId="3554268896" sldId="336"/>
            <ac:spMk id="47" creationId="{AE255987-D503-6D7C-5580-93E631923646}"/>
          </ac:spMkLst>
        </pc:spChg>
        <pc:spChg chg="add mod">
          <ac:chgData name="Jeff Thies" userId="8cc19ffd055d15a7" providerId="LiveId" clId="{5123A6BF-C0BA-4F57-882C-3CD41DE44EFE}" dt="2023-06-02T20:22:44.956" v="760" actId="1035"/>
          <ac:spMkLst>
            <pc:docMk/>
            <pc:sldMk cId="3554268896" sldId="336"/>
            <ac:spMk id="80" creationId="{954CB902-5446-1400-587D-932627826FD3}"/>
          </ac:spMkLst>
        </pc:spChg>
        <pc:spChg chg="add mod">
          <ac:chgData name="Jeff Thies" userId="8cc19ffd055d15a7" providerId="LiveId" clId="{5123A6BF-C0BA-4F57-882C-3CD41DE44EFE}" dt="2023-06-02T20:22:44.956" v="760" actId="1035"/>
          <ac:spMkLst>
            <pc:docMk/>
            <pc:sldMk cId="3554268896" sldId="336"/>
            <ac:spMk id="81" creationId="{E7A78AD1-98F4-73F2-92B4-6DF362269C49}"/>
          </ac:spMkLst>
        </pc:spChg>
        <pc:spChg chg="add mod">
          <ac:chgData name="Jeff Thies" userId="8cc19ffd055d15a7" providerId="LiveId" clId="{5123A6BF-C0BA-4F57-882C-3CD41DE44EFE}" dt="2023-06-02T20:22:44.956" v="760" actId="1035"/>
          <ac:spMkLst>
            <pc:docMk/>
            <pc:sldMk cId="3554268896" sldId="336"/>
            <ac:spMk id="93" creationId="{21E6F7B2-AE51-4259-E80D-31CBB6380789}"/>
          </ac:spMkLst>
        </pc:spChg>
        <pc:spChg chg="add mod">
          <ac:chgData name="Jeff Thies" userId="8cc19ffd055d15a7" providerId="LiveId" clId="{5123A6BF-C0BA-4F57-882C-3CD41DE44EFE}" dt="2023-06-02T20:22:44.956" v="760" actId="1035"/>
          <ac:spMkLst>
            <pc:docMk/>
            <pc:sldMk cId="3554268896" sldId="336"/>
            <ac:spMk id="94" creationId="{4FDB0F05-03A4-E1FC-9950-DDB6D4E9167C}"/>
          </ac:spMkLst>
        </pc:spChg>
        <pc:spChg chg="add mod">
          <ac:chgData name="Jeff Thies" userId="8cc19ffd055d15a7" providerId="LiveId" clId="{5123A6BF-C0BA-4F57-882C-3CD41DE44EFE}" dt="2023-06-02T20:23:46.034" v="816" actId="1036"/>
          <ac:spMkLst>
            <pc:docMk/>
            <pc:sldMk cId="3554268896" sldId="336"/>
            <ac:spMk id="112" creationId="{22538771-C8DE-A837-C50B-7E49768AA669}"/>
          </ac:spMkLst>
        </pc:spChg>
        <pc:spChg chg="add mod">
          <ac:chgData name="Jeff Thies" userId="8cc19ffd055d15a7" providerId="LiveId" clId="{5123A6BF-C0BA-4F57-882C-3CD41DE44EFE}" dt="2023-06-02T20:23:27.405" v="805" actId="1037"/>
          <ac:spMkLst>
            <pc:docMk/>
            <pc:sldMk cId="3554268896" sldId="336"/>
            <ac:spMk id="132" creationId="{95B5F26A-6D34-B5A1-3138-D6F3C36DAB8E}"/>
          </ac:spMkLst>
        </pc:spChg>
        <pc:spChg chg="add mod">
          <ac:chgData name="Jeff Thies" userId="8cc19ffd055d15a7" providerId="LiveId" clId="{5123A6BF-C0BA-4F57-882C-3CD41DE44EFE}" dt="2023-06-02T20:16:09.522" v="633" actId="1076"/>
          <ac:spMkLst>
            <pc:docMk/>
            <pc:sldMk cId="3554268896" sldId="336"/>
            <ac:spMk id="149" creationId="{426EF5BF-F61F-EB31-D58A-52BA627F528A}"/>
          </ac:spMkLst>
        </pc:spChg>
        <pc:spChg chg="add del mod">
          <ac:chgData name="Jeff Thies" userId="8cc19ffd055d15a7" providerId="LiveId" clId="{5123A6BF-C0BA-4F57-882C-3CD41DE44EFE}" dt="2023-06-02T20:19:10.324" v="637"/>
          <ac:spMkLst>
            <pc:docMk/>
            <pc:sldMk cId="3554268896" sldId="336"/>
            <ac:spMk id="152" creationId="{DC13488F-9096-9B8D-11EC-2EC19AD08548}"/>
          </ac:spMkLst>
        </pc:spChg>
        <pc:spChg chg="add del mod">
          <ac:chgData name="Jeff Thies" userId="8cc19ffd055d15a7" providerId="LiveId" clId="{5123A6BF-C0BA-4F57-882C-3CD41DE44EFE}" dt="2023-06-02T20:19:18.856" v="639"/>
          <ac:spMkLst>
            <pc:docMk/>
            <pc:sldMk cId="3554268896" sldId="336"/>
            <ac:spMk id="154" creationId="{801C0ECD-40A5-95A6-8BE0-33F4C2BBAA28}"/>
          </ac:spMkLst>
        </pc:spChg>
        <pc:spChg chg="add mod">
          <ac:chgData name="Jeff Thies" userId="8cc19ffd055d15a7" providerId="LiveId" clId="{5123A6BF-C0BA-4F57-882C-3CD41DE44EFE}" dt="2023-06-02T20:23:41.604" v="813" actId="1035"/>
          <ac:spMkLst>
            <pc:docMk/>
            <pc:sldMk cId="3554268896" sldId="336"/>
            <ac:spMk id="155" creationId="{18317477-B965-9D0C-D6D1-8E1E51AE7D19}"/>
          </ac:spMkLst>
        </pc:spChg>
        <pc:picChg chg="add del mod">
          <ac:chgData name="Jeff Thies" userId="8cc19ffd055d15a7" providerId="LiveId" clId="{5123A6BF-C0BA-4F57-882C-3CD41DE44EFE}" dt="2023-06-13T01:37:11.385" v="4575" actId="478"/>
          <ac:picMkLst>
            <pc:docMk/>
            <pc:sldMk cId="3554268896" sldId="336"/>
            <ac:picMk id="12" creationId="{DA158F29-A262-63BC-EF0C-F23C4621E31F}"/>
          </ac:picMkLst>
        </pc:picChg>
        <pc:picChg chg="add del mod">
          <ac:chgData name="Jeff Thies" userId="8cc19ffd055d15a7" providerId="LiveId" clId="{5123A6BF-C0BA-4F57-882C-3CD41DE44EFE}" dt="2023-06-13T01:37:15.379" v="4576" actId="478"/>
          <ac:picMkLst>
            <pc:docMk/>
            <pc:sldMk cId="3554268896" sldId="336"/>
            <ac:picMk id="13" creationId="{EDF55A4B-5ED5-71AC-C75F-53430C3F6F6F}"/>
          </ac:picMkLst>
        </pc:picChg>
        <pc:picChg chg="add del mod">
          <ac:chgData name="Jeff Thies" userId="8cc19ffd055d15a7" providerId="LiveId" clId="{5123A6BF-C0BA-4F57-882C-3CD41DE44EFE}" dt="2023-06-13T01:37:18.087" v="4577" actId="478"/>
          <ac:picMkLst>
            <pc:docMk/>
            <pc:sldMk cId="3554268896" sldId="336"/>
            <ac:picMk id="14" creationId="{D7C388BD-0575-ABB3-552E-3806DF128ECD}"/>
          </ac:picMkLst>
        </pc:picChg>
        <pc:cxnChg chg="mod">
          <ac:chgData name="Jeff Thies" userId="8cc19ffd055d15a7" providerId="LiveId" clId="{5123A6BF-C0BA-4F57-882C-3CD41DE44EFE}" dt="2023-06-11T22:53:09.142" v="4142" actId="1076"/>
          <ac:cxnSpMkLst>
            <pc:docMk/>
            <pc:sldMk cId="3554268896" sldId="336"/>
            <ac:cxnSpMk id="3" creationId="{C042C430-7D5E-4D1B-55AE-069669F9B3B9}"/>
          </ac:cxnSpMkLst>
        </pc:cxnChg>
        <pc:cxnChg chg="del mod">
          <ac:chgData name="Jeff Thies" userId="8cc19ffd055d15a7" providerId="LiveId" clId="{5123A6BF-C0BA-4F57-882C-3CD41DE44EFE}" dt="2023-06-02T18:17:17.974" v="52" actId="478"/>
          <ac:cxnSpMkLst>
            <pc:docMk/>
            <pc:sldMk cId="3554268896" sldId="336"/>
            <ac:cxnSpMk id="5" creationId="{3DDA0DB2-E6D7-AEAD-EE55-028746FB2D74}"/>
          </ac:cxnSpMkLst>
        </pc:cxnChg>
        <pc:cxnChg chg="del mod">
          <ac:chgData name="Jeff Thies" userId="8cc19ffd055d15a7" providerId="LiveId" clId="{5123A6BF-C0BA-4F57-882C-3CD41DE44EFE}" dt="2023-06-02T18:17:25.333" v="54" actId="478"/>
          <ac:cxnSpMkLst>
            <pc:docMk/>
            <pc:sldMk cId="3554268896" sldId="336"/>
            <ac:cxnSpMk id="34" creationId="{6A271FE8-F951-D0FB-49AE-F128D050C958}"/>
          </ac:cxnSpMkLst>
        </pc:cxnChg>
        <pc:cxnChg chg="del mod">
          <ac:chgData name="Jeff Thies" userId="8cc19ffd055d15a7" providerId="LiveId" clId="{5123A6BF-C0BA-4F57-882C-3CD41DE44EFE}" dt="2023-06-02T18:17:12.156" v="50" actId="478"/>
          <ac:cxnSpMkLst>
            <pc:docMk/>
            <pc:sldMk cId="3554268896" sldId="336"/>
            <ac:cxnSpMk id="36" creationId="{2E8FC7A0-2372-AD28-DE78-B794EE3C123F}"/>
          </ac:cxnSpMkLst>
        </pc:cxnChg>
        <pc:cxnChg chg="add mod">
          <ac:chgData name="Jeff Thies" userId="8cc19ffd055d15a7" providerId="LiveId" clId="{5123A6BF-C0BA-4F57-882C-3CD41DE44EFE}" dt="2023-06-11T22:53:09.142" v="4142" actId="1076"/>
          <ac:cxnSpMkLst>
            <pc:docMk/>
            <pc:sldMk cId="3554268896" sldId="336"/>
            <ac:cxnSpMk id="51" creationId="{AA737C31-0EBB-0BA7-2DFD-50595F714BC8}"/>
          </ac:cxnSpMkLst>
        </pc:cxnChg>
        <pc:cxnChg chg="add mod">
          <ac:chgData name="Jeff Thies" userId="8cc19ffd055d15a7" providerId="LiveId" clId="{5123A6BF-C0BA-4F57-882C-3CD41DE44EFE}" dt="2023-06-02T20:23:06.503" v="798" actId="1035"/>
          <ac:cxnSpMkLst>
            <pc:docMk/>
            <pc:sldMk cId="3554268896" sldId="336"/>
            <ac:cxnSpMk id="55" creationId="{2FB9893B-9A10-BC1D-E0D1-630DFC3F9AC6}"/>
          </ac:cxnSpMkLst>
        </pc:cxnChg>
        <pc:cxnChg chg="add del mod">
          <ac:chgData name="Jeff Thies" userId="8cc19ffd055d15a7" providerId="LiveId" clId="{5123A6BF-C0BA-4F57-882C-3CD41DE44EFE}" dt="2023-06-02T18:40:29.653" v="168" actId="478"/>
          <ac:cxnSpMkLst>
            <pc:docMk/>
            <pc:sldMk cId="3554268896" sldId="336"/>
            <ac:cxnSpMk id="58" creationId="{4127B651-CF67-AA71-4377-5474B37F9FDC}"/>
          </ac:cxnSpMkLst>
        </pc:cxnChg>
        <pc:cxnChg chg="add del mod">
          <ac:chgData name="Jeff Thies" userId="8cc19ffd055d15a7" providerId="LiveId" clId="{5123A6BF-C0BA-4F57-882C-3CD41DE44EFE}" dt="2023-06-02T18:40:52.369" v="172" actId="478"/>
          <ac:cxnSpMkLst>
            <pc:docMk/>
            <pc:sldMk cId="3554268896" sldId="336"/>
            <ac:cxnSpMk id="65" creationId="{6F9F2F90-4569-99E3-A912-CC52B5DB94E0}"/>
          </ac:cxnSpMkLst>
        </pc:cxnChg>
        <pc:cxnChg chg="add del mod">
          <ac:chgData name="Jeff Thies" userId="8cc19ffd055d15a7" providerId="LiveId" clId="{5123A6BF-C0BA-4F57-882C-3CD41DE44EFE}" dt="2023-06-02T18:41:54.188" v="181" actId="478"/>
          <ac:cxnSpMkLst>
            <pc:docMk/>
            <pc:sldMk cId="3554268896" sldId="336"/>
            <ac:cxnSpMk id="69" creationId="{65430932-A1CA-0275-49B1-2E54C329E061}"/>
          </ac:cxnSpMkLst>
        </pc:cxnChg>
        <pc:cxnChg chg="add mod">
          <ac:chgData name="Jeff Thies" userId="8cc19ffd055d15a7" providerId="LiveId" clId="{5123A6BF-C0BA-4F57-882C-3CD41DE44EFE}" dt="2023-06-02T20:23:06.503" v="798" actId="1035"/>
          <ac:cxnSpMkLst>
            <pc:docMk/>
            <pc:sldMk cId="3554268896" sldId="336"/>
            <ac:cxnSpMk id="77" creationId="{77FE1AC5-0F3F-8615-A4AA-DBA6495AE41A}"/>
          </ac:cxnSpMkLst>
        </pc:cxnChg>
        <pc:cxnChg chg="add mod">
          <ac:chgData name="Jeff Thies" userId="8cc19ffd055d15a7" providerId="LiveId" clId="{5123A6BF-C0BA-4F57-882C-3CD41DE44EFE}" dt="2023-06-02T20:22:44.956" v="760" actId="1035"/>
          <ac:cxnSpMkLst>
            <pc:docMk/>
            <pc:sldMk cId="3554268896" sldId="336"/>
            <ac:cxnSpMk id="82" creationId="{965F2806-3FF9-7689-3654-F8AB3B3443C5}"/>
          </ac:cxnSpMkLst>
        </pc:cxnChg>
        <pc:cxnChg chg="add mod">
          <ac:chgData name="Jeff Thies" userId="8cc19ffd055d15a7" providerId="LiveId" clId="{5123A6BF-C0BA-4F57-882C-3CD41DE44EFE}" dt="2023-06-02T20:22:44.956" v="760" actId="1035"/>
          <ac:cxnSpMkLst>
            <pc:docMk/>
            <pc:sldMk cId="3554268896" sldId="336"/>
            <ac:cxnSpMk id="85" creationId="{D3FEADAB-A393-96E5-35C6-AE6DA2CFDEC8}"/>
          </ac:cxnSpMkLst>
        </pc:cxnChg>
        <pc:cxnChg chg="add mod">
          <ac:chgData name="Jeff Thies" userId="8cc19ffd055d15a7" providerId="LiveId" clId="{5123A6BF-C0BA-4F57-882C-3CD41DE44EFE}" dt="2023-06-11T22:53:09.142" v="4142" actId="1076"/>
          <ac:cxnSpMkLst>
            <pc:docMk/>
            <pc:sldMk cId="3554268896" sldId="336"/>
            <ac:cxnSpMk id="113" creationId="{0ED54AEF-85E1-FDD5-FF1C-41D6EBD80667}"/>
          </ac:cxnSpMkLst>
        </pc:cxnChg>
        <pc:cxnChg chg="add mod">
          <ac:chgData name="Jeff Thies" userId="8cc19ffd055d15a7" providerId="LiveId" clId="{5123A6BF-C0BA-4F57-882C-3CD41DE44EFE}" dt="2023-06-11T22:53:09.142" v="4142" actId="1076"/>
          <ac:cxnSpMkLst>
            <pc:docMk/>
            <pc:sldMk cId="3554268896" sldId="336"/>
            <ac:cxnSpMk id="146" creationId="{3796A156-09FC-DC5D-6231-ABF09D22EC10}"/>
          </ac:cxnSpMkLst>
        </pc:cxnChg>
        <pc:cxnChg chg="add mod">
          <ac:chgData name="Jeff Thies" userId="8cc19ffd055d15a7" providerId="LiveId" clId="{5123A6BF-C0BA-4F57-882C-3CD41DE44EFE}" dt="2023-06-11T22:53:09.142" v="4142" actId="1076"/>
          <ac:cxnSpMkLst>
            <pc:docMk/>
            <pc:sldMk cId="3554268896" sldId="336"/>
            <ac:cxnSpMk id="156" creationId="{B38DE399-E550-B08A-3B6F-98FFE04A3EC2}"/>
          </ac:cxnSpMkLst>
        </pc:cxnChg>
      </pc:sldChg>
      <pc:sldChg chg="del">
        <pc:chgData name="Jeff Thies" userId="8cc19ffd055d15a7" providerId="LiveId" clId="{5123A6BF-C0BA-4F57-882C-3CD41DE44EFE}" dt="2023-06-02T19:48:36.093" v="298" actId="47"/>
        <pc:sldMkLst>
          <pc:docMk/>
          <pc:sldMk cId="3336241532" sldId="337"/>
        </pc:sldMkLst>
      </pc:sldChg>
      <pc:sldChg chg="del">
        <pc:chgData name="Jeff Thies" userId="8cc19ffd055d15a7" providerId="LiveId" clId="{5123A6BF-C0BA-4F57-882C-3CD41DE44EFE}" dt="2023-06-13T01:40:00.115" v="4593" actId="2696"/>
        <pc:sldMkLst>
          <pc:docMk/>
          <pc:sldMk cId="3591439326" sldId="339"/>
        </pc:sldMkLst>
      </pc:sldChg>
      <pc:sldChg chg="modSp del mod">
        <pc:chgData name="Jeff Thies" userId="8cc19ffd055d15a7" providerId="LiveId" clId="{5123A6BF-C0BA-4F57-882C-3CD41DE44EFE}" dt="2023-06-02T18:45:27.785" v="186" actId="47"/>
        <pc:sldMkLst>
          <pc:docMk/>
          <pc:sldMk cId="2564185212" sldId="340"/>
        </pc:sldMkLst>
        <pc:spChg chg="mod">
          <ac:chgData name="Jeff Thies" userId="8cc19ffd055d15a7" providerId="LiveId" clId="{5123A6BF-C0BA-4F57-882C-3CD41DE44EFE}" dt="2023-06-02T18:19:43.298" v="60" actId="207"/>
          <ac:spMkLst>
            <pc:docMk/>
            <pc:sldMk cId="2564185212" sldId="340"/>
            <ac:spMk id="8" creationId="{21C54B85-8CC9-E908-867D-35D5EB56D4E8}"/>
          </ac:spMkLst>
        </pc:spChg>
      </pc:sldChg>
      <pc:sldChg chg="modSp del mod modNotesTx">
        <pc:chgData name="Jeff Thies" userId="8cc19ffd055d15a7" providerId="LiveId" clId="{5123A6BF-C0BA-4F57-882C-3CD41DE44EFE}" dt="2023-06-06T00:58:40.084" v="2574" actId="2696"/>
        <pc:sldMkLst>
          <pc:docMk/>
          <pc:sldMk cId="2923377928" sldId="340"/>
        </pc:sldMkLst>
        <pc:graphicFrameChg chg="mod modGraphic">
          <ac:chgData name="Jeff Thies" userId="8cc19ffd055d15a7" providerId="LiveId" clId="{5123A6BF-C0BA-4F57-882C-3CD41DE44EFE}" dt="2023-06-06T00:54:23.224" v="2500" actId="20577"/>
          <ac:graphicFrameMkLst>
            <pc:docMk/>
            <pc:sldMk cId="2923377928" sldId="340"/>
            <ac:graphicFrameMk id="4" creationId="{68F5EEE4-F650-BACE-6A8C-F24596032B06}"/>
          </ac:graphicFrameMkLst>
        </pc:graphicFrameChg>
      </pc:sldChg>
      <pc:sldChg chg="modSp del mod">
        <pc:chgData name="Jeff Thies" userId="8cc19ffd055d15a7" providerId="LiveId" clId="{5123A6BF-C0BA-4F57-882C-3CD41DE44EFE}" dt="2023-06-10T14:12:18.306" v="4044" actId="47"/>
        <pc:sldMkLst>
          <pc:docMk/>
          <pc:sldMk cId="3473113887" sldId="341"/>
        </pc:sldMkLst>
        <pc:graphicFrameChg chg="modGraphic">
          <ac:chgData name="Jeff Thies" userId="8cc19ffd055d15a7" providerId="LiveId" clId="{5123A6BF-C0BA-4F57-882C-3CD41DE44EFE}" dt="2023-06-10T14:08:03.028" v="3900" actId="2165"/>
          <ac:graphicFrameMkLst>
            <pc:docMk/>
            <pc:sldMk cId="3473113887" sldId="341"/>
            <ac:graphicFrameMk id="4" creationId="{68F5EEE4-F650-BACE-6A8C-F24596032B06}"/>
          </ac:graphicFrameMkLst>
        </pc:graphicFrameChg>
      </pc:sldChg>
      <pc:sldChg chg="modSp mod">
        <pc:chgData name="Jeff Thies" userId="8cc19ffd055d15a7" providerId="LiveId" clId="{5123A6BF-C0BA-4F57-882C-3CD41DE44EFE}" dt="2023-06-12T18:58:49.091" v="4529" actId="20577"/>
        <pc:sldMkLst>
          <pc:docMk/>
          <pc:sldMk cId="4176115874" sldId="342"/>
        </pc:sldMkLst>
        <pc:graphicFrameChg chg="modGraphic">
          <ac:chgData name="Jeff Thies" userId="8cc19ffd055d15a7" providerId="LiveId" clId="{5123A6BF-C0BA-4F57-882C-3CD41DE44EFE}" dt="2023-06-12T18:58:49.091" v="4529" actId="20577"/>
          <ac:graphicFrameMkLst>
            <pc:docMk/>
            <pc:sldMk cId="4176115874" sldId="342"/>
            <ac:graphicFrameMk id="4" creationId="{68F5EEE4-F650-BACE-6A8C-F24596032B06}"/>
          </ac:graphicFrameMkLst>
        </pc:graphicFrameChg>
      </pc:sldChg>
      <pc:sldChg chg="modSp mod">
        <pc:chgData name="Jeff Thies" userId="8cc19ffd055d15a7" providerId="LiveId" clId="{5123A6BF-C0BA-4F57-882C-3CD41DE44EFE}" dt="2023-06-12T18:58:47.575" v="4527" actId="20577"/>
        <pc:sldMkLst>
          <pc:docMk/>
          <pc:sldMk cId="2976620650" sldId="343"/>
        </pc:sldMkLst>
        <pc:graphicFrameChg chg="modGraphic">
          <ac:chgData name="Jeff Thies" userId="8cc19ffd055d15a7" providerId="LiveId" clId="{5123A6BF-C0BA-4F57-882C-3CD41DE44EFE}" dt="2023-06-12T18:58:47.575" v="4527" actId="20577"/>
          <ac:graphicFrameMkLst>
            <pc:docMk/>
            <pc:sldMk cId="2976620650" sldId="343"/>
            <ac:graphicFrameMk id="4" creationId="{68F5EEE4-F650-BACE-6A8C-F24596032B06}"/>
          </ac:graphicFrameMkLst>
        </pc:graphicFrameChg>
      </pc:sldChg>
      <pc:sldChg chg="modSp mod">
        <pc:chgData name="Jeff Thies" userId="8cc19ffd055d15a7" providerId="LiveId" clId="{5123A6BF-C0BA-4F57-882C-3CD41DE44EFE}" dt="2023-06-03T01:37:20.861" v="1779" actId="20577"/>
        <pc:sldMkLst>
          <pc:docMk/>
          <pc:sldMk cId="831220705" sldId="344"/>
        </pc:sldMkLst>
        <pc:graphicFrameChg chg="modGraphic">
          <ac:chgData name="Jeff Thies" userId="8cc19ffd055d15a7" providerId="LiveId" clId="{5123A6BF-C0BA-4F57-882C-3CD41DE44EFE}" dt="2023-06-03T01:37:20.861" v="1779" actId="20577"/>
          <ac:graphicFrameMkLst>
            <pc:docMk/>
            <pc:sldMk cId="831220705" sldId="344"/>
            <ac:graphicFrameMk id="4" creationId="{68F5EEE4-F650-BACE-6A8C-F24596032B06}"/>
          </ac:graphicFrameMkLst>
        </pc:graphicFrameChg>
      </pc:sldChg>
      <pc:sldChg chg="modSp mod">
        <pc:chgData name="Jeff Thies" userId="8cc19ffd055d15a7" providerId="LiveId" clId="{5123A6BF-C0BA-4F57-882C-3CD41DE44EFE}" dt="2023-06-03T01:38:57.537" v="1846" actId="20577"/>
        <pc:sldMkLst>
          <pc:docMk/>
          <pc:sldMk cId="3508532000" sldId="345"/>
        </pc:sldMkLst>
        <pc:graphicFrameChg chg="modGraphic">
          <ac:chgData name="Jeff Thies" userId="8cc19ffd055d15a7" providerId="LiveId" clId="{5123A6BF-C0BA-4F57-882C-3CD41DE44EFE}" dt="2023-06-03T01:38:57.537" v="1846" actId="20577"/>
          <ac:graphicFrameMkLst>
            <pc:docMk/>
            <pc:sldMk cId="3508532000" sldId="345"/>
            <ac:graphicFrameMk id="4" creationId="{68F5EEE4-F650-BACE-6A8C-F24596032B06}"/>
          </ac:graphicFrameMkLst>
        </pc:graphicFrameChg>
      </pc:sldChg>
      <pc:sldChg chg="modSp mod">
        <pc:chgData name="Jeff Thies" userId="8cc19ffd055d15a7" providerId="LiveId" clId="{5123A6BF-C0BA-4F57-882C-3CD41DE44EFE}" dt="2023-06-03T01:41:27.574" v="1848" actId="2165"/>
        <pc:sldMkLst>
          <pc:docMk/>
          <pc:sldMk cId="2746875679" sldId="346"/>
        </pc:sldMkLst>
        <pc:graphicFrameChg chg="modGraphic">
          <ac:chgData name="Jeff Thies" userId="8cc19ffd055d15a7" providerId="LiveId" clId="{5123A6BF-C0BA-4F57-882C-3CD41DE44EFE}" dt="2023-06-03T01:41:27.574" v="1848" actId="2165"/>
          <ac:graphicFrameMkLst>
            <pc:docMk/>
            <pc:sldMk cId="2746875679" sldId="346"/>
            <ac:graphicFrameMk id="4" creationId="{68F5EEE4-F650-BACE-6A8C-F24596032B06}"/>
          </ac:graphicFrameMkLst>
        </pc:graphicFrameChg>
      </pc:sldChg>
      <pc:sldChg chg="modSp mod">
        <pc:chgData name="Jeff Thies" userId="8cc19ffd055d15a7" providerId="LiveId" clId="{5123A6BF-C0BA-4F57-882C-3CD41DE44EFE}" dt="2023-06-03T01:41:41.728" v="1849" actId="2165"/>
        <pc:sldMkLst>
          <pc:docMk/>
          <pc:sldMk cId="2202699298" sldId="347"/>
        </pc:sldMkLst>
        <pc:graphicFrameChg chg="modGraphic">
          <ac:chgData name="Jeff Thies" userId="8cc19ffd055d15a7" providerId="LiveId" clId="{5123A6BF-C0BA-4F57-882C-3CD41DE44EFE}" dt="2023-06-03T01:41:41.728" v="1849" actId="2165"/>
          <ac:graphicFrameMkLst>
            <pc:docMk/>
            <pc:sldMk cId="2202699298" sldId="347"/>
            <ac:graphicFrameMk id="4" creationId="{68F5EEE4-F650-BACE-6A8C-F24596032B06}"/>
          </ac:graphicFrameMkLst>
        </pc:graphicFrameChg>
      </pc:sldChg>
      <pc:sldChg chg="modSp mod">
        <pc:chgData name="Jeff Thies" userId="8cc19ffd055d15a7" providerId="LiveId" clId="{5123A6BF-C0BA-4F57-882C-3CD41DE44EFE}" dt="2023-06-12T18:59:00.937" v="4536" actId="20577"/>
        <pc:sldMkLst>
          <pc:docMk/>
          <pc:sldMk cId="327860281" sldId="348"/>
        </pc:sldMkLst>
        <pc:graphicFrameChg chg="modGraphic">
          <ac:chgData name="Jeff Thies" userId="8cc19ffd055d15a7" providerId="LiveId" clId="{5123A6BF-C0BA-4F57-882C-3CD41DE44EFE}" dt="2023-06-12T18:59:00.937" v="4536" actId="20577"/>
          <ac:graphicFrameMkLst>
            <pc:docMk/>
            <pc:sldMk cId="327860281" sldId="348"/>
            <ac:graphicFrameMk id="4" creationId="{68F5EEE4-F650-BACE-6A8C-F24596032B06}"/>
          </ac:graphicFrameMkLst>
        </pc:graphicFrameChg>
      </pc:sldChg>
      <pc:sldChg chg="modSp mod">
        <pc:chgData name="Jeff Thies" userId="8cc19ffd055d15a7" providerId="LiveId" clId="{5123A6BF-C0BA-4F57-882C-3CD41DE44EFE}" dt="2023-06-12T18:58:57.773" v="4534" actId="20577"/>
        <pc:sldMkLst>
          <pc:docMk/>
          <pc:sldMk cId="1325513168" sldId="349"/>
        </pc:sldMkLst>
        <pc:graphicFrameChg chg="modGraphic">
          <ac:chgData name="Jeff Thies" userId="8cc19ffd055d15a7" providerId="LiveId" clId="{5123A6BF-C0BA-4F57-882C-3CD41DE44EFE}" dt="2023-06-12T18:58:57.773" v="4534" actId="20577"/>
          <ac:graphicFrameMkLst>
            <pc:docMk/>
            <pc:sldMk cId="1325513168" sldId="349"/>
            <ac:graphicFrameMk id="4" creationId="{68F5EEE4-F650-BACE-6A8C-F24596032B06}"/>
          </ac:graphicFrameMkLst>
        </pc:graphicFrameChg>
      </pc:sldChg>
      <pc:sldChg chg="modSp mod">
        <pc:chgData name="Jeff Thies" userId="8cc19ffd055d15a7" providerId="LiveId" clId="{5123A6BF-C0BA-4F57-882C-3CD41DE44EFE}" dt="2023-06-12T18:58:51.919" v="4531" actId="20577"/>
        <pc:sldMkLst>
          <pc:docMk/>
          <pc:sldMk cId="1722760477" sldId="350"/>
        </pc:sldMkLst>
        <pc:graphicFrameChg chg="modGraphic">
          <ac:chgData name="Jeff Thies" userId="8cc19ffd055d15a7" providerId="LiveId" clId="{5123A6BF-C0BA-4F57-882C-3CD41DE44EFE}" dt="2023-06-12T18:58:51.919" v="4531" actId="20577"/>
          <ac:graphicFrameMkLst>
            <pc:docMk/>
            <pc:sldMk cId="1722760477" sldId="350"/>
            <ac:graphicFrameMk id="4" creationId="{68F5EEE4-F650-BACE-6A8C-F24596032B06}"/>
          </ac:graphicFrameMkLst>
        </pc:graphicFrameChg>
      </pc:sldChg>
      <pc:sldChg chg="addSp delSp modSp del mod">
        <pc:chgData name="Jeff Thies" userId="8cc19ffd055d15a7" providerId="LiveId" clId="{5123A6BF-C0BA-4F57-882C-3CD41DE44EFE}" dt="2023-06-21T19:04:22.650" v="9198" actId="2696"/>
        <pc:sldMkLst>
          <pc:docMk/>
          <pc:sldMk cId="4273207352" sldId="351"/>
        </pc:sldMkLst>
        <pc:spChg chg="add del mod">
          <ac:chgData name="Jeff Thies" userId="8cc19ffd055d15a7" providerId="LiveId" clId="{5123A6BF-C0BA-4F57-882C-3CD41DE44EFE}" dt="2023-06-16T20:25:32.961" v="6987" actId="478"/>
          <ac:spMkLst>
            <pc:docMk/>
            <pc:sldMk cId="4273207352" sldId="351"/>
            <ac:spMk id="2" creationId="{E0945211-3EC1-7D04-FEA0-7943EB695296}"/>
          </ac:spMkLst>
        </pc:spChg>
        <pc:spChg chg="add mod">
          <ac:chgData name="Jeff Thies" userId="8cc19ffd055d15a7" providerId="LiveId" clId="{5123A6BF-C0BA-4F57-882C-3CD41DE44EFE}" dt="2023-06-21T18:57:42.151" v="8890" actId="1035"/>
          <ac:spMkLst>
            <pc:docMk/>
            <pc:sldMk cId="4273207352" sldId="351"/>
            <ac:spMk id="3" creationId="{C3035DDF-6CA5-05B3-DEFD-D254B97AEE2C}"/>
          </ac:spMkLst>
        </pc:spChg>
        <pc:spChg chg="mod">
          <ac:chgData name="Jeff Thies" userId="8cc19ffd055d15a7" providerId="LiveId" clId="{5123A6BF-C0BA-4F57-882C-3CD41DE44EFE}" dt="2023-06-13T20:33:44.032" v="5237" actId="20577"/>
          <ac:spMkLst>
            <pc:docMk/>
            <pc:sldMk cId="4273207352" sldId="351"/>
            <ac:spMk id="4" creationId="{FD8BC7DD-77BA-887F-9FF0-FB5FB72E1C0A}"/>
          </ac:spMkLst>
        </pc:spChg>
        <pc:spChg chg="add del mod">
          <ac:chgData name="Jeff Thies" userId="8cc19ffd055d15a7" providerId="LiveId" clId="{5123A6BF-C0BA-4F57-882C-3CD41DE44EFE}" dt="2023-06-16T20:37:02.065" v="7047" actId="478"/>
          <ac:spMkLst>
            <pc:docMk/>
            <pc:sldMk cId="4273207352" sldId="351"/>
            <ac:spMk id="5" creationId="{4B4D5EB5-BFFB-590A-C917-944D902AC6E9}"/>
          </ac:spMkLst>
        </pc:spChg>
        <pc:spChg chg="mod">
          <ac:chgData name="Jeff Thies" userId="8cc19ffd055d15a7" providerId="LiveId" clId="{5123A6BF-C0BA-4F57-882C-3CD41DE44EFE}" dt="2023-06-16T21:26:57.471" v="7612" actId="1076"/>
          <ac:spMkLst>
            <pc:docMk/>
            <pc:sldMk cId="4273207352" sldId="351"/>
            <ac:spMk id="7" creationId="{29C4C362-C1D4-6E5E-AFB5-00E23C19F892}"/>
          </ac:spMkLst>
        </pc:spChg>
        <pc:spChg chg="add del mod">
          <ac:chgData name="Jeff Thies" userId="8cc19ffd055d15a7" providerId="LiveId" clId="{5123A6BF-C0BA-4F57-882C-3CD41DE44EFE}" dt="2023-06-21T19:03:07.731" v="9197" actId="113"/>
          <ac:spMkLst>
            <pc:docMk/>
            <pc:sldMk cId="4273207352" sldId="351"/>
            <ac:spMk id="12" creationId="{488BDD81-C9FC-EB58-E623-EDA6E603B8D6}"/>
          </ac:spMkLst>
        </pc:spChg>
        <pc:spChg chg="del">
          <ac:chgData name="Jeff Thies" userId="8cc19ffd055d15a7" providerId="LiveId" clId="{5123A6BF-C0BA-4F57-882C-3CD41DE44EFE}" dt="2023-06-16T20:10:17.004" v="6572" actId="478"/>
          <ac:spMkLst>
            <pc:docMk/>
            <pc:sldMk cId="4273207352" sldId="351"/>
            <ac:spMk id="14" creationId="{FDF80AA6-E01B-6BB2-0916-BE197AC48538}"/>
          </ac:spMkLst>
        </pc:spChg>
        <pc:spChg chg="del">
          <ac:chgData name="Jeff Thies" userId="8cc19ffd055d15a7" providerId="LiveId" clId="{5123A6BF-C0BA-4F57-882C-3CD41DE44EFE}" dt="2023-06-16T20:10:21.045" v="6573" actId="478"/>
          <ac:spMkLst>
            <pc:docMk/>
            <pc:sldMk cId="4273207352" sldId="351"/>
            <ac:spMk id="15" creationId="{C1B8E95A-2E35-EB7C-BDFB-AE6051D56572}"/>
          </ac:spMkLst>
        </pc:spChg>
        <pc:spChg chg="del mod">
          <ac:chgData name="Jeff Thies" userId="8cc19ffd055d15a7" providerId="LiveId" clId="{5123A6BF-C0BA-4F57-882C-3CD41DE44EFE}" dt="2023-06-16T20:10:26.477" v="6575" actId="478"/>
          <ac:spMkLst>
            <pc:docMk/>
            <pc:sldMk cId="4273207352" sldId="351"/>
            <ac:spMk id="16" creationId="{0584CB91-E866-CBEB-A8FD-7986EE3220D2}"/>
          </ac:spMkLst>
        </pc:spChg>
        <pc:graphicFrameChg chg="add del">
          <ac:chgData name="Jeff Thies" userId="8cc19ffd055d15a7" providerId="LiveId" clId="{5123A6BF-C0BA-4F57-882C-3CD41DE44EFE}" dt="2023-06-16T21:08:22.587" v="7451" actId="26606"/>
          <ac:graphicFrameMkLst>
            <pc:docMk/>
            <pc:sldMk cId="4273207352" sldId="351"/>
            <ac:graphicFrameMk id="20" creationId="{ED3E0780-F8E5-49D7-803D-186BC7C5DA6B}"/>
          </ac:graphicFrameMkLst>
        </pc:graphicFrameChg>
        <pc:picChg chg="del">
          <ac:chgData name="Jeff Thies" userId="8cc19ffd055d15a7" providerId="LiveId" clId="{5123A6BF-C0BA-4F57-882C-3CD41DE44EFE}" dt="2023-06-16T20:10:28.377" v="6576" actId="478"/>
          <ac:picMkLst>
            <pc:docMk/>
            <pc:sldMk cId="4273207352" sldId="351"/>
            <ac:picMk id="9" creationId="{9BECE5B6-E88A-C69B-E2F7-A18D8792059B}"/>
          </ac:picMkLst>
        </pc:picChg>
        <pc:picChg chg="add del mod">
          <ac:chgData name="Jeff Thies" userId="8cc19ffd055d15a7" providerId="LiveId" clId="{5123A6BF-C0BA-4F57-882C-3CD41DE44EFE}" dt="2023-06-16T20:36:57.428" v="7046" actId="478"/>
          <ac:picMkLst>
            <pc:docMk/>
            <pc:sldMk cId="4273207352" sldId="351"/>
            <ac:picMk id="10" creationId="{8A772421-D551-4DE4-868A-5883032A12DA}"/>
          </ac:picMkLst>
        </pc:picChg>
        <pc:picChg chg="del">
          <ac:chgData name="Jeff Thies" userId="8cc19ffd055d15a7" providerId="LiveId" clId="{5123A6BF-C0BA-4F57-882C-3CD41DE44EFE}" dt="2023-06-16T20:10:35.722" v="6577" actId="478"/>
          <ac:picMkLst>
            <pc:docMk/>
            <pc:sldMk cId="4273207352" sldId="351"/>
            <ac:picMk id="11" creationId="{1C9F525A-AD71-97C5-8B66-769E2E2D2D0C}"/>
          </ac:picMkLst>
        </pc:picChg>
        <pc:picChg chg="del">
          <ac:chgData name="Jeff Thies" userId="8cc19ffd055d15a7" providerId="LiveId" clId="{5123A6BF-C0BA-4F57-882C-3CD41DE44EFE}" dt="2023-06-16T20:10:38.210" v="6578" actId="478"/>
          <ac:picMkLst>
            <pc:docMk/>
            <pc:sldMk cId="4273207352" sldId="351"/>
            <ac:picMk id="13" creationId="{EEA8D4B2-CE4E-6974-22BE-229957D2A972}"/>
          </ac:picMkLst>
        </pc:picChg>
        <pc:picChg chg="add del mod">
          <ac:chgData name="Jeff Thies" userId="8cc19ffd055d15a7" providerId="LiveId" clId="{5123A6BF-C0BA-4F57-882C-3CD41DE44EFE}" dt="2023-06-16T21:09:20.074" v="7455" actId="478"/>
          <ac:picMkLst>
            <pc:docMk/>
            <pc:sldMk cId="4273207352" sldId="351"/>
            <ac:picMk id="18" creationId="{98913308-ECAD-5EF6-A151-8698532BF847}"/>
          </ac:picMkLst>
        </pc:picChg>
        <pc:picChg chg="add del mod">
          <ac:chgData name="Jeff Thies" userId="8cc19ffd055d15a7" providerId="LiveId" clId="{5123A6BF-C0BA-4F57-882C-3CD41DE44EFE}" dt="2023-06-21T18:59:05.233" v="8917" actId="478"/>
          <ac:picMkLst>
            <pc:docMk/>
            <pc:sldMk cId="4273207352" sldId="351"/>
            <ac:picMk id="21" creationId="{8C4F3EA5-3D8D-AD20-CBF0-E6109F3B0E27}"/>
          </ac:picMkLst>
        </pc:picChg>
        <pc:picChg chg="add del mod">
          <ac:chgData name="Jeff Thies" userId="8cc19ffd055d15a7" providerId="LiveId" clId="{5123A6BF-C0BA-4F57-882C-3CD41DE44EFE}" dt="2023-06-16T21:20:12.730" v="7555" actId="478"/>
          <ac:picMkLst>
            <pc:docMk/>
            <pc:sldMk cId="4273207352" sldId="351"/>
            <ac:picMk id="23" creationId="{2E888C6E-B60D-7462-53C1-A6575978F9C1}"/>
          </ac:picMkLst>
        </pc:picChg>
        <pc:picChg chg="add del mod">
          <ac:chgData name="Jeff Thies" userId="8cc19ffd055d15a7" providerId="LiveId" clId="{5123A6BF-C0BA-4F57-882C-3CD41DE44EFE}" dt="2023-06-21T18:59:07.955" v="8918" actId="478"/>
          <ac:picMkLst>
            <pc:docMk/>
            <pc:sldMk cId="4273207352" sldId="351"/>
            <ac:picMk id="25" creationId="{3E3DB756-85EC-E05C-F7FC-18A6DD858E15}"/>
          </ac:picMkLst>
        </pc:picChg>
      </pc:sldChg>
      <pc:sldChg chg="del">
        <pc:chgData name="Jeff Thies" userId="8cc19ffd055d15a7" providerId="LiveId" clId="{5123A6BF-C0BA-4F57-882C-3CD41DE44EFE}" dt="2023-06-13T20:32:57.413" v="5161" actId="47"/>
        <pc:sldMkLst>
          <pc:docMk/>
          <pc:sldMk cId="4136827755" sldId="352"/>
        </pc:sldMkLst>
      </pc:sldChg>
      <pc:sldChg chg="modSp del mod">
        <pc:chgData name="Jeff Thies" userId="8cc19ffd055d15a7" providerId="LiveId" clId="{5123A6BF-C0BA-4F57-882C-3CD41DE44EFE}" dt="2023-06-13T20:26:59.392" v="4977" actId="2696"/>
        <pc:sldMkLst>
          <pc:docMk/>
          <pc:sldMk cId="3676824939" sldId="353"/>
        </pc:sldMkLst>
        <pc:graphicFrameChg chg="modGraphic">
          <ac:chgData name="Jeff Thies" userId="8cc19ffd055d15a7" providerId="LiveId" clId="{5123A6BF-C0BA-4F57-882C-3CD41DE44EFE}" dt="2023-06-10T14:18:34.754" v="4053" actId="2165"/>
          <ac:graphicFrameMkLst>
            <pc:docMk/>
            <pc:sldMk cId="3676824939" sldId="353"/>
            <ac:graphicFrameMk id="4" creationId="{68F5EEE4-F650-BACE-6A8C-F24596032B06}"/>
          </ac:graphicFrameMkLst>
        </pc:graphicFrameChg>
      </pc:sldChg>
      <pc:sldChg chg="modSp del mod">
        <pc:chgData name="Jeff Thies" userId="8cc19ffd055d15a7" providerId="LiveId" clId="{5123A6BF-C0BA-4F57-882C-3CD41DE44EFE}" dt="2023-06-13T20:26:59.392" v="4977" actId="2696"/>
        <pc:sldMkLst>
          <pc:docMk/>
          <pc:sldMk cId="2442647879" sldId="354"/>
        </pc:sldMkLst>
        <pc:graphicFrameChg chg="modGraphic">
          <ac:chgData name="Jeff Thies" userId="8cc19ffd055d15a7" providerId="LiveId" clId="{5123A6BF-C0BA-4F57-882C-3CD41DE44EFE}" dt="2023-06-06T00:59:50.447" v="2576" actId="2164"/>
          <ac:graphicFrameMkLst>
            <pc:docMk/>
            <pc:sldMk cId="2442647879" sldId="354"/>
            <ac:graphicFrameMk id="4" creationId="{68F5EEE4-F650-BACE-6A8C-F24596032B06}"/>
          </ac:graphicFrameMkLst>
        </pc:graphicFrameChg>
      </pc:sldChg>
      <pc:sldChg chg="modSp mod">
        <pc:chgData name="Jeff Thies" userId="8cc19ffd055d15a7" providerId="LiveId" clId="{5123A6BF-C0BA-4F57-882C-3CD41DE44EFE}" dt="2023-06-16T18:48:40.057" v="6234" actId="20577"/>
        <pc:sldMkLst>
          <pc:docMk/>
          <pc:sldMk cId="2655920105" sldId="354"/>
        </pc:sldMkLst>
        <pc:graphicFrameChg chg="modGraphic">
          <ac:chgData name="Jeff Thies" userId="8cc19ffd055d15a7" providerId="LiveId" clId="{5123A6BF-C0BA-4F57-882C-3CD41DE44EFE}" dt="2023-06-16T18:48:40.057" v="6234" actId="20577"/>
          <ac:graphicFrameMkLst>
            <pc:docMk/>
            <pc:sldMk cId="2655920105" sldId="354"/>
            <ac:graphicFrameMk id="4" creationId="{68F5EEE4-F650-BACE-6A8C-F24596032B06}"/>
          </ac:graphicFrameMkLst>
        </pc:graphicFrameChg>
      </pc:sldChg>
      <pc:sldChg chg="modSp del mod">
        <pc:chgData name="Jeff Thies" userId="8cc19ffd055d15a7" providerId="LiveId" clId="{5123A6BF-C0BA-4F57-882C-3CD41DE44EFE}" dt="2023-06-06T01:04:04.559" v="2586" actId="2696"/>
        <pc:sldMkLst>
          <pc:docMk/>
          <pc:sldMk cId="2240946323" sldId="355"/>
        </pc:sldMkLst>
        <pc:graphicFrameChg chg="modGraphic">
          <ac:chgData name="Jeff Thies" userId="8cc19ffd055d15a7" providerId="LiveId" clId="{5123A6BF-C0BA-4F57-882C-3CD41DE44EFE}" dt="2023-06-06T01:03:16.336" v="2584" actId="21"/>
          <ac:graphicFrameMkLst>
            <pc:docMk/>
            <pc:sldMk cId="2240946323" sldId="355"/>
            <ac:graphicFrameMk id="4" creationId="{68F5EEE4-F650-BACE-6A8C-F24596032B06}"/>
          </ac:graphicFrameMkLst>
        </pc:graphicFrameChg>
      </pc:sldChg>
      <pc:sldChg chg="del">
        <pc:chgData name="Jeff Thies" userId="8cc19ffd055d15a7" providerId="LiveId" clId="{5123A6BF-C0BA-4F57-882C-3CD41DE44EFE}" dt="2023-06-06T01:04:48.234" v="2587" actId="2696"/>
        <pc:sldMkLst>
          <pc:docMk/>
          <pc:sldMk cId="3567402720" sldId="356"/>
        </pc:sldMkLst>
      </pc:sldChg>
      <pc:sldChg chg="del">
        <pc:chgData name="Jeff Thies" userId="8cc19ffd055d15a7" providerId="LiveId" clId="{5123A6BF-C0BA-4F57-882C-3CD41DE44EFE}" dt="2023-06-06T01:04:48.234" v="2587" actId="2696"/>
        <pc:sldMkLst>
          <pc:docMk/>
          <pc:sldMk cId="1782091205" sldId="357"/>
        </pc:sldMkLst>
      </pc:sldChg>
      <pc:sldChg chg="del">
        <pc:chgData name="Jeff Thies" userId="8cc19ffd055d15a7" providerId="LiveId" clId="{5123A6BF-C0BA-4F57-882C-3CD41DE44EFE}" dt="2023-06-06T01:04:48.234" v="2587" actId="2696"/>
        <pc:sldMkLst>
          <pc:docMk/>
          <pc:sldMk cId="4060276839" sldId="358"/>
        </pc:sldMkLst>
      </pc:sldChg>
      <pc:sldChg chg="del">
        <pc:chgData name="Jeff Thies" userId="8cc19ffd055d15a7" providerId="LiveId" clId="{5123A6BF-C0BA-4F57-882C-3CD41DE44EFE}" dt="2023-06-06T01:04:48.234" v="2587" actId="2696"/>
        <pc:sldMkLst>
          <pc:docMk/>
          <pc:sldMk cId="3476342083" sldId="359"/>
        </pc:sldMkLst>
      </pc:sldChg>
      <pc:sldChg chg="modSp mod">
        <pc:chgData name="Jeff Thies" userId="8cc19ffd055d15a7" providerId="LiveId" clId="{5123A6BF-C0BA-4F57-882C-3CD41DE44EFE}" dt="2023-06-16T18:51:29.605" v="6272" actId="20577"/>
        <pc:sldMkLst>
          <pc:docMk/>
          <pc:sldMk cId="628568612" sldId="360"/>
        </pc:sldMkLst>
        <pc:graphicFrameChg chg="mod modGraphic">
          <ac:chgData name="Jeff Thies" userId="8cc19ffd055d15a7" providerId="LiveId" clId="{5123A6BF-C0BA-4F57-882C-3CD41DE44EFE}" dt="2023-06-16T18:51:29.605" v="6272" actId="20577"/>
          <ac:graphicFrameMkLst>
            <pc:docMk/>
            <pc:sldMk cId="628568612" sldId="360"/>
            <ac:graphicFrameMk id="4" creationId="{68F5EEE4-F650-BACE-6A8C-F24596032B06}"/>
          </ac:graphicFrameMkLst>
        </pc:graphicFrameChg>
      </pc:sldChg>
      <pc:sldChg chg="modSp del mod">
        <pc:chgData name="Jeff Thies" userId="8cc19ffd055d15a7" providerId="LiveId" clId="{5123A6BF-C0BA-4F57-882C-3CD41DE44EFE}" dt="2023-06-13T20:26:59.392" v="4977" actId="2696"/>
        <pc:sldMkLst>
          <pc:docMk/>
          <pc:sldMk cId="2808033086" sldId="360"/>
        </pc:sldMkLst>
        <pc:graphicFrameChg chg="mod modGraphic">
          <ac:chgData name="Jeff Thies" userId="8cc19ffd055d15a7" providerId="LiveId" clId="{5123A6BF-C0BA-4F57-882C-3CD41DE44EFE}" dt="2023-06-06T01:01:05.807" v="2579"/>
          <ac:graphicFrameMkLst>
            <pc:docMk/>
            <pc:sldMk cId="2808033086" sldId="360"/>
            <ac:graphicFrameMk id="4" creationId="{68F5EEE4-F650-BACE-6A8C-F24596032B06}"/>
          </ac:graphicFrameMkLst>
        </pc:graphicFrameChg>
      </pc:sldChg>
      <pc:sldChg chg="modSp del mod">
        <pc:chgData name="Jeff Thies" userId="8cc19ffd055d15a7" providerId="LiveId" clId="{5123A6BF-C0BA-4F57-882C-3CD41DE44EFE}" dt="2023-06-13T20:26:59.392" v="4977" actId="2696"/>
        <pc:sldMkLst>
          <pc:docMk/>
          <pc:sldMk cId="638838236" sldId="361"/>
        </pc:sldMkLst>
        <pc:graphicFrameChg chg="mod modGraphic">
          <ac:chgData name="Jeff Thies" userId="8cc19ffd055d15a7" providerId="LiveId" clId="{5123A6BF-C0BA-4F57-882C-3CD41DE44EFE}" dt="2023-06-06T01:02:00.349" v="2581"/>
          <ac:graphicFrameMkLst>
            <pc:docMk/>
            <pc:sldMk cId="638838236" sldId="361"/>
            <ac:graphicFrameMk id="4" creationId="{68F5EEE4-F650-BACE-6A8C-F24596032B06}"/>
          </ac:graphicFrameMkLst>
        </pc:graphicFrameChg>
      </pc:sldChg>
      <pc:sldChg chg="modSp mod">
        <pc:chgData name="Jeff Thies" userId="8cc19ffd055d15a7" providerId="LiveId" clId="{5123A6BF-C0BA-4F57-882C-3CD41DE44EFE}" dt="2023-06-16T18:54:01.859" v="6348" actId="20577"/>
        <pc:sldMkLst>
          <pc:docMk/>
          <pc:sldMk cId="999969023" sldId="361"/>
        </pc:sldMkLst>
        <pc:graphicFrameChg chg="mod modGraphic">
          <ac:chgData name="Jeff Thies" userId="8cc19ffd055d15a7" providerId="LiveId" clId="{5123A6BF-C0BA-4F57-882C-3CD41DE44EFE}" dt="2023-06-16T18:54:01.859" v="6348" actId="20577"/>
          <ac:graphicFrameMkLst>
            <pc:docMk/>
            <pc:sldMk cId="999969023" sldId="361"/>
            <ac:graphicFrameMk id="4" creationId="{68F5EEE4-F650-BACE-6A8C-F24596032B06}"/>
          </ac:graphicFrameMkLst>
        </pc:graphicFrameChg>
      </pc:sldChg>
      <pc:sldChg chg="modSp del mod">
        <pc:chgData name="Jeff Thies" userId="8cc19ffd055d15a7" providerId="LiveId" clId="{5123A6BF-C0BA-4F57-882C-3CD41DE44EFE}" dt="2023-06-13T20:26:59.392" v="4977" actId="2696"/>
        <pc:sldMkLst>
          <pc:docMk/>
          <pc:sldMk cId="804396330" sldId="362"/>
        </pc:sldMkLst>
        <pc:graphicFrameChg chg="mod modGraphic">
          <ac:chgData name="Jeff Thies" userId="8cc19ffd055d15a7" providerId="LiveId" clId="{5123A6BF-C0BA-4F57-882C-3CD41DE44EFE}" dt="2023-06-10T14:19:07.052" v="4054" actId="2165"/>
          <ac:graphicFrameMkLst>
            <pc:docMk/>
            <pc:sldMk cId="804396330" sldId="362"/>
            <ac:graphicFrameMk id="4" creationId="{68F5EEE4-F650-BACE-6A8C-F24596032B06}"/>
          </ac:graphicFrameMkLst>
        </pc:graphicFrameChg>
      </pc:sldChg>
      <pc:sldChg chg="modSp mod">
        <pc:chgData name="Jeff Thies" userId="8cc19ffd055d15a7" providerId="LiveId" clId="{5123A6BF-C0BA-4F57-882C-3CD41DE44EFE}" dt="2023-06-16T18:54:25.797" v="6349"/>
        <pc:sldMkLst>
          <pc:docMk/>
          <pc:sldMk cId="3002593362" sldId="362"/>
        </pc:sldMkLst>
        <pc:graphicFrameChg chg="mod modGraphic">
          <ac:chgData name="Jeff Thies" userId="8cc19ffd055d15a7" providerId="LiveId" clId="{5123A6BF-C0BA-4F57-882C-3CD41DE44EFE}" dt="2023-06-16T18:54:25.797" v="6349"/>
          <ac:graphicFrameMkLst>
            <pc:docMk/>
            <pc:sldMk cId="3002593362" sldId="362"/>
            <ac:graphicFrameMk id="4" creationId="{68F5EEE4-F650-BACE-6A8C-F24596032B06}"/>
          </ac:graphicFrameMkLst>
        </pc:graphicFrameChg>
      </pc:sldChg>
      <pc:sldChg chg="modSp del mod">
        <pc:chgData name="Jeff Thies" userId="8cc19ffd055d15a7" providerId="LiveId" clId="{5123A6BF-C0BA-4F57-882C-3CD41DE44EFE}" dt="2023-06-16T19:31:42.693" v="6352" actId="2696"/>
        <pc:sldMkLst>
          <pc:docMk/>
          <pc:sldMk cId="1916858606" sldId="363"/>
        </pc:sldMkLst>
        <pc:graphicFrameChg chg="mod modGraphic">
          <ac:chgData name="Jeff Thies" userId="8cc19ffd055d15a7" providerId="LiveId" clId="{5123A6BF-C0BA-4F57-882C-3CD41DE44EFE}" dt="2023-06-16T18:54:40.980" v="6351"/>
          <ac:graphicFrameMkLst>
            <pc:docMk/>
            <pc:sldMk cId="1916858606" sldId="363"/>
            <ac:graphicFrameMk id="4" creationId="{68F5EEE4-F650-BACE-6A8C-F24596032B06}"/>
          </ac:graphicFrameMkLst>
        </pc:graphicFrameChg>
      </pc:sldChg>
      <pc:sldChg chg="modSp del mod">
        <pc:chgData name="Jeff Thies" userId="8cc19ffd055d15a7" providerId="LiveId" clId="{5123A6BF-C0BA-4F57-882C-3CD41DE44EFE}" dt="2023-06-13T20:26:59.392" v="4977" actId="2696"/>
        <pc:sldMkLst>
          <pc:docMk/>
          <pc:sldMk cId="2718426167" sldId="363"/>
        </pc:sldMkLst>
        <pc:graphicFrameChg chg="modGraphic">
          <ac:chgData name="Jeff Thies" userId="8cc19ffd055d15a7" providerId="LiveId" clId="{5123A6BF-C0BA-4F57-882C-3CD41DE44EFE}" dt="2023-06-06T01:11:32.963" v="2848" actId="20577"/>
          <ac:graphicFrameMkLst>
            <pc:docMk/>
            <pc:sldMk cId="2718426167" sldId="363"/>
            <ac:graphicFrameMk id="4" creationId="{68F5EEE4-F650-BACE-6A8C-F24596032B06}"/>
          </ac:graphicFrameMkLst>
        </pc:graphicFrameChg>
      </pc:sldChg>
      <pc:sldChg chg="modSp del mod">
        <pc:chgData name="Jeff Thies" userId="8cc19ffd055d15a7" providerId="LiveId" clId="{5123A6BF-C0BA-4F57-882C-3CD41DE44EFE}" dt="2023-06-10T14:12:18.306" v="4044" actId="47"/>
        <pc:sldMkLst>
          <pc:docMk/>
          <pc:sldMk cId="3202535927" sldId="364"/>
        </pc:sldMkLst>
        <pc:graphicFrameChg chg="modGraphic">
          <ac:chgData name="Jeff Thies" userId="8cc19ffd055d15a7" providerId="LiveId" clId="{5123A6BF-C0BA-4F57-882C-3CD41DE44EFE}" dt="2023-06-10T14:10:08.903" v="3952" actId="20577"/>
          <ac:graphicFrameMkLst>
            <pc:docMk/>
            <pc:sldMk cId="3202535927" sldId="364"/>
            <ac:graphicFrameMk id="4" creationId="{68F5EEE4-F650-BACE-6A8C-F24596032B06}"/>
          </ac:graphicFrameMkLst>
        </pc:graphicFrameChg>
      </pc:sldChg>
      <pc:sldChg chg="modSp del mod">
        <pc:chgData name="Jeff Thies" userId="8cc19ffd055d15a7" providerId="LiveId" clId="{5123A6BF-C0BA-4F57-882C-3CD41DE44EFE}" dt="2023-06-10T14:12:26.037" v="4045" actId="47"/>
        <pc:sldMkLst>
          <pc:docMk/>
          <pc:sldMk cId="1851871970" sldId="365"/>
        </pc:sldMkLst>
        <pc:graphicFrameChg chg="modGraphic">
          <ac:chgData name="Jeff Thies" userId="8cc19ffd055d15a7" providerId="LiveId" clId="{5123A6BF-C0BA-4F57-882C-3CD41DE44EFE}" dt="2023-06-10T14:08:48.585" v="3902" actId="2165"/>
          <ac:graphicFrameMkLst>
            <pc:docMk/>
            <pc:sldMk cId="1851871970" sldId="365"/>
            <ac:graphicFrameMk id="4" creationId="{68F5EEE4-F650-BACE-6A8C-F24596032B06}"/>
          </ac:graphicFrameMkLst>
        </pc:graphicFrameChg>
      </pc:sldChg>
      <pc:sldChg chg="modSp del mod">
        <pc:chgData name="Jeff Thies" userId="8cc19ffd055d15a7" providerId="LiveId" clId="{5123A6BF-C0BA-4F57-882C-3CD41DE44EFE}" dt="2023-06-13T20:30:40.673" v="5060" actId="2696"/>
        <pc:sldMkLst>
          <pc:docMk/>
          <pc:sldMk cId="4194453517" sldId="366"/>
        </pc:sldMkLst>
        <pc:graphicFrameChg chg="modGraphic">
          <ac:chgData name="Jeff Thies" userId="8cc19ffd055d15a7" providerId="LiveId" clId="{5123A6BF-C0BA-4F57-882C-3CD41DE44EFE}" dt="2023-06-10T14:17:33.549" v="4052" actId="2165"/>
          <ac:graphicFrameMkLst>
            <pc:docMk/>
            <pc:sldMk cId="4194453517" sldId="366"/>
            <ac:graphicFrameMk id="4" creationId="{68F5EEE4-F650-BACE-6A8C-F24596032B06}"/>
          </ac:graphicFrameMkLst>
        </pc:graphicFrameChg>
      </pc:sldChg>
      <pc:sldChg chg="modSp">
        <pc:chgData name="Jeff Thies" userId="8cc19ffd055d15a7" providerId="LiveId" clId="{5123A6BF-C0BA-4F57-882C-3CD41DE44EFE}" dt="2023-06-16T19:46:19.809" v="6452"/>
        <pc:sldMkLst>
          <pc:docMk/>
          <pc:sldMk cId="755717545" sldId="367"/>
        </pc:sldMkLst>
        <pc:graphicFrameChg chg="mod">
          <ac:chgData name="Jeff Thies" userId="8cc19ffd055d15a7" providerId="LiveId" clId="{5123A6BF-C0BA-4F57-882C-3CD41DE44EFE}" dt="2023-06-16T19:46:19.809" v="6452"/>
          <ac:graphicFrameMkLst>
            <pc:docMk/>
            <pc:sldMk cId="755717545" sldId="367"/>
            <ac:graphicFrameMk id="4" creationId="{68F5EEE4-F650-BACE-6A8C-F24596032B06}"/>
          </ac:graphicFrameMkLst>
        </pc:graphicFrameChg>
      </pc:sldChg>
      <pc:sldChg chg="modSp del mod">
        <pc:chgData name="Jeff Thies" userId="8cc19ffd055d15a7" providerId="LiveId" clId="{5123A6BF-C0BA-4F57-882C-3CD41DE44EFE}" dt="2023-06-13T20:30:40.673" v="5060" actId="2696"/>
        <pc:sldMkLst>
          <pc:docMk/>
          <pc:sldMk cId="2768275405" sldId="367"/>
        </pc:sldMkLst>
        <pc:graphicFrameChg chg="modGraphic">
          <ac:chgData name="Jeff Thies" userId="8cc19ffd055d15a7" providerId="LiveId" clId="{5123A6BF-C0BA-4F57-882C-3CD41DE44EFE}" dt="2023-06-10T14:16:36.942" v="4051" actId="2165"/>
          <ac:graphicFrameMkLst>
            <pc:docMk/>
            <pc:sldMk cId="2768275405" sldId="367"/>
            <ac:graphicFrameMk id="4" creationId="{68F5EEE4-F650-BACE-6A8C-F24596032B06}"/>
          </ac:graphicFrameMkLst>
        </pc:graphicFrameChg>
      </pc:sldChg>
      <pc:sldChg chg="modSp del mod">
        <pc:chgData name="Jeff Thies" userId="8cc19ffd055d15a7" providerId="LiveId" clId="{5123A6BF-C0BA-4F57-882C-3CD41DE44EFE}" dt="2023-06-13T20:30:40.673" v="5060" actId="2696"/>
        <pc:sldMkLst>
          <pc:docMk/>
          <pc:sldMk cId="1031021790" sldId="368"/>
        </pc:sldMkLst>
        <pc:graphicFrameChg chg="modGraphic">
          <ac:chgData name="Jeff Thies" userId="8cc19ffd055d15a7" providerId="LiveId" clId="{5123A6BF-C0BA-4F57-882C-3CD41DE44EFE}" dt="2023-06-10T14:15:01.881" v="4048" actId="2165"/>
          <ac:graphicFrameMkLst>
            <pc:docMk/>
            <pc:sldMk cId="1031021790" sldId="368"/>
            <ac:graphicFrameMk id="4" creationId="{68F5EEE4-F650-BACE-6A8C-F24596032B06}"/>
          </ac:graphicFrameMkLst>
        </pc:graphicFrameChg>
      </pc:sldChg>
      <pc:sldChg chg="modSp mod">
        <pc:chgData name="Jeff Thies" userId="8cc19ffd055d15a7" providerId="LiveId" clId="{5123A6BF-C0BA-4F57-882C-3CD41DE44EFE}" dt="2023-06-16T23:35:48.999" v="8870" actId="20577"/>
        <pc:sldMkLst>
          <pc:docMk/>
          <pc:sldMk cId="4265623856" sldId="368"/>
        </pc:sldMkLst>
        <pc:graphicFrameChg chg="mod modGraphic">
          <ac:chgData name="Jeff Thies" userId="8cc19ffd055d15a7" providerId="LiveId" clId="{5123A6BF-C0BA-4F57-882C-3CD41DE44EFE}" dt="2023-06-16T23:35:48.999" v="8870" actId="20577"/>
          <ac:graphicFrameMkLst>
            <pc:docMk/>
            <pc:sldMk cId="4265623856" sldId="368"/>
            <ac:graphicFrameMk id="4" creationId="{68F5EEE4-F650-BACE-6A8C-F24596032B06}"/>
          </ac:graphicFrameMkLst>
        </pc:graphicFrameChg>
      </pc:sldChg>
      <pc:sldChg chg="del">
        <pc:chgData name="Jeff Thies" userId="8cc19ffd055d15a7" providerId="LiveId" clId="{5123A6BF-C0BA-4F57-882C-3CD41DE44EFE}" dt="2023-06-10T14:15:09.294" v="4049" actId="2696"/>
        <pc:sldMkLst>
          <pc:docMk/>
          <pc:sldMk cId="2076069948" sldId="369"/>
        </pc:sldMkLst>
      </pc:sldChg>
      <pc:sldChg chg="del">
        <pc:chgData name="Jeff Thies" userId="8cc19ffd055d15a7" providerId="LiveId" clId="{5123A6BF-C0BA-4F57-882C-3CD41DE44EFE}" dt="2023-06-13T20:30:40.673" v="5060" actId="2696"/>
        <pc:sldMkLst>
          <pc:docMk/>
          <pc:sldMk cId="2741545757" sldId="369"/>
        </pc:sldMkLst>
      </pc:sldChg>
      <pc:sldChg chg="modSp mod">
        <pc:chgData name="Jeff Thies" userId="8cc19ffd055d15a7" providerId="LiveId" clId="{5123A6BF-C0BA-4F57-882C-3CD41DE44EFE}" dt="2023-06-16T19:45:35.428" v="6451" actId="20577"/>
        <pc:sldMkLst>
          <pc:docMk/>
          <pc:sldMk cId="3653312625" sldId="369"/>
        </pc:sldMkLst>
        <pc:graphicFrameChg chg="modGraphic">
          <ac:chgData name="Jeff Thies" userId="8cc19ffd055d15a7" providerId="LiveId" clId="{5123A6BF-C0BA-4F57-882C-3CD41DE44EFE}" dt="2023-06-16T19:45:35.428" v="6451" actId="20577"/>
          <ac:graphicFrameMkLst>
            <pc:docMk/>
            <pc:sldMk cId="3653312625" sldId="369"/>
            <ac:graphicFrameMk id="4" creationId="{68F5EEE4-F650-BACE-6A8C-F24596032B06}"/>
          </ac:graphicFrameMkLst>
        </pc:graphicFrameChg>
      </pc:sldChg>
      <pc:sldChg chg="modSp">
        <pc:chgData name="Jeff Thies" userId="8cc19ffd055d15a7" providerId="LiveId" clId="{5123A6BF-C0BA-4F57-882C-3CD41DE44EFE}" dt="2023-06-16T19:46:31.740" v="6453"/>
        <pc:sldMkLst>
          <pc:docMk/>
          <pc:sldMk cId="2967447950" sldId="370"/>
        </pc:sldMkLst>
        <pc:graphicFrameChg chg="mod">
          <ac:chgData name="Jeff Thies" userId="8cc19ffd055d15a7" providerId="LiveId" clId="{5123A6BF-C0BA-4F57-882C-3CD41DE44EFE}" dt="2023-06-16T19:46:31.740" v="6453"/>
          <ac:graphicFrameMkLst>
            <pc:docMk/>
            <pc:sldMk cId="2967447950" sldId="370"/>
            <ac:graphicFrameMk id="4" creationId="{68F5EEE4-F650-BACE-6A8C-F24596032B06}"/>
          </ac:graphicFrameMkLst>
        </pc:graphicFrameChg>
      </pc:sldChg>
      <pc:sldChg chg="del">
        <pc:chgData name="Jeff Thies" userId="8cc19ffd055d15a7" providerId="LiveId" clId="{5123A6BF-C0BA-4F57-882C-3CD41DE44EFE}" dt="2023-06-13T20:30:40.673" v="5060" actId="2696"/>
        <pc:sldMkLst>
          <pc:docMk/>
          <pc:sldMk cId="3274282071" sldId="370"/>
        </pc:sldMkLst>
      </pc:sldChg>
      <pc:sldChg chg="del">
        <pc:chgData name="Jeff Thies" userId="8cc19ffd055d15a7" providerId="LiveId" clId="{5123A6BF-C0BA-4F57-882C-3CD41DE44EFE}" dt="2023-06-13T20:30:40.673" v="5060" actId="2696"/>
        <pc:sldMkLst>
          <pc:docMk/>
          <pc:sldMk cId="517836652" sldId="371"/>
        </pc:sldMkLst>
      </pc:sldChg>
      <pc:sldChg chg="modSp mod">
        <pc:chgData name="Jeff Thies" userId="8cc19ffd055d15a7" providerId="LiveId" clId="{5123A6BF-C0BA-4F57-882C-3CD41DE44EFE}" dt="2023-06-16T18:49:09.993" v="6235"/>
        <pc:sldMkLst>
          <pc:docMk/>
          <pc:sldMk cId="2713223868" sldId="372"/>
        </pc:sldMkLst>
        <pc:graphicFrameChg chg="mod modGraphic">
          <ac:chgData name="Jeff Thies" userId="8cc19ffd055d15a7" providerId="LiveId" clId="{5123A6BF-C0BA-4F57-882C-3CD41DE44EFE}" dt="2023-06-16T18:49:09.993" v="6235"/>
          <ac:graphicFrameMkLst>
            <pc:docMk/>
            <pc:sldMk cId="2713223868" sldId="372"/>
            <ac:graphicFrameMk id="4" creationId="{68F5EEE4-F650-BACE-6A8C-F24596032B06}"/>
          </ac:graphicFrameMkLst>
        </pc:graphicFrameChg>
      </pc:sldChg>
      <pc:sldChg chg="del">
        <pc:chgData name="Jeff Thies" userId="8cc19ffd055d15a7" providerId="LiveId" clId="{5123A6BF-C0BA-4F57-882C-3CD41DE44EFE}" dt="2023-06-13T20:26:59.392" v="4977" actId="2696"/>
        <pc:sldMkLst>
          <pc:docMk/>
          <pc:sldMk cId="4213379477" sldId="372"/>
        </pc:sldMkLst>
      </pc:sldChg>
      <pc:sldChg chg="del">
        <pc:chgData name="Jeff Thies" userId="8cc19ffd055d15a7" providerId="LiveId" clId="{5123A6BF-C0BA-4F57-882C-3CD41DE44EFE}" dt="2023-06-13T20:26:59.392" v="4977" actId="2696"/>
        <pc:sldMkLst>
          <pc:docMk/>
          <pc:sldMk cId="3186145991" sldId="373"/>
        </pc:sldMkLst>
      </pc:sldChg>
      <pc:sldChg chg="modSp mod">
        <pc:chgData name="Jeff Thies" userId="8cc19ffd055d15a7" providerId="LiveId" clId="{5123A6BF-C0BA-4F57-882C-3CD41DE44EFE}" dt="2023-06-16T18:54:33.629" v="6350"/>
        <pc:sldMkLst>
          <pc:docMk/>
          <pc:sldMk cId="4090375288" sldId="373"/>
        </pc:sldMkLst>
        <pc:graphicFrameChg chg="mod modGraphic">
          <ac:chgData name="Jeff Thies" userId="8cc19ffd055d15a7" providerId="LiveId" clId="{5123A6BF-C0BA-4F57-882C-3CD41DE44EFE}" dt="2023-06-16T18:54:33.629" v="6350"/>
          <ac:graphicFrameMkLst>
            <pc:docMk/>
            <pc:sldMk cId="4090375288" sldId="373"/>
            <ac:graphicFrameMk id="4" creationId="{68F5EEE4-F650-BACE-6A8C-F24596032B06}"/>
          </ac:graphicFrameMkLst>
        </pc:graphicFrameChg>
      </pc:sldChg>
      <pc:sldChg chg="addSp delSp modSp del mod modNotesTx">
        <pc:chgData name="Jeff Thies" userId="8cc19ffd055d15a7" providerId="LiveId" clId="{5123A6BF-C0BA-4F57-882C-3CD41DE44EFE}" dt="2023-06-13T20:18:06.788" v="4898" actId="47"/>
        <pc:sldMkLst>
          <pc:docMk/>
          <pc:sldMk cId="2323965650" sldId="374"/>
        </pc:sldMkLst>
        <pc:spChg chg="mod">
          <ac:chgData name="Jeff Thies" userId="8cc19ffd055d15a7" providerId="LiveId" clId="{5123A6BF-C0BA-4F57-882C-3CD41DE44EFE}" dt="2023-06-13T01:40:47.629" v="4595" actId="207"/>
          <ac:spMkLst>
            <pc:docMk/>
            <pc:sldMk cId="2323965650" sldId="374"/>
            <ac:spMk id="8" creationId="{21C54B85-8CC9-E908-867D-35D5EB56D4E8}"/>
          </ac:spMkLst>
        </pc:spChg>
        <pc:spChg chg="mod">
          <ac:chgData name="Jeff Thies" userId="8cc19ffd055d15a7" providerId="LiveId" clId="{5123A6BF-C0BA-4F57-882C-3CD41DE44EFE}" dt="2023-06-13T01:40:47.629" v="4595" actId="207"/>
          <ac:spMkLst>
            <pc:docMk/>
            <pc:sldMk cId="2323965650" sldId="374"/>
            <ac:spMk id="33" creationId="{AAC07B37-E1DF-EAED-A6A7-6D3B8462C591}"/>
          </ac:spMkLst>
        </pc:spChg>
        <pc:spChg chg="mod">
          <ac:chgData name="Jeff Thies" userId="8cc19ffd055d15a7" providerId="LiveId" clId="{5123A6BF-C0BA-4F57-882C-3CD41DE44EFE}" dt="2023-06-13T01:40:47.629" v="4595" actId="207"/>
          <ac:spMkLst>
            <pc:docMk/>
            <pc:sldMk cId="2323965650" sldId="374"/>
            <ac:spMk id="35" creationId="{7933556F-9B80-2CA7-FEA2-352058979958}"/>
          </ac:spMkLst>
        </pc:spChg>
        <pc:spChg chg="del">
          <ac:chgData name="Jeff Thies" userId="8cc19ffd055d15a7" providerId="LiveId" clId="{5123A6BF-C0BA-4F57-882C-3CD41DE44EFE}" dt="2023-06-11T22:31:58.733" v="4056" actId="478"/>
          <ac:spMkLst>
            <pc:docMk/>
            <pc:sldMk cId="2323965650" sldId="374"/>
            <ac:spMk id="80" creationId="{954CB902-5446-1400-587D-932627826FD3}"/>
          </ac:spMkLst>
        </pc:spChg>
        <pc:spChg chg="del">
          <ac:chgData name="Jeff Thies" userId="8cc19ffd055d15a7" providerId="LiveId" clId="{5123A6BF-C0BA-4F57-882C-3CD41DE44EFE}" dt="2023-06-11T22:31:55.484" v="4055" actId="478"/>
          <ac:spMkLst>
            <pc:docMk/>
            <pc:sldMk cId="2323965650" sldId="374"/>
            <ac:spMk id="81" creationId="{E7A78AD1-98F4-73F2-92B4-6DF362269C49}"/>
          </ac:spMkLst>
        </pc:spChg>
        <pc:spChg chg="del">
          <ac:chgData name="Jeff Thies" userId="8cc19ffd055d15a7" providerId="LiveId" clId="{5123A6BF-C0BA-4F57-882C-3CD41DE44EFE}" dt="2023-06-11T22:32:19.348" v="4063" actId="478"/>
          <ac:spMkLst>
            <pc:docMk/>
            <pc:sldMk cId="2323965650" sldId="374"/>
            <ac:spMk id="93" creationId="{21E6F7B2-AE51-4259-E80D-31CBB6380789}"/>
          </ac:spMkLst>
        </pc:spChg>
        <pc:spChg chg="del">
          <ac:chgData name="Jeff Thies" userId="8cc19ffd055d15a7" providerId="LiveId" clId="{5123A6BF-C0BA-4F57-882C-3CD41DE44EFE}" dt="2023-06-11T22:32:14.446" v="4062" actId="478"/>
          <ac:spMkLst>
            <pc:docMk/>
            <pc:sldMk cId="2323965650" sldId="374"/>
            <ac:spMk id="94" creationId="{4FDB0F05-03A4-E1FC-9950-DDB6D4E9167C}"/>
          </ac:spMkLst>
        </pc:spChg>
        <pc:spChg chg="del mod">
          <ac:chgData name="Jeff Thies" userId="8cc19ffd055d15a7" providerId="LiveId" clId="{5123A6BF-C0BA-4F57-882C-3CD41DE44EFE}" dt="2023-06-11T22:32:01.697" v="4058" actId="478"/>
          <ac:spMkLst>
            <pc:docMk/>
            <pc:sldMk cId="2323965650" sldId="374"/>
            <ac:spMk id="112" creationId="{22538771-C8DE-A837-C50B-7E49768AA669}"/>
          </ac:spMkLst>
        </pc:spChg>
        <pc:spChg chg="del">
          <ac:chgData name="Jeff Thies" userId="8cc19ffd055d15a7" providerId="LiveId" clId="{5123A6BF-C0BA-4F57-882C-3CD41DE44EFE}" dt="2023-06-11T22:32:46.488" v="4069" actId="478"/>
          <ac:spMkLst>
            <pc:docMk/>
            <pc:sldMk cId="2323965650" sldId="374"/>
            <ac:spMk id="132" creationId="{95B5F26A-6D34-B5A1-3138-D6F3C36DAB8E}"/>
          </ac:spMkLst>
        </pc:spChg>
        <pc:spChg chg="del">
          <ac:chgData name="Jeff Thies" userId="8cc19ffd055d15a7" providerId="LiveId" clId="{5123A6BF-C0BA-4F57-882C-3CD41DE44EFE}" dt="2023-06-11T22:32:42.296" v="4068" actId="478"/>
          <ac:spMkLst>
            <pc:docMk/>
            <pc:sldMk cId="2323965650" sldId="374"/>
            <ac:spMk id="149" creationId="{426EF5BF-F61F-EB31-D58A-52BA627F528A}"/>
          </ac:spMkLst>
        </pc:spChg>
        <pc:spChg chg="del">
          <ac:chgData name="Jeff Thies" userId="8cc19ffd055d15a7" providerId="LiveId" clId="{5123A6BF-C0BA-4F57-882C-3CD41DE44EFE}" dt="2023-06-11T22:32:04.911" v="4059" actId="478"/>
          <ac:spMkLst>
            <pc:docMk/>
            <pc:sldMk cId="2323965650" sldId="374"/>
            <ac:spMk id="155" creationId="{18317477-B965-9D0C-D6D1-8E1E51AE7D19}"/>
          </ac:spMkLst>
        </pc:spChg>
        <pc:picChg chg="add del mod">
          <ac:chgData name="Jeff Thies" userId="8cc19ffd055d15a7" providerId="LiveId" clId="{5123A6BF-C0BA-4F57-882C-3CD41DE44EFE}" dt="2023-06-13T01:35:35.903" v="4569" actId="478"/>
          <ac:picMkLst>
            <pc:docMk/>
            <pc:sldMk cId="2323965650" sldId="374"/>
            <ac:picMk id="7" creationId="{0CBDE45C-E9E1-E6DC-637F-0FD11D9889B4}"/>
          </ac:picMkLst>
        </pc:picChg>
        <pc:picChg chg="add del mod">
          <ac:chgData name="Jeff Thies" userId="8cc19ffd055d15a7" providerId="LiveId" clId="{5123A6BF-C0BA-4F57-882C-3CD41DE44EFE}" dt="2023-06-13T01:35:41.857" v="4571" actId="478"/>
          <ac:picMkLst>
            <pc:docMk/>
            <pc:sldMk cId="2323965650" sldId="374"/>
            <ac:picMk id="10" creationId="{4421B807-BC10-5A81-4DF1-774F8F07924B}"/>
          </ac:picMkLst>
        </pc:picChg>
        <pc:picChg chg="add del mod">
          <ac:chgData name="Jeff Thies" userId="8cc19ffd055d15a7" providerId="LiveId" clId="{5123A6BF-C0BA-4F57-882C-3CD41DE44EFE}" dt="2023-06-13T01:35:38.904" v="4570" actId="478"/>
          <ac:picMkLst>
            <pc:docMk/>
            <pc:sldMk cId="2323965650" sldId="374"/>
            <ac:picMk id="12" creationId="{B843D5B6-9DB3-ADE7-C4EF-03BF294EF100}"/>
          </ac:picMkLst>
        </pc:picChg>
        <pc:cxnChg chg="mod">
          <ac:chgData name="Jeff Thies" userId="8cc19ffd055d15a7" providerId="LiveId" clId="{5123A6BF-C0BA-4F57-882C-3CD41DE44EFE}" dt="2023-06-13T00:56:04.478" v="4568" actId="1035"/>
          <ac:cxnSpMkLst>
            <pc:docMk/>
            <pc:sldMk cId="2323965650" sldId="374"/>
            <ac:cxnSpMk id="3" creationId="{C042C430-7D5E-4D1B-55AE-069669F9B3B9}"/>
          </ac:cxnSpMkLst>
        </pc:cxnChg>
        <pc:cxnChg chg="mod">
          <ac:chgData name="Jeff Thies" userId="8cc19ffd055d15a7" providerId="LiveId" clId="{5123A6BF-C0BA-4F57-882C-3CD41DE44EFE}" dt="2023-06-13T00:56:04.478" v="4568" actId="1035"/>
          <ac:cxnSpMkLst>
            <pc:docMk/>
            <pc:sldMk cId="2323965650" sldId="374"/>
            <ac:cxnSpMk id="55" creationId="{2FB9893B-9A10-BC1D-E0D1-630DFC3F9AC6}"/>
          </ac:cxnSpMkLst>
        </pc:cxnChg>
        <pc:cxnChg chg="del mod">
          <ac:chgData name="Jeff Thies" userId="8cc19ffd055d15a7" providerId="LiveId" clId="{5123A6BF-C0BA-4F57-882C-3CD41DE44EFE}" dt="2023-06-11T22:32:49.453" v="4070" actId="478"/>
          <ac:cxnSpMkLst>
            <pc:docMk/>
            <pc:sldMk cId="2323965650" sldId="374"/>
            <ac:cxnSpMk id="77" creationId="{77FE1AC5-0F3F-8615-A4AA-DBA6495AE41A}"/>
          </ac:cxnSpMkLst>
        </pc:cxnChg>
        <pc:cxnChg chg="del mod">
          <ac:chgData name="Jeff Thies" userId="8cc19ffd055d15a7" providerId="LiveId" clId="{5123A6BF-C0BA-4F57-882C-3CD41DE44EFE}" dt="2023-06-11T22:32:24.696" v="4066" actId="478"/>
          <ac:cxnSpMkLst>
            <pc:docMk/>
            <pc:sldMk cId="2323965650" sldId="374"/>
            <ac:cxnSpMk id="82" creationId="{965F2806-3FF9-7689-3654-F8AB3B3443C5}"/>
          </ac:cxnSpMkLst>
        </pc:cxnChg>
        <pc:cxnChg chg="del mod">
          <ac:chgData name="Jeff Thies" userId="8cc19ffd055d15a7" providerId="LiveId" clId="{5123A6BF-C0BA-4F57-882C-3CD41DE44EFE}" dt="2023-06-11T22:32:21.912" v="4064" actId="478"/>
          <ac:cxnSpMkLst>
            <pc:docMk/>
            <pc:sldMk cId="2323965650" sldId="374"/>
            <ac:cxnSpMk id="85" creationId="{D3FEADAB-A393-96E5-35C6-AE6DA2CFDEC8}"/>
          </ac:cxnSpMkLst>
        </pc:cxnChg>
        <pc:cxnChg chg="del mod">
          <ac:chgData name="Jeff Thies" userId="8cc19ffd055d15a7" providerId="LiveId" clId="{5123A6BF-C0BA-4F57-882C-3CD41DE44EFE}" dt="2023-06-11T22:32:07.919" v="4060" actId="478"/>
          <ac:cxnSpMkLst>
            <pc:docMk/>
            <pc:sldMk cId="2323965650" sldId="374"/>
            <ac:cxnSpMk id="113" creationId="{0ED54AEF-85E1-FDD5-FF1C-41D6EBD80667}"/>
          </ac:cxnSpMkLst>
        </pc:cxnChg>
        <pc:cxnChg chg="del mod">
          <ac:chgData name="Jeff Thies" userId="8cc19ffd055d15a7" providerId="LiveId" clId="{5123A6BF-C0BA-4F57-882C-3CD41DE44EFE}" dt="2023-06-11T22:32:38.104" v="4067" actId="478"/>
          <ac:cxnSpMkLst>
            <pc:docMk/>
            <pc:sldMk cId="2323965650" sldId="374"/>
            <ac:cxnSpMk id="146" creationId="{3796A156-09FC-DC5D-6231-ABF09D22EC10}"/>
          </ac:cxnSpMkLst>
        </pc:cxnChg>
        <pc:cxnChg chg="del mod">
          <ac:chgData name="Jeff Thies" userId="8cc19ffd055d15a7" providerId="LiveId" clId="{5123A6BF-C0BA-4F57-882C-3CD41DE44EFE}" dt="2023-06-11T22:32:11.393" v="4061" actId="478"/>
          <ac:cxnSpMkLst>
            <pc:docMk/>
            <pc:sldMk cId="2323965650" sldId="374"/>
            <ac:cxnSpMk id="156" creationId="{B38DE399-E550-B08A-3B6F-98FFE04A3EC2}"/>
          </ac:cxnSpMkLst>
        </pc:cxnChg>
      </pc:sldChg>
      <pc:sldChg chg="delSp modSp del mod">
        <pc:chgData name="Jeff Thies" userId="8cc19ffd055d15a7" providerId="LiveId" clId="{5123A6BF-C0BA-4F57-882C-3CD41DE44EFE}" dt="2023-06-13T20:16:11.493" v="4893" actId="47"/>
        <pc:sldMkLst>
          <pc:docMk/>
          <pc:sldMk cId="2869403294" sldId="375"/>
        </pc:sldMkLst>
        <pc:spChg chg="mod">
          <ac:chgData name="Jeff Thies" userId="8cc19ffd055d15a7" providerId="LiveId" clId="{5123A6BF-C0BA-4F57-882C-3CD41DE44EFE}" dt="2023-06-13T01:38:14.800" v="4584" actId="3064"/>
          <ac:spMkLst>
            <pc:docMk/>
            <pc:sldMk cId="2869403294" sldId="375"/>
            <ac:spMk id="8" creationId="{21C54B85-8CC9-E908-867D-35D5EB56D4E8}"/>
          </ac:spMkLst>
        </pc:spChg>
        <pc:spChg chg="mod">
          <ac:chgData name="Jeff Thies" userId="8cc19ffd055d15a7" providerId="LiveId" clId="{5123A6BF-C0BA-4F57-882C-3CD41DE44EFE}" dt="2023-06-13T01:38:14.800" v="4584" actId="3064"/>
          <ac:spMkLst>
            <pc:docMk/>
            <pc:sldMk cId="2869403294" sldId="375"/>
            <ac:spMk id="33" creationId="{AAC07B37-E1DF-EAED-A6A7-6D3B8462C591}"/>
          </ac:spMkLst>
        </pc:spChg>
        <pc:spChg chg="mod">
          <ac:chgData name="Jeff Thies" userId="8cc19ffd055d15a7" providerId="LiveId" clId="{5123A6BF-C0BA-4F57-882C-3CD41DE44EFE}" dt="2023-06-13T01:38:14.800" v="4584" actId="3064"/>
          <ac:spMkLst>
            <pc:docMk/>
            <pc:sldMk cId="2869403294" sldId="375"/>
            <ac:spMk id="35" creationId="{7933556F-9B80-2CA7-FEA2-352058979958}"/>
          </ac:spMkLst>
        </pc:spChg>
        <pc:picChg chg="del">
          <ac:chgData name="Jeff Thies" userId="8cc19ffd055d15a7" providerId="LiveId" clId="{5123A6BF-C0BA-4F57-882C-3CD41DE44EFE}" dt="2023-06-13T01:37:57.143" v="4581" actId="478"/>
          <ac:picMkLst>
            <pc:docMk/>
            <pc:sldMk cId="2869403294" sldId="375"/>
            <ac:picMk id="12" creationId="{DA158F29-A262-63BC-EF0C-F23C4621E31F}"/>
          </ac:picMkLst>
        </pc:picChg>
        <pc:picChg chg="del">
          <ac:chgData name="Jeff Thies" userId="8cc19ffd055d15a7" providerId="LiveId" clId="{5123A6BF-C0BA-4F57-882C-3CD41DE44EFE}" dt="2023-06-13T01:37:59.955" v="4582" actId="478"/>
          <ac:picMkLst>
            <pc:docMk/>
            <pc:sldMk cId="2869403294" sldId="375"/>
            <ac:picMk id="13" creationId="{EDF55A4B-5ED5-71AC-C75F-53430C3F6F6F}"/>
          </ac:picMkLst>
        </pc:picChg>
        <pc:picChg chg="del">
          <ac:chgData name="Jeff Thies" userId="8cc19ffd055d15a7" providerId="LiveId" clId="{5123A6BF-C0BA-4F57-882C-3CD41DE44EFE}" dt="2023-06-13T01:38:02.692" v="4583" actId="478"/>
          <ac:picMkLst>
            <pc:docMk/>
            <pc:sldMk cId="2869403294" sldId="375"/>
            <ac:picMk id="14" creationId="{D7C388BD-0575-ABB3-552E-3806DF128ECD}"/>
          </ac:picMkLst>
        </pc:picChg>
      </pc:sldChg>
      <pc:sldChg chg="delSp modSp del mod">
        <pc:chgData name="Jeff Thies" userId="8cc19ffd055d15a7" providerId="LiveId" clId="{5123A6BF-C0BA-4F57-882C-3CD41DE44EFE}" dt="2023-06-13T20:16:14.916" v="4894" actId="47"/>
        <pc:sldMkLst>
          <pc:docMk/>
          <pc:sldMk cId="3756443975" sldId="376"/>
        </pc:sldMkLst>
        <pc:spChg chg="mod">
          <ac:chgData name="Jeff Thies" userId="8cc19ffd055d15a7" providerId="LiveId" clId="{5123A6BF-C0BA-4F57-882C-3CD41DE44EFE}" dt="2023-06-13T01:38:40.455" v="4588" actId="3064"/>
          <ac:spMkLst>
            <pc:docMk/>
            <pc:sldMk cId="3756443975" sldId="376"/>
            <ac:spMk id="8" creationId="{21C54B85-8CC9-E908-867D-35D5EB56D4E8}"/>
          </ac:spMkLst>
        </pc:spChg>
        <pc:spChg chg="mod">
          <ac:chgData name="Jeff Thies" userId="8cc19ffd055d15a7" providerId="LiveId" clId="{5123A6BF-C0BA-4F57-882C-3CD41DE44EFE}" dt="2023-06-13T01:38:40.455" v="4588" actId="3064"/>
          <ac:spMkLst>
            <pc:docMk/>
            <pc:sldMk cId="3756443975" sldId="376"/>
            <ac:spMk id="33" creationId="{AAC07B37-E1DF-EAED-A6A7-6D3B8462C591}"/>
          </ac:spMkLst>
        </pc:spChg>
        <pc:spChg chg="mod">
          <ac:chgData name="Jeff Thies" userId="8cc19ffd055d15a7" providerId="LiveId" clId="{5123A6BF-C0BA-4F57-882C-3CD41DE44EFE}" dt="2023-06-13T01:38:40.455" v="4588" actId="3064"/>
          <ac:spMkLst>
            <pc:docMk/>
            <pc:sldMk cId="3756443975" sldId="376"/>
            <ac:spMk id="35" creationId="{7933556F-9B80-2CA7-FEA2-352058979958}"/>
          </ac:spMkLst>
        </pc:spChg>
        <pc:picChg chg="del">
          <ac:chgData name="Jeff Thies" userId="8cc19ffd055d15a7" providerId="LiveId" clId="{5123A6BF-C0BA-4F57-882C-3CD41DE44EFE}" dt="2023-06-13T01:38:23.230" v="4585" actId="478"/>
          <ac:picMkLst>
            <pc:docMk/>
            <pc:sldMk cId="3756443975" sldId="376"/>
            <ac:picMk id="12" creationId="{DA158F29-A262-63BC-EF0C-F23C4621E31F}"/>
          </ac:picMkLst>
        </pc:picChg>
        <pc:picChg chg="del">
          <ac:chgData name="Jeff Thies" userId="8cc19ffd055d15a7" providerId="LiveId" clId="{5123A6BF-C0BA-4F57-882C-3CD41DE44EFE}" dt="2023-06-13T01:38:25.822" v="4586" actId="478"/>
          <ac:picMkLst>
            <pc:docMk/>
            <pc:sldMk cId="3756443975" sldId="376"/>
            <ac:picMk id="13" creationId="{EDF55A4B-5ED5-71AC-C75F-53430C3F6F6F}"/>
          </ac:picMkLst>
        </pc:picChg>
        <pc:picChg chg="del">
          <ac:chgData name="Jeff Thies" userId="8cc19ffd055d15a7" providerId="LiveId" clId="{5123A6BF-C0BA-4F57-882C-3CD41DE44EFE}" dt="2023-06-13T01:38:28.485" v="4587" actId="478"/>
          <ac:picMkLst>
            <pc:docMk/>
            <pc:sldMk cId="3756443975" sldId="376"/>
            <ac:picMk id="14" creationId="{D7C388BD-0575-ABB3-552E-3806DF128ECD}"/>
          </ac:picMkLst>
        </pc:picChg>
      </pc:sldChg>
      <pc:sldChg chg="delSp modSp del mod">
        <pc:chgData name="Jeff Thies" userId="8cc19ffd055d15a7" providerId="LiveId" clId="{5123A6BF-C0BA-4F57-882C-3CD41DE44EFE}" dt="2023-06-13T20:16:17.451" v="4895" actId="47"/>
        <pc:sldMkLst>
          <pc:docMk/>
          <pc:sldMk cId="3032711397" sldId="377"/>
        </pc:sldMkLst>
        <pc:spChg chg="mod">
          <ac:chgData name="Jeff Thies" userId="8cc19ffd055d15a7" providerId="LiveId" clId="{5123A6BF-C0BA-4F57-882C-3CD41DE44EFE}" dt="2023-06-13T01:39:15.940" v="4592" actId="3064"/>
          <ac:spMkLst>
            <pc:docMk/>
            <pc:sldMk cId="3032711397" sldId="377"/>
            <ac:spMk id="8" creationId="{21C54B85-8CC9-E908-867D-35D5EB56D4E8}"/>
          </ac:spMkLst>
        </pc:spChg>
        <pc:spChg chg="mod">
          <ac:chgData name="Jeff Thies" userId="8cc19ffd055d15a7" providerId="LiveId" clId="{5123A6BF-C0BA-4F57-882C-3CD41DE44EFE}" dt="2023-06-13T01:39:15.940" v="4592" actId="3064"/>
          <ac:spMkLst>
            <pc:docMk/>
            <pc:sldMk cId="3032711397" sldId="377"/>
            <ac:spMk id="33" creationId="{AAC07B37-E1DF-EAED-A6A7-6D3B8462C591}"/>
          </ac:spMkLst>
        </pc:spChg>
        <pc:spChg chg="mod">
          <ac:chgData name="Jeff Thies" userId="8cc19ffd055d15a7" providerId="LiveId" clId="{5123A6BF-C0BA-4F57-882C-3CD41DE44EFE}" dt="2023-06-13T01:39:15.940" v="4592" actId="3064"/>
          <ac:spMkLst>
            <pc:docMk/>
            <pc:sldMk cId="3032711397" sldId="377"/>
            <ac:spMk id="35" creationId="{7933556F-9B80-2CA7-FEA2-352058979958}"/>
          </ac:spMkLst>
        </pc:spChg>
        <pc:picChg chg="del">
          <ac:chgData name="Jeff Thies" userId="8cc19ffd055d15a7" providerId="LiveId" clId="{5123A6BF-C0BA-4F57-882C-3CD41DE44EFE}" dt="2023-06-13T01:38:50.586" v="4589" actId="478"/>
          <ac:picMkLst>
            <pc:docMk/>
            <pc:sldMk cId="3032711397" sldId="377"/>
            <ac:picMk id="12" creationId="{DA158F29-A262-63BC-EF0C-F23C4621E31F}"/>
          </ac:picMkLst>
        </pc:picChg>
        <pc:picChg chg="del">
          <ac:chgData name="Jeff Thies" userId="8cc19ffd055d15a7" providerId="LiveId" clId="{5123A6BF-C0BA-4F57-882C-3CD41DE44EFE}" dt="2023-06-13T01:38:53.548" v="4590" actId="478"/>
          <ac:picMkLst>
            <pc:docMk/>
            <pc:sldMk cId="3032711397" sldId="377"/>
            <ac:picMk id="13" creationId="{EDF55A4B-5ED5-71AC-C75F-53430C3F6F6F}"/>
          </ac:picMkLst>
        </pc:picChg>
        <pc:picChg chg="del">
          <ac:chgData name="Jeff Thies" userId="8cc19ffd055d15a7" providerId="LiveId" clId="{5123A6BF-C0BA-4F57-882C-3CD41DE44EFE}" dt="2023-06-13T01:38:56.462" v="4591" actId="478"/>
          <ac:picMkLst>
            <pc:docMk/>
            <pc:sldMk cId="3032711397" sldId="377"/>
            <ac:picMk id="14" creationId="{D7C388BD-0575-ABB3-552E-3806DF128ECD}"/>
          </ac:picMkLst>
        </pc:picChg>
        <pc:cxnChg chg="mod">
          <ac:chgData name="Jeff Thies" userId="8cc19ffd055d15a7" providerId="LiveId" clId="{5123A6BF-C0BA-4F57-882C-3CD41DE44EFE}" dt="2023-06-13T00:53:22.157" v="4556" actId="1076"/>
          <ac:cxnSpMkLst>
            <pc:docMk/>
            <pc:sldMk cId="3032711397" sldId="377"/>
            <ac:cxnSpMk id="51" creationId="{AA737C31-0EBB-0BA7-2DFD-50595F714BC8}"/>
          </ac:cxnSpMkLst>
        </pc:cxnChg>
        <pc:cxnChg chg="mod">
          <ac:chgData name="Jeff Thies" userId="8cc19ffd055d15a7" providerId="LiveId" clId="{5123A6BF-C0BA-4F57-882C-3CD41DE44EFE}" dt="2023-06-13T00:53:22.157" v="4556" actId="1076"/>
          <ac:cxnSpMkLst>
            <pc:docMk/>
            <pc:sldMk cId="3032711397" sldId="377"/>
            <ac:cxnSpMk id="55" creationId="{2FB9893B-9A10-BC1D-E0D1-630DFC3F9AC6}"/>
          </ac:cxnSpMkLst>
        </pc:cxnChg>
        <pc:cxnChg chg="mod">
          <ac:chgData name="Jeff Thies" userId="8cc19ffd055d15a7" providerId="LiveId" clId="{5123A6BF-C0BA-4F57-882C-3CD41DE44EFE}" dt="2023-06-13T00:53:22.157" v="4556" actId="1076"/>
          <ac:cxnSpMkLst>
            <pc:docMk/>
            <pc:sldMk cId="3032711397" sldId="377"/>
            <ac:cxnSpMk id="77" creationId="{77FE1AC5-0F3F-8615-A4AA-DBA6495AE41A}"/>
          </ac:cxnSpMkLst>
        </pc:cxnChg>
      </pc:sldChg>
      <pc:sldChg chg="addSp delSp modSp mod ord">
        <pc:chgData name="Jeff Thies" userId="8cc19ffd055d15a7" providerId="LiveId" clId="{5123A6BF-C0BA-4F57-882C-3CD41DE44EFE}" dt="2023-06-28T18:27:47.006" v="9241"/>
        <pc:sldMkLst>
          <pc:docMk/>
          <pc:sldMk cId="3982052644" sldId="378"/>
        </pc:sldMkLst>
        <pc:spChg chg="add mod">
          <ac:chgData name="Jeff Thies" userId="8cc19ffd055d15a7" providerId="LiveId" clId="{5123A6BF-C0BA-4F57-882C-3CD41DE44EFE}" dt="2023-06-13T20:23:29.589" v="4938" actId="1035"/>
          <ac:spMkLst>
            <pc:docMk/>
            <pc:sldMk cId="3982052644" sldId="378"/>
            <ac:spMk id="5" creationId="{1EC67711-CD3F-7810-B737-4DE7F56918A0}"/>
          </ac:spMkLst>
        </pc:spChg>
        <pc:spChg chg="mod">
          <ac:chgData name="Jeff Thies" userId="8cc19ffd055d15a7" providerId="LiveId" clId="{5123A6BF-C0BA-4F57-882C-3CD41DE44EFE}" dt="2023-06-13T20:41:37.560" v="5276" actId="12788"/>
          <ac:spMkLst>
            <pc:docMk/>
            <pc:sldMk cId="3982052644" sldId="378"/>
            <ac:spMk id="8" creationId="{21C54B85-8CC9-E908-867D-35D5EB56D4E8}"/>
          </ac:spMkLst>
        </pc:spChg>
        <pc:spChg chg="mod">
          <ac:chgData name="Jeff Thies" userId="8cc19ffd055d15a7" providerId="LiveId" clId="{5123A6BF-C0BA-4F57-882C-3CD41DE44EFE}" dt="2023-06-13T20:23:29.589" v="4938" actId="1035"/>
          <ac:spMkLst>
            <pc:docMk/>
            <pc:sldMk cId="3982052644" sldId="378"/>
            <ac:spMk id="33" creationId="{AAC07B37-E1DF-EAED-A6A7-6D3B8462C591}"/>
          </ac:spMkLst>
        </pc:spChg>
        <pc:spChg chg="mod">
          <ac:chgData name="Jeff Thies" userId="8cc19ffd055d15a7" providerId="LiveId" clId="{5123A6BF-C0BA-4F57-882C-3CD41DE44EFE}" dt="2023-06-13T20:41:37.560" v="5276" actId="12788"/>
          <ac:spMkLst>
            <pc:docMk/>
            <pc:sldMk cId="3982052644" sldId="378"/>
            <ac:spMk id="35" creationId="{7933556F-9B80-2CA7-FEA2-352058979958}"/>
          </ac:spMkLst>
        </pc:spChg>
        <pc:spChg chg="add mod">
          <ac:chgData name="Jeff Thies" userId="8cc19ffd055d15a7" providerId="LiveId" clId="{5123A6BF-C0BA-4F57-882C-3CD41DE44EFE}" dt="2023-06-13T20:23:29.589" v="4938" actId="1035"/>
          <ac:spMkLst>
            <pc:docMk/>
            <pc:sldMk cId="3982052644" sldId="378"/>
            <ac:spMk id="43" creationId="{4AC8E010-5DB4-EC73-02DC-61DFAABD7F7F}"/>
          </ac:spMkLst>
        </pc:spChg>
        <pc:spChg chg="add mod">
          <ac:chgData name="Jeff Thies" userId="8cc19ffd055d15a7" providerId="LiveId" clId="{5123A6BF-C0BA-4F57-882C-3CD41DE44EFE}" dt="2023-06-13T20:24:38.999" v="4976" actId="20577"/>
          <ac:spMkLst>
            <pc:docMk/>
            <pc:sldMk cId="3982052644" sldId="378"/>
            <ac:spMk id="44" creationId="{9D0A6C77-AAB6-ADF4-339F-1A8C72A66A73}"/>
          </ac:spMkLst>
        </pc:spChg>
        <pc:spChg chg="add mod">
          <ac:chgData name="Jeff Thies" userId="8cc19ffd055d15a7" providerId="LiveId" clId="{5123A6BF-C0BA-4F57-882C-3CD41DE44EFE}" dt="2023-06-14T19:49:56.892" v="5909"/>
          <ac:spMkLst>
            <pc:docMk/>
            <pc:sldMk cId="3982052644" sldId="378"/>
            <ac:spMk id="52" creationId="{F713EC52-FCB0-C265-E5D4-50ED26A8E9F0}"/>
          </ac:spMkLst>
        </pc:spChg>
        <pc:spChg chg="del mod">
          <ac:chgData name="Jeff Thies" userId="8cc19ffd055d15a7" providerId="LiveId" clId="{5123A6BF-C0BA-4F57-882C-3CD41DE44EFE}" dt="2023-06-13T20:05:54.219" v="4701" actId="478"/>
          <ac:spMkLst>
            <pc:docMk/>
            <pc:sldMk cId="3982052644" sldId="378"/>
            <ac:spMk id="80" creationId="{954CB902-5446-1400-587D-932627826FD3}"/>
          </ac:spMkLst>
        </pc:spChg>
        <pc:spChg chg="mod">
          <ac:chgData name="Jeff Thies" userId="8cc19ffd055d15a7" providerId="LiveId" clId="{5123A6BF-C0BA-4F57-882C-3CD41DE44EFE}" dt="2023-06-13T20:23:29.589" v="4938" actId="1035"/>
          <ac:spMkLst>
            <pc:docMk/>
            <pc:sldMk cId="3982052644" sldId="378"/>
            <ac:spMk id="81" creationId="{E7A78AD1-98F4-73F2-92B4-6DF362269C49}"/>
          </ac:spMkLst>
        </pc:spChg>
        <pc:spChg chg="mod">
          <ac:chgData name="Jeff Thies" userId="8cc19ffd055d15a7" providerId="LiveId" clId="{5123A6BF-C0BA-4F57-882C-3CD41DE44EFE}" dt="2023-06-13T20:23:29.589" v="4938" actId="1035"/>
          <ac:spMkLst>
            <pc:docMk/>
            <pc:sldMk cId="3982052644" sldId="378"/>
            <ac:spMk id="93" creationId="{21E6F7B2-AE51-4259-E80D-31CBB6380789}"/>
          </ac:spMkLst>
        </pc:spChg>
        <pc:spChg chg="del">
          <ac:chgData name="Jeff Thies" userId="8cc19ffd055d15a7" providerId="LiveId" clId="{5123A6BF-C0BA-4F57-882C-3CD41DE44EFE}" dt="2023-06-13T20:06:21.909" v="4718" actId="478"/>
          <ac:spMkLst>
            <pc:docMk/>
            <pc:sldMk cId="3982052644" sldId="378"/>
            <ac:spMk id="94" creationId="{4FDB0F05-03A4-E1FC-9950-DDB6D4E9167C}"/>
          </ac:spMkLst>
        </pc:spChg>
        <pc:spChg chg="del mod">
          <ac:chgData name="Jeff Thies" userId="8cc19ffd055d15a7" providerId="LiveId" clId="{5123A6BF-C0BA-4F57-882C-3CD41DE44EFE}" dt="2023-06-13T20:07:59.058" v="4722" actId="478"/>
          <ac:spMkLst>
            <pc:docMk/>
            <pc:sldMk cId="3982052644" sldId="378"/>
            <ac:spMk id="112" creationId="{22538771-C8DE-A837-C50B-7E49768AA669}"/>
          </ac:spMkLst>
        </pc:spChg>
        <pc:spChg chg="mod">
          <ac:chgData name="Jeff Thies" userId="8cc19ffd055d15a7" providerId="LiveId" clId="{5123A6BF-C0BA-4F57-882C-3CD41DE44EFE}" dt="2023-06-13T20:23:29.589" v="4938" actId="1035"/>
          <ac:spMkLst>
            <pc:docMk/>
            <pc:sldMk cId="3982052644" sldId="378"/>
            <ac:spMk id="132" creationId="{95B5F26A-6D34-B5A1-3138-D6F3C36DAB8E}"/>
          </ac:spMkLst>
        </pc:spChg>
        <pc:spChg chg="del mod">
          <ac:chgData name="Jeff Thies" userId="8cc19ffd055d15a7" providerId="LiveId" clId="{5123A6BF-C0BA-4F57-882C-3CD41DE44EFE}" dt="2023-06-13T20:07:16.117" v="4721" actId="478"/>
          <ac:spMkLst>
            <pc:docMk/>
            <pc:sldMk cId="3982052644" sldId="378"/>
            <ac:spMk id="149" creationId="{426EF5BF-F61F-EB31-D58A-52BA627F528A}"/>
          </ac:spMkLst>
        </pc:spChg>
        <pc:spChg chg="del mod">
          <ac:chgData name="Jeff Thies" userId="8cc19ffd055d15a7" providerId="LiveId" clId="{5123A6BF-C0BA-4F57-882C-3CD41DE44EFE}" dt="2023-06-13T20:08:03.341" v="4723" actId="478"/>
          <ac:spMkLst>
            <pc:docMk/>
            <pc:sldMk cId="3982052644" sldId="378"/>
            <ac:spMk id="155" creationId="{18317477-B965-9D0C-D6D1-8E1E51AE7D19}"/>
          </ac:spMkLst>
        </pc:spChg>
        <pc:cxnChg chg="mod">
          <ac:chgData name="Jeff Thies" userId="8cc19ffd055d15a7" providerId="LiveId" clId="{5123A6BF-C0BA-4F57-882C-3CD41DE44EFE}" dt="2023-06-13T20:41:37.560" v="5276" actId="12788"/>
          <ac:cxnSpMkLst>
            <pc:docMk/>
            <pc:sldMk cId="3982052644" sldId="378"/>
            <ac:cxnSpMk id="3" creationId="{C042C430-7D5E-4D1B-55AE-069669F9B3B9}"/>
          </ac:cxnSpMkLst>
        </pc:cxnChg>
        <pc:cxnChg chg="add mod">
          <ac:chgData name="Jeff Thies" userId="8cc19ffd055d15a7" providerId="LiveId" clId="{5123A6BF-C0BA-4F57-882C-3CD41DE44EFE}" dt="2023-06-13T20:41:37.560" v="5276" actId="12788"/>
          <ac:cxnSpMkLst>
            <pc:docMk/>
            <pc:sldMk cId="3982052644" sldId="378"/>
            <ac:cxnSpMk id="6" creationId="{23996BAD-0B39-67E0-876C-FEFCFE575945}"/>
          </ac:cxnSpMkLst>
        </pc:cxnChg>
        <pc:cxnChg chg="add mod">
          <ac:chgData name="Jeff Thies" userId="8cc19ffd055d15a7" providerId="LiveId" clId="{5123A6BF-C0BA-4F57-882C-3CD41DE44EFE}" dt="2023-06-14T19:49:56.892" v="5909"/>
          <ac:cxnSpMkLst>
            <pc:docMk/>
            <pc:sldMk cId="3982052644" sldId="378"/>
            <ac:cxnSpMk id="50" creationId="{B3CEC875-60B2-B28B-B19A-C58685D61D1F}"/>
          </ac:cxnSpMkLst>
        </pc:cxnChg>
        <pc:cxnChg chg="mod">
          <ac:chgData name="Jeff Thies" userId="8cc19ffd055d15a7" providerId="LiveId" clId="{5123A6BF-C0BA-4F57-882C-3CD41DE44EFE}" dt="2023-06-13T20:41:37.560" v="5276" actId="12788"/>
          <ac:cxnSpMkLst>
            <pc:docMk/>
            <pc:sldMk cId="3982052644" sldId="378"/>
            <ac:cxnSpMk id="51" creationId="{AA737C31-0EBB-0BA7-2DFD-50595F714BC8}"/>
          </ac:cxnSpMkLst>
        </pc:cxnChg>
        <pc:cxnChg chg="mod">
          <ac:chgData name="Jeff Thies" userId="8cc19ffd055d15a7" providerId="LiveId" clId="{5123A6BF-C0BA-4F57-882C-3CD41DE44EFE}" dt="2023-06-13T20:41:37.560" v="5276" actId="12788"/>
          <ac:cxnSpMkLst>
            <pc:docMk/>
            <pc:sldMk cId="3982052644" sldId="378"/>
            <ac:cxnSpMk id="55" creationId="{2FB9893B-9A10-BC1D-E0D1-630DFC3F9AC6}"/>
          </ac:cxnSpMkLst>
        </pc:cxnChg>
        <pc:cxnChg chg="mod">
          <ac:chgData name="Jeff Thies" userId="8cc19ffd055d15a7" providerId="LiveId" clId="{5123A6BF-C0BA-4F57-882C-3CD41DE44EFE}" dt="2023-06-13T20:23:29.589" v="4938" actId="1035"/>
          <ac:cxnSpMkLst>
            <pc:docMk/>
            <pc:sldMk cId="3982052644" sldId="378"/>
            <ac:cxnSpMk id="77" creationId="{77FE1AC5-0F3F-8615-A4AA-DBA6495AE41A}"/>
          </ac:cxnSpMkLst>
        </pc:cxnChg>
        <pc:cxnChg chg="del mod">
          <ac:chgData name="Jeff Thies" userId="8cc19ffd055d15a7" providerId="LiveId" clId="{5123A6BF-C0BA-4F57-882C-3CD41DE44EFE}" dt="2023-06-13T20:05:58.172" v="4702" actId="478"/>
          <ac:cxnSpMkLst>
            <pc:docMk/>
            <pc:sldMk cId="3982052644" sldId="378"/>
            <ac:cxnSpMk id="82" creationId="{965F2806-3FF9-7689-3654-F8AB3B3443C5}"/>
          </ac:cxnSpMkLst>
        </pc:cxnChg>
        <pc:cxnChg chg="mod">
          <ac:chgData name="Jeff Thies" userId="8cc19ffd055d15a7" providerId="LiveId" clId="{5123A6BF-C0BA-4F57-882C-3CD41DE44EFE}" dt="2023-06-13T20:41:37.560" v="5276" actId="12788"/>
          <ac:cxnSpMkLst>
            <pc:docMk/>
            <pc:sldMk cId="3982052644" sldId="378"/>
            <ac:cxnSpMk id="85" creationId="{D3FEADAB-A393-96E5-35C6-AE6DA2CFDEC8}"/>
          </ac:cxnSpMkLst>
        </pc:cxnChg>
        <pc:cxnChg chg="del mod">
          <ac:chgData name="Jeff Thies" userId="8cc19ffd055d15a7" providerId="LiveId" clId="{5123A6BF-C0BA-4F57-882C-3CD41DE44EFE}" dt="2023-06-13T20:08:06.802" v="4724" actId="478"/>
          <ac:cxnSpMkLst>
            <pc:docMk/>
            <pc:sldMk cId="3982052644" sldId="378"/>
            <ac:cxnSpMk id="113" creationId="{0ED54AEF-85E1-FDD5-FF1C-41D6EBD80667}"/>
          </ac:cxnSpMkLst>
        </pc:cxnChg>
        <pc:cxnChg chg="del mod">
          <ac:chgData name="Jeff Thies" userId="8cc19ffd055d15a7" providerId="LiveId" clId="{5123A6BF-C0BA-4F57-882C-3CD41DE44EFE}" dt="2023-06-13T20:06:54.995" v="4719" actId="478"/>
          <ac:cxnSpMkLst>
            <pc:docMk/>
            <pc:sldMk cId="3982052644" sldId="378"/>
            <ac:cxnSpMk id="146" creationId="{3796A156-09FC-DC5D-6231-ABF09D22EC10}"/>
          </ac:cxnSpMkLst>
        </pc:cxnChg>
        <pc:cxnChg chg="del mod">
          <ac:chgData name="Jeff Thies" userId="8cc19ffd055d15a7" providerId="LiveId" clId="{5123A6BF-C0BA-4F57-882C-3CD41DE44EFE}" dt="2023-06-13T20:08:10.288" v="4725" actId="478"/>
          <ac:cxnSpMkLst>
            <pc:docMk/>
            <pc:sldMk cId="3982052644" sldId="378"/>
            <ac:cxnSpMk id="156" creationId="{B38DE399-E550-B08A-3B6F-98FFE04A3EC2}"/>
          </ac:cxnSpMkLst>
        </pc:cxnChg>
      </pc:sldChg>
      <pc:sldChg chg="addSp delSp modSp mod">
        <pc:chgData name="Jeff Thies" userId="8cc19ffd055d15a7" providerId="LiveId" clId="{5123A6BF-C0BA-4F57-882C-3CD41DE44EFE}" dt="2023-06-16T22:28:35.769" v="7834" actId="1038"/>
        <pc:sldMkLst>
          <pc:docMk/>
          <pc:sldMk cId="3397655888" sldId="379"/>
        </pc:sldMkLst>
        <pc:spChg chg="mod">
          <ac:chgData name="Jeff Thies" userId="8cc19ffd055d15a7" providerId="LiveId" clId="{5123A6BF-C0BA-4F57-882C-3CD41DE44EFE}" dt="2023-06-13T20:29:43.674" v="5059" actId="14100"/>
          <ac:spMkLst>
            <pc:docMk/>
            <pc:sldMk cId="3397655888" sldId="379"/>
            <ac:spMk id="4" creationId="{FD8BC7DD-77BA-887F-9FF0-FB5FB72E1C0A}"/>
          </ac:spMkLst>
        </pc:spChg>
        <pc:spChg chg="mod">
          <ac:chgData name="Jeff Thies" userId="8cc19ffd055d15a7" providerId="LiveId" clId="{5123A6BF-C0BA-4F57-882C-3CD41DE44EFE}" dt="2023-06-13T20:29:17.131" v="5022" actId="20577"/>
          <ac:spMkLst>
            <pc:docMk/>
            <pc:sldMk cId="3397655888" sldId="379"/>
            <ac:spMk id="7" creationId="{29C4C362-C1D4-6E5E-AFB5-00E23C19F892}"/>
          </ac:spMkLst>
        </pc:spChg>
        <pc:spChg chg="del mod">
          <ac:chgData name="Jeff Thies" userId="8cc19ffd055d15a7" providerId="LiveId" clId="{5123A6BF-C0BA-4F57-882C-3CD41DE44EFE}" dt="2023-06-16T22:23:53.086" v="7686" actId="478"/>
          <ac:spMkLst>
            <pc:docMk/>
            <pc:sldMk cId="3397655888" sldId="379"/>
            <ac:spMk id="14" creationId="{FDF80AA6-E01B-6BB2-0916-BE197AC48538}"/>
          </ac:spMkLst>
        </pc:spChg>
        <pc:spChg chg="del">
          <ac:chgData name="Jeff Thies" userId="8cc19ffd055d15a7" providerId="LiveId" clId="{5123A6BF-C0BA-4F57-882C-3CD41DE44EFE}" dt="2023-06-16T18:30:38.158" v="6026" actId="478"/>
          <ac:spMkLst>
            <pc:docMk/>
            <pc:sldMk cId="3397655888" sldId="379"/>
            <ac:spMk id="15" creationId="{C1B8E95A-2E35-EB7C-BDFB-AE6051D56572}"/>
          </ac:spMkLst>
        </pc:spChg>
        <pc:spChg chg="add del mod">
          <ac:chgData name="Jeff Thies" userId="8cc19ffd055d15a7" providerId="LiveId" clId="{5123A6BF-C0BA-4F57-882C-3CD41DE44EFE}" dt="2023-06-16T22:26:51.529" v="7762" actId="478"/>
          <ac:spMkLst>
            <pc:docMk/>
            <pc:sldMk cId="3397655888" sldId="379"/>
            <ac:spMk id="16" creationId="{0584CB91-E866-CBEB-A8FD-7986EE3220D2}"/>
          </ac:spMkLst>
        </pc:spChg>
        <pc:spChg chg="add mod">
          <ac:chgData name="Jeff Thies" userId="8cc19ffd055d15a7" providerId="LiveId" clId="{5123A6BF-C0BA-4F57-882C-3CD41DE44EFE}" dt="2023-06-16T21:28:03.912" v="7616"/>
          <ac:spMkLst>
            <pc:docMk/>
            <pc:sldMk cId="3397655888" sldId="379"/>
            <ac:spMk id="19" creationId="{FED897E2-418F-D373-38EA-47F1F6C22708}"/>
          </ac:spMkLst>
        </pc:spChg>
        <pc:spChg chg="add mod">
          <ac:chgData name="Jeff Thies" userId="8cc19ffd055d15a7" providerId="LiveId" clId="{5123A6BF-C0BA-4F57-882C-3CD41DE44EFE}" dt="2023-06-16T22:27:43.469" v="7821" actId="20577"/>
          <ac:spMkLst>
            <pc:docMk/>
            <pc:sldMk cId="3397655888" sldId="379"/>
            <ac:spMk id="20" creationId="{3975ED8B-0C4B-1563-0FEF-71453ADBCB48}"/>
          </ac:spMkLst>
        </pc:spChg>
        <pc:picChg chg="add del mod">
          <ac:chgData name="Jeff Thies" userId="8cc19ffd055d15a7" providerId="LiveId" clId="{5123A6BF-C0BA-4F57-882C-3CD41DE44EFE}" dt="2023-06-16T22:21:37.052" v="7619" actId="478"/>
          <ac:picMkLst>
            <pc:docMk/>
            <pc:sldMk cId="3397655888" sldId="379"/>
            <ac:picMk id="3" creationId="{A877DD0F-73C5-2C1B-39AC-C04F2321378F}"/>
          </ac:picMkLst>
        </pc:picChg>
        <pc:picChg chg="add del mod">
          <ac:chgData name="Jeff Thies" userId="8cc19ffd055d15a7" providerId="LiveId" clId="{5123A6BF-C0BA-4F57-882C-3CD41DE44EFE}" dt="2023-06-16T19:32:57.655" v="6353" actId="478"/>
          <ac:picMkLst>
            <pc:docMk/>
            <pc:sldMk cId="3397655888" sldId="379"/>
            <ac:picMk id="8" creationId="{51304B0F-8154-FD7E-C9DF-B872EEE9F1E1}"/>
          </ac:picMkLst>
        </pc:picChg>
        <pc:picChg chg="del mod">
          <ac:chgData name="Jeff Thies" userId="8cc19ffd055d15a7" providerId="LiveId" clId="{5123A6BF-C0BA-4F57-882C-3CD41DE44EFE}" dt="2023-06-16T18:31:08.427" v="6029" actId="478"/>
          <ac:picMkLst>
            <pc:docMk/>
            <pc:sldMk cId="3397655888" sldId="379"/>
            <ac:picMk id="9" creationId="{9BECE5B6-E88A-C69B-E2F7-A18D8792059B}"/>
          </ac:picMkLst>
        </pc:picChg>
        <pc:picChg chg="del">
          <ac:chgData name="Jeff Thies" userId="8cc19ffd055d15a7" providerId="LiveId" clId="{5123A6BF-C0BA-4F57-882C-3CD41DE44EFE}" dt="2023-06-16T18:30:33.944" v="6025" actId="478"/>
          <ac:picMkLst>
            <pc:docMk/>
            <pc:sldMk cId="3397655888" sldId="379"/>
            <ac:picMk id="11" creationId="{1C9F525A-AD71-97C5-8B66-769E2E2D2D0C}"/>
          </ac:picMkLst>
        </pc:picChg>
        <pc:picChg chg="add del mod">
          <ac:chgData name="Jeff Thies" userId="8cc19ffd055d15a7" providerId="LiveId" clId="{5123A6BF-C0BA-4F57-882C-3CD41DE44EFE}" dt="2023-06-16T19:33:14.568" v="6357" actId="478"/>
          <ac:picMkLst>
            <pc:docMk/>
            <pc:sldMk cId="3397655888" sldId="379"/>
            <ac:picMk id="12" creationId="{7DE3414D-1841-A6BD-12EE-0BCACC855946}"/>
          </ac:picMkLst>
        </pc:picChg>
        <pc:picChg chg="del">
          <ac:chgData name="Jeff Thies" userId="8cc19ffd055d15a7" providerId="LiveId" clId="{5123A6BF-C0BA-4F57-882C-3CD41DE44EFE}" dt="2023-06-16T18:31:11.570" v="6030" actId="478"/>
          <ac:picMkLst>
            <pc:docMk/>
            <pc:sldMk cId="3397655888" sldId="379"/>
            <ac:picMk id="13" creationId="{EEA8D4B2-CE4E-6974-22BE-229957D2A972}"/>
          </ac:picMkLst>
        </pc:picChg>
        <pc:picChg chg="add del mod">
          <ac:chgData name="Jeff Thies" userId="8cc19ffd055d15a7" providerId="LiveId" clId="{5123A6BF-C0BA-4F57-882C-3CD41DE44EFE}" dt="2023-06-16T22:21:32.863" v="7618" actId="478"/>
          <ac:picMkLst>
            <pc:docMk/>
            <pc:sldMk cId="3397655888" sldId="379"/>
            <ac:picMk id="18" creationId="{A9CF4D0B-05D1-7E7B-76DF-B1BF0E4C0F47}"/>
          </ac:picMkLst>
        </pc:picChg>
        <pc:picChg chg="add mod">
          <ac:chgData name="Jeff Thies" userId="8cc19ffd055d15a7" providerId="LiveId" clId="{5123A6BF-C0BA-4F57-882C-3CD41DE44EFE}" dt="2023-06-16T22:28:35.769" v="7834" actId="1038"/>
          <ac:picMkLst>
            <pc:docMk/>
            <pc:sldMk cId="3397655888" sldId="379"/>
            <ac:picMk id="22" creationId="{0A1150AD-4766-65E1-5D58-EEE2BB250168}"/>
          </ac:picMkLst>
        </pc:picChg>
        <pc:picChg chg="add mod">
          <ac:chgData name="Jeff Thies" userId="8cc19ffd055d15a7" providerId="LiveId" clId="{5123A6BF-C0BA-4F57-882C-3CD41DE44EFE}" dt="2023-06-16T22:27:56.725" v="7831" actId="1037"/>
          <ac:picMkLst>
            <pc:docMk/>
            <pc:sldMk cId="3397655888" sldId="379"/>
            <ac:picMk id="23" creationId="{E7E8A5A9-528C-D305-B35F-5229D165E736}"/>
          </ac:picMkLst>
        </pc:picChg>
      </pc:sldChg>
      <pc:sldChg chg="add del">
        <pc:chgData name="Jeff Thies" userId="8cc19ffd055d15a7" providerId="LiveId" clId="{5123A6BF-C0BA-4F57-882C-3CD41DE44EFE}" dt="2023-06-13T20:00:30.864" v="4634"/>
        <pc:sldMkLst>
          <pc:docMk/>
          <pc:sldMk cId="3509162217" sldId="379"/>
        </pc:sldMkLst>
      </pc:sldChg>
      <pc:sldChg chg="addSp delSp modSp mod">
        <pc:chgData name="Jeff Thies" userId="8cc19ffd055d15a7" providerId="LiveId" clId="{5123A6BF-C0BA-4F57-882C-3CD41DE44EFE}" dt="2023-06-16T22:39:35.916" v="8176" actId="20577"/>
        <pc:sldMkLst>
          <pc:docMk/>
          <pc:sldMk cId="1414675371" sldId="380"/>
        </pc:sldMkLst>
        <pc:spChg chg="add del mod">
          <ac:chgData name="Jeff Thies" userId="8cc19ffd055d15a7" providerId="LiveId" clId="{5123A6BF-C0BA-4F57-882C-3CD41DE44EFE}" dt="2023-06-16T22:38:18.409" v="8172" actId="478"/>
          <ac:spMkLst>
            <pc:docMk/>
            <pc:sldMk cId="1414675371" sldId="380"/>
            <ac:spMk id="3" creationId="{B2BD7782-1DBC-38B6-D291-326EC85F580A}"/>
          </ac:spMkLst>
        </pc:spChg>
        <pc:spChg chg="mod">
          <ac:chgData name="Jeff Thies" userId="8cc19ffd055d15a7" providerId="LiveId" clId="{5123A6BF-C0BA-4F57-882C-3CD41DE44EFE}" dt="2023-06-13T20:32:16.582" v="5159" actId="20577"/>
          <ac:spMkLst>
            <pc:docMk/>
            <pc:sldMk cId="1414675371" sldId="380"/>
            <ac:spMk id="4" creationId="{FD8BC7DD-77BA-887F-9FF0-FB5FB72E1C0A}"/>
          </ac:spMkLst>
        </pc:spChg>
        <pc:spChg chg="mod">
          <ac:chgData name="Jeff Thies" userId="8cc19ffd055d15a7" providerId="LiveId" clId="{5123A6BF-C0BA-4F57-882C-3CD41DE44EFE}" dt="2023-06-13T20:31:54.509" v="5125" actId="20577"/>
          <ac:spMkLst>
            <pc:docMk/>
            <pc:sldMk cId="1414675371" sldId="380"/>
            <ac:spMk id="7" creationId="{29C4C362-C1D4-6E5E-AFB5-00E23C19F892}"/>
          </ac:spMkLst>
        </pc:spChg>
        <pc:spChg chg="add mod">
          <ac:chgData name="Jeff Thies" userId="8cc19ffd055d15a7" providerId="LiveId" clId="{5123A6BF-C0BA-4F57-882C-3CD41DE44EFE}" dt="2023-06-16T21:27:50.275" v="7615"/>
          <ac:spMkLst>
            <pc:docMk/>
            <pc:sldMk cId="1414675371" sldId="380"/>
            <ac:spMk id="10" creationId="{8C04DED3-1045-3419-1CC0-1BD4DD0FBF36}"/>
          </ac:spMkLst>
        </pc:spChg>
        <pc:spChg chg="add mod">
          <ac:chgData name="Jeff Thies" userId="8cc19ffd055d15a7" providerId="LiveId" clId="{5123A6BF-C0BA-4F57-882C-3CD41DE44EFE}" dt="2023-06-16T22:39:35.916" v="8176" actId="20577"/>
          <ac:spMkLst>
            <pc:docMk/>
            <pc:sldMk cId="1414675371" sldId="380"/>
            <ac:spMk id="12" creationId="{DF1E550D-42CF-903E-68B9-F55B047B760E}"/>
          </ac:spMkLst>
        </pc:spChg>
        <pc:spChg chg="del mod">
          <ac:chgData name="Jeff Thies" userId="8cc19ffd055d15a7" providerId="LiveId" clId="{5123A6BF-C0BA-4F57-882C-3CD41DE44EFE}" dt="2023-06-16T22:38:15.693" v="8171" actId="478"/>
          <ac:spMkLst>
            <pc:docMk/>
            <pc:sldMk cId="1414675371" sldId="380"/>
            <ac:spMk id="14" creationId="{FDF80AA6-E01B-6BB2-0916-BE197AC48538}"/>
          </ac:spMkLst>
        </pc:spChg>
        <pc:spChg chg="del">
          <ac:chgData name="Jeff Thies" userId="8cc19ffd055d15a7" providerId="LiveId" clId="{5123A6BF-C0BA-4F57-882C-3CD41DE44EFE}" dt="2023-06-16T19:53:40.774" v="6456" actId="478"/>
          <ac:spMkLst>
            <pc:docMk/>
            <pc:sldMk cId="1414675371" sldId="380"/>
            <ac:spMk id="15" creationId="{C1B8E95A-2E35-EB7C-BDFB-AE6051D56572}"/>
          </ac:spMkLst>
        </pc:spChg>
        <pc:spChg chg="del">
          <ac:chgData name="Jeff Thies" userId="8cc19ffd055d15a7" providerId="LiveId" clId="{5123A6BF-C0BA-4F57-882C-3CD41DE44EFE}" dt="2023-06-16T19:53:47.079" v="6458" actId="478"/>
          <ac:spMkLst>
            <pc:docMk/>
            <pc:sldMk cId="1414675371" sldId="380"/>
            <ac:spMk id="16" creationId="{0584CB91-E866-CBEB-A8FD-7986EE3220D2}"/>
          </ac:spMkLst>
        </pc:spChg>
        <pc:picChg chg="add del mod">
          <ac:chgData name="Jeff Thies" userId="8cc19ffd055d15a7" providerId="LiveId" clId="{5123A6BF-C0BA-4F57-882C-3CD41DE44EFE}" dt="2023-06-16T22:30:16.740" v="7900" actId="478"/>
          <ac:picMkLst>
            <pc:docMk/>
            <pc:sldMk cId="1414675371" sldId="380"/>
            <ac:picMk id="2" creationId="{6B77882A-E028-82DB-1F41-1A0D1981868E}"/>
          </ac:picMkLst>
        </pc:picChg>
        <pc:picChg chg="add del mod">
          <ac:chgData name="Jeff Thies" userId="8cc19ffd055d15a7" providerId="LiveId" clId="{5123A6BF-C0BA-4F57-882C-3CD41DE44EFE}" dt="2023-06-16T22:30:19.493" v="7901" actId="478"/>
          <ac:picMkLst>
            <pc:docMk/>
            <pc:sldMk cId="1414675371" sldId="380"/>
            <ac:picMk id="8" creationId="{A7BDE822-8594-D083-500F-DF6C44ACAFEA}"/>
          </ac:picMkLst>
        </pc:picChg>
        <pc:picChg chg="del">
          <ac:chgData name="Jeff Thies" userId="8cc19ffd055d15a7" providerId="LiveId" clId="{5123A6BF-C0BA-4F57-882C-3CD41DE44EFE}" dt="2023-06-16T19:56:57.802" v="6479" actId="478"/>
          <ac:picMkLst>
            <pc:docMk/>
            <pc:sldMk cId="1414675371" sldId="380"/>
            <ac:picMk id="9" creationId="{9BECE5B6-E88A-C69B-E2F7-A18D8792059B}"/>
          </ac:picMkLst>
        </pc:picChg>
        <pc:picChg chg="del">
          <ac:chgData name="Jeff Thies" userId="8cc19ffd055d15a7" providerId="LiveId" clId="{5123A6BF-C0BA-4F57-882C-3CD41DE44EFE}" dt="2023-06-16T19:53:36.112" v="6455" actId="478"/>
          <ac:picMkLst>
            <pc:docMk/>
            <pc:sldMk cId="1414675371" sldId="380"/>
            <ac:picMk id="11" creationId="{1C9F525A-AD71-97C5-8B66-769E2E2D2D0C}"/>
          </ac:picMkLst>
        </pc:picChg>
        <pc:picChg chg="del">
          <ac:chgData name="Jeff Thies" userId="8cc19ffd055d15a7" providerId="LiveId" clId="{5123A6BF-C0BA-4F57-882C-3CD41DE44EFE}" dt="2023-06-16T19:53:43.173" v="6457" actId="478"/>
          <ac:picMkLst>
            <pc:docMk/>
            <pc:sldMk cId="1414675371" sldId="380"/>
            <ac:picMk id="13" creationId="{EEA8D4B2-CE4E-6974-22BE-229957D2A972}"/>
          </ac:picMkLst>
        </pc:picChg>
        <pc:picChg chg="add mod">
          <ac:chgData name="Jeff Thies" userId="8cc19ffd055d15a7" providerId="LiveId" clId="{5123A6BF-C0BA-4F57-882C-3CD41DE44EFE}" dt="2023-06-16T22:38:05.135" v="8170" actId="14100"/>
          <ac:picMkLst>
            <pc:docMk/>
            <pc:sldMk cId="1414675371" sldId="380"/>
            <ac:picMk id="18" creationId="{A8AB23C1-C6AF-1116-3CA1-B0FBE78E823D}"/>
          </ac:picMkLst>
        </pc:picChg>
      </pc:sldChg>
      <pc:sldChg chg="addSp modSp mod">
        <pc:chgData name="Jeff Thies" userId="8cc19ffd055d15a7" providerId="LiveId" clId="{5123A6BF-C0BA-4F57-882C-3CD41DE44EFE}" dt="2023-06-14T19:40:27.042" v="5691" actId="14100"/>
        <pc:sldMkLst>
          <pc:docMk/>
          <pc:sldMk cId="3464461918" sldId="381"/>
        </pc:sldMkLst>
        <pc:spChg chg="mod">
          <ac:chgData name="Jeff Thies" userId="8cc19ffd055d15a7" providerId="LiveId" clId="{5123A6BF-C0BA-4F57-882C-3CD41DE44EFE}" dt="2023-06-13T20:41:55.171" v="5277" actId="12788"/>
          <ac:spMkLst>
            <pc:docMk/>
            <pc:sldMk cId="3464461918" sldId="381"/>
            <ac:spMk id="8" creationId="{21C54B85-8CC9-E908-867D-35D5EB56D4E8}"/>
          </ac:spMkLst>
        </pc:spChg>
        <pc:spChg chg="add mod">
          <ac:chgData name="Jeff Thies" userId="8cc19ffd055d15a7" providerId="LiveId" clId="{5123A6BF-C0BA-4F57-882C-3CD41DE44EFE}" dt="2023-06-14T19:40:27.042" v="5691" actId="14100"/>
          <ac:spMkLst>
            <pc:docMk/>
            <pc:sldMk cId="3464461918" sldId="381"/>
            <ac:spMk id="14" creationId="{58A50F44-A482-7A3F-9670-97BEBD156E8D}"/>
          </ac:spMkLst>
        </pc:spChg>
        <pc:spChg chg="mod">
          <ac:chgData name="Jeff Thies" userId="8cc19ffd055d15a7" providerId="LiveId" clId="{5123A6BF-C0BA-4F57-882C-3CD41DE44EFE}" dt="2023-06-13T20:41:55.171" v="5277" actId="12788"/>
          <ac:spMkLst>
            <pc:docMk/>
            <pc:sldMk cId="3464461918" sldId="381"/>
            <ac:spMk id="35" creationId="{7933556F-9B80-2CA7-FEA2-352058979958}"/>
          </ac:spMkLst>
        </pc:spChg>
        <pc:spChg chg="mod">
          <ac:chgData name="Jeff Thies" userId="8cc19ffd055d15a7" providerId="LiveId" clId="{5123A6BF-C0BA-4F57-882C-3CD41DE44EFE}" dt="2023-06-14T19:39:53.023" v="5673" actId="1076"/>
          <ac:spMkLst>
            <pc:docMk/>
            <pc:sldMk cId="3464461918" sldId="381"/>
            <ac:spMk id="132" creationId="{95B5F26A-6D34-B5A1-3138-D6F3C36DAB8E}"/>
          </ac:spMkLst>
        </pc:spChg>
        <pc:cxnChg chg="mod">
          <ac:chgData name="Jeff Thies" userId="8cc19ffd055d15a7" providerId="LiveId" clId="{5123A6BF-C0BA-4F57-882C-3CD41DE44EFE}" dt="2023-06-13T20:41:55.171" v="5277" actId="12788"/>
          <ac:cxnSpMkLst>
            <pc:docMk/>
            <pc:sldMk cId="3464461918" sldId="381"/>
            <ac:cxnSpMk id="3" creationId="{C042C430-7D5E-4D1B-55AE-069669F9B3B9}"/>
          </ac:cxnSpMkLst>
        </pc:cxnChg>
        <pc:cxnChg chg="mod">
          <ac:chgData name="Jeff Thies" userId="8cc19ffd055d15a7" providerId="LiveId" clId="{5123A6BF-C0BA-4F57-882C-3CD41DE44EFE}" dt="2023-06-13T20:41:55.171" v="5277" actId="12788"/>
          <ac:cxnSpMkLst>
            <pc:docMk/>
            <pc:sldMk cId="3464461918" sldId="381"/>
            <ac:cxnSpMk id="6" creationId="{23996BAD-0B39-67E0-876C-FEFCFE575945}"/>
          </ac:cxnSpMkLst>
        </pc:cxnChg>
        <pc:cxnChg chg="add mod">
          <ac:chgData name="Jeff Thies" userId="8cc19ffd055d15a7" providerId="LiveId" clId="{5123A6BF-C0BA-4F57-882C-3CD41DE44EFE}" dt="2023-06-14T19:39:46.707" v="5672" actId="14100"/>
          <ac:cxnSpMkLst>
            <pc:docMk/>
            <pc:sldMk cId="3464461918" sldId="381"/>
            <ac:cxnSpMk id="11" creationId="{A049BC85-E9B6-F336-3449-9E0D755D35D7}"/>
          </ac:cxnSpMkLst>
        </pc:cxnChg>
        <pc:cxnChg chg="mod">
          <ac:chgData name="Jeff Thies" userId="8cc19ffd055d15a7" providerId="LiveId" clId="{5123A6BF-C0BA-4F57-882C-3CD41DE44EFE}" dt="2023-06-13T20:41:55.171" v="5277" actId="12788"/>
          <ac:cxnSpMkLst>
            <pc:docMk/>
            <pc:sldMk cId="3464461918" sldId="381"/>
            <ac:cxnSpMk id="51" creationId="{AA737C31-0EBB-0BA7-2DFD-50595F714BC8}"/>
          </ac:cxnSpMkLst>
        </pc:cxnChg>
        <pc:cxnChg chg="mod">
          <ac:chgData name="Jeff Thies" userId="8cc19ffd055d15a7" providerId="LiveId" clId="{5123A6BF-C0BA-4F57-882C-3CD41DE44EFE}" dt="2023-06-13T20:41:55.171" v="5277" actId="12788"/>
          <ac:cxnSpMkLst>
            <pc:docMk/>
            <pc:sldMk cId="3464461918" sldId="381"/>
            <ac:cxnSpMk id="55" creationId="{2FB9893B-9A10-BC1D-E0D1-630DFC3F9AC6}"/>
          </ac:cxnSpMkLst>
        </pc:cxnChg>
        <pc:cxnChg chg="mod">
          <ac:chgData name="Jeff Thies" userId="8cc19ffd055d15a7" providerId="LiveId" clId="{5123A6BF-C0BA-4F57-882C-3CD41DE44EFE}" dt="2023-06-13T20:41:55.171" v="5277" actId="12788"/>
          <ac:cxnSpMkLst>
            <pc:docMk/>
            <pc:sldMk cId="3464461918" sldId="381"/>
            <ac:cxnSpMk id="85" creationId="{D3FEADAB-A393-96E5-35C6-AE6DA2CFDEC8}"/>
          </ac:cxnSpMkLst>
        </pc:cxnChg>
      </pc:sldChg>
      <pc:sldChg chg="addSp modSp mod">
        <pc:chgData name="Jeff Thies" userId="8cc19ffd055d15a7" providerId="LiveId" clId="{5123A6BF-C0BA-4F57-882C-3CD41DE44EFE}" dt="2023-06-14T19:50:12.539" v="5910"/>
        <pc:sldMkLst>
          <pc:docMk/>
          <pc:sldMk cId="2139776310" sldId="382"/>
        </pc:sldMkLst>
        <pc:spChg chg="mod">
          <ac:chgData name="Jeff Thies" userId="8cc19ffd055d15a7" providerId="LiveId" clId="{5123A6BF-C0BA-4F57-882C-3CD41DE44EFE}" dt="2023-06-13T20:42:16.692" v="5278" actId="12788"/>
          <ac:spMkLst>
            <pc:docMk/>
            <pc:sldMk cId="2139776310" sldId="382"/>
            <ac:spMk id="8" creationId="{21C54B85-8CC9-E908-867D-35D5EB56D4E8}"/>
          </ac:spMkLst>
        </pc:spChg>
        <pc:spChg chg="add mod">
          <ac:chgData name="Jeff Thies" userId="8cc19ffd055d15a7" providerId="LiveId" clId="{5123A6BF-C0BA-4F57-882C-3CD41DE44EFE}" dt="2023-06-14T19:50:12.539" v="5910"/>
          <ac:spMkLst>
            <pc:docMk/>
            <pc:sldMk cId="2139776310" sldId="382"/>
            <ac:spMk id="15" creationId="{657971D5-E5E9-AF9F-8545-39982184FE67}"/>
          </ac:spMkLst>
        </pc:spChg>
        <pc:spChg chg="mod">
          <ac:chgData name="Jeff Thies" userId="8cc19ffd055d15a7" providerId="LiveId" clId="{5123A6BF-C0BA-4F57-882C-3CD41DE44EFE}" dt="2023-06-13T20:35:13.549" v="5241" actId="207"/>
          <ac:spMkLst>
            <pc:docMk/>
            <pc:sldMk cId="2139776310" sldId="382"/>
            <ac:spMk id="33" creationId="{AAC07B37-E1DF-EAED-A6A7-6D3B8462C591}"/>
          </ac:spMkLst>
        </pc:spChg>
        <pc:spChg chg="mod">
          <ac:chgData name="Jeff Thies" userId="8cc19ffd055d15a7" providerId="LiveId" clId="{5123A6BF-C0BA-4F57-882C-3CD41DE44EFE}" dt="2023-06-13T20:42:16.692" v="5278" actId="12788"/>
          <ac:spMkLst>
            <pc:docMk/>
            <pc:sldMk cId="2139776310" sldId="382"/>
            <ac:spMk id="35" creationId="{7933556F-9B80-2CA7-FEA2-352058979958}"/>
          </ac:spMkLst>
        </pc:spChg>
        <pc:cxnChg chg="mod">
          <ac:chgData name="Jeff Thies" userId="8cc19ffd055d15a7" providerId="LiveId" clId="{5123A6BF-C0BA-4F57-882C-3CD41DE44EFE}" dt="2023-06-13T20:42:16.692" v="5278" actId="12788"/>
          <ac:cxnSpMkLst>
            <pc:docMk/>
            <pc:sldMk cId="2139776310" sldId="382"/>
            <ac:cxnSpMk id="3" creationId="{C042C430-7D5E-4D1B-55AE-069669F9B3B9}"/>
          </ac:cxnSpMkLst>
        </pc:cxnChg>
        <pc:cxnChg chg="mod">
          <ac:chgData name="Jeff Thies" userId="8cc19ffd055d15a7" providerId="LiveId" clId="{5123A6BF-C0BA-4F57-882C-3CD41DE44EFE}" dt="2023-06-13T20:42:16.692" v="5278" actId="12788"/>
          <ac:cxnSpMkLst>
            <pc:docMk/>
            <pc:sldMk cId="2139776310" sldId="382"/>
            <ac:cxnSpMk id="6" creationId="{23996BAD-0B39-67E0-876C-FEFCFE575945}"/>
          </ac:cxnSpMkLst>
        </pc:cxnChg>
        <pc:cxnChg chg="add mod">
          <ac:chgData name="Jeff Thies" userId="8cc19ffd055d15a7" providerId="LiveId" clId="{5123A6BF-C0BA-4F57-882C-3CD41DE44EFE}" dt="2023-06-14T19:50:12.539" v="5910"/>
          <ac:cxnSpMkLst>
            <pc:docMk/>
            <pc:sldMk cId="2139776310" sldId="382"/>
            <ac:cxnSpMk id="14" creationId="{70CD61F8-D580-F733-5BDC-B8F4B9A465D1}"/>
          </ac:cxnSpMkLst>
        </pc:cxnChg>
        <pc:cxnChg chg="mod">
          <ac:chgData name="Jeff Thies" userId="8cc19ffd055d15a7" providerId="LiveId" clId="{5123A6BF-C0BA-4F57-882C-3CD41DE44EFE}" dt="2023-06-13T20:42:16.692" v="5278" actId="12788"/>
          <ac:cxnSpMkLst>
            <pc:docMk/>
            <pc:sldMk cId="2139776310" sldId="382"/>
            <ac:cxnSpMk id="51" creationId="{AA737C31-0EBB-0BA7-2DFD-50595F714BC8}"/>
          </ac:cxnSpMkLst>
        </pc:cxnChg>
        <pc:cxnChg chg="mod">
          <ac:chgData name="Jeff Thies" userId="8cc19ffd055d15a7" providerId="LiveId" clId="{5123A6BF-C0BA-4F57-882C-3CD41DE44EFE}" dt="2023-06-13T20:42:16.692" v="5278" actId="12788"/>
          <ac:cxnSpMkLst>
            <pc:docMk/>
            <pc:sldMk cId="2139776310" sldId="382"/>
            <ac:cxnSpMk id="55" creationId="{2FB9893B-9A10-BC1D-E0D1-630DFC3F9AC6}"/>
          </ac:cxnSpMkLst>
        </pc:cxnChg>
        <pc:cxnChg chg="mod">
          <ac:chgData name="Jeff Thies" userId="8cc19ffd055d15a7" providerId="LiveId" clId="{5123A6BF-C0BA-4F57-882C-3CD41DE44EFE}" dt="2023-06-13T20:42:16.692" v="5278" actId="12788"/>
          <ac:cxnSpMkLst>
            <pc:docMk/>
            <pc:sldMk cId="2139776310" sldId="382"/>
            <ac:cxnSpMk id="85" creationId="{D3FEADAB-A393-96E5-35C6-AE6DA2CFDEC8}"/>
          </ac:cxnSpMkLst>
        </pc:cxnChg>
      </pc:sldChg>
      <pc:sldChg chg="addSp modSp mod">
        <pc:chgData name="Jeff Thies" userId="8cc19ffd055d15a7" providerId="LiveId" clId="{5123A6BF-C0BA-4F57-882C-3CD41DE44EFE}" dt="2023-06-14T19:50:20.405" v="5911"/>
        <pc:sldMkLst>
          <pc:docMk/>
          <pc:sldMk cId="52395496" sldId="383"/>
        </pc:sldMkLst>
        <pc:spChg chg="mod">
          <ac:chgData name="Jeff Thies" userId="8cc19ffd055d15a7" providerId="LiveId" clId="{5123A6BF-C0BA-4F57-882C-3CD41DE44EFE}" dt="2023-06-13T20:42:34.774" v="5279" actId="12788"/>
          <ac:spMkLst>
            <pc:docMk/>
            <pc:sldMk cId="52395496" sldId="383"/>
            <ac:spMk id="8" creationId="{21C54B85-8CC9-E908-867D-35D5EB56D4E8}"/>
          </ac:spMkLst>
        </pc:spChg>
        <pc:spChg chg="add mod">
          <ac:chgData name="Jeff Thies" userId="8cc19ffd055d15a7" providerId="LiveId" clId="{5123A6BF-C0BA-4F57-882C-3CD41DE44EFE}" dt="2023-06-14T19:50:20.405" v="5911"/>
          <ac:spMkLst>
            <pc:docMk/>
            <pc:sldMk cId="52395496" sldId="383"/>
            <ac:spMk id="12" creationId="{508FDDCD-E305-A842-6121-4A55A39A9DF2}"/>
          </ac:spMkLst>
        </pc:spChg>
        <pc:spChg chg="mod">
          <ac:chgData name="Jeff Thies" userId="8cc19ffd055d15a7" providerId="LiveId" clId="{5123A6BF-C0BA-4F57-882C-3CD41DE44EFE}" dt="2023-06-13T20:42:34.774" v="5279" actId="12788"/>
          <ac:spMkLst>
            <pc:docMk/>
            <pc:sldMk cId="52395496" sldId="383"/>
            <ac:spMk id="35" creationId="{7933556F-9B80-2CA7-FEA2-352058979958}"/>
          </ac:spMkLst>
        </pc:spChg>
        <pc:cxnChg chg="mod">
          <ac:chgData name="Jeff Thies" userId="8cc19ffd055d15a7" providerId="LiveId" clId="{5123A6BF-C0BA-4F57-882C-3CD41DE44EFE}" dt="2023-06-13T20:42:34.774" v="5279" actId="12788"/>
          <ac:cxnSpMkLst>
            <pc:docMk/>
            <pc:sldMk cId="52395496" sldId="383"/>
            <ac:cxnSpMk id="3" creationId="{C042C430-7D5E-4D1B-55AE-069669F9B3B9}"/>
          </ac:cxnSpMkLst>
        </pc:cxnChg>
        <pc:cxnChg chg="mod">
          <ac:chgData name="Jeff Thies" userId="8cc19ffd055d15a7" providerId="LiveId" clId="{5123A6BF-C0BA-4F57-882C-3CD41DE44EFE}" dt="2023-06-13T20:42:34.774" v="5279" actId="12788"/>
          <ac:cxnSpMkLst>
            <pc:docMk/>
            <pc:sldMk cId="52395496" sldId="383"/>
            <ac:cxnSpMk id="6" creationId="{23996BAD-0B39-67E0-876C-FEFCFE575945}"/>
          </ac:cxnSpMkLst>
        </pc:cxnChg>
        <pc:cxnChg chg="add mod">
          <ac:chgData name="Jeff Thies" userId="8cc19ffd055d15a7" providerId="LiveId" clId="{5123A6BF-C0BA-4F57-882C-3CD41DE44EFE}" dt="2023-06-14T19:50:20.405" v="5911"/>
          <ac:cxnSpMkLst>
            <pc:docMk/>
            <pc:sldMk cId="52395496" sldId="383"/>
            <ac:cxnSpMk id="11" creationId="{3D912AA9-6D54-C64B-36B6-38B587F7ECC4}"/>
          </ac:cxnSpMkLst>
        </pc:cxnChg>
        <pc:cxnChg chg="mod">
          <ac:chgData name="Jeff Thies" userId="8cc19ffd055d15a7" providerId="LiveId" clId="{5123A6BF-C0BA-4F57-882C-3CD41DE44EFE}" dt="2023-06-13T20:42:34.774" v="5279" actId="12788"/>
          <ac:cxnSpMkLst>
            <pc:docMk/>
            <pc:sldMk cId="52395496" sldId="383"/>
            <ac:cxnSpMk id="51" creationId="{AA737C31-0EBB-0BA7-2DFD-50595F714BC8}"/>
          </ac:cxnSpMkLst>
        </pc:cxnChg>
        <pc:cxnChg chg="mod">
          <ac:chgData name="Jeff Thies" userId="8cc19ffd055d15a7" providerId="LiveId" clId="{5123A6BF-C0BA-4F57-882C-3CD41DE44EFE}" dt="2023-06-13T20:42:34.774" v="5279" actId="12788"/>
          <ac:cxnSpMkLst>
            <pc:docMk/>
            <pc:sldMk cId="52395496" sldId="383"/>
            <ac:cxnSpMk id="55" creationId="{2FB9893B-9A10-BC1D-E0D1-630DFC3F9AC6}"/>
          </ac:cxnSpMkLst>
        </pc:cxnChg>
        <pc:cxnChg chg="mod">
          <ac:chgData name="Jeff Thies" userId="8cc19ffd055d15a7" providerId="LiveId" clId="{5123A6BF-C0BA-4F57-882C-3CD41DE44EFE}" dt="2023-06-13T20:42:34.774" v="5279" actId="12788"/>
          <ac:cxnSpMkLst>
            <pc:docMk/>
            <pc:sldMk cId="52395496" sldId="383"/>
            <ac:cxnSpMk id="85" creationId="{D3FEADAB-A393-96E5-35C6-AE6DA2CFDEC8}"/>
          </ac:cxnSpMkLst>
        </pc:cxnChg>
      </pc:sldChg>
      <pc:sldChg chg="addSp modSp mod">
        <pc:chgData name="Jeff Thies" userId="8cc19ffd055d15a7" providerId="LiveId" clId="{5123A6BF-C0BA-4F57-882C-3CD41DE44EFE}" dt="2023-06-14T19:50:29.906" v="5912"/>
        <pc:sldMkLst>
          <pc:docMk/>
          <pc:sldMk cId="1628965078" sldId="384"/>
        </pc:sldMkLst>
        <pc:spChg chg="add mod">
          <ac:chgData name="Jeff Thies" userId="8cc19ffd055d15a7" providerId="LiveId" clId="{5123A6BF-C0BA-4F57-882C-3CD41DE44EFE}" dt="2023-06-14T19:50:29.906" v="5912"/>
          <ac:spMkLst>
            <pc:docMk/>
            <pc:sldMk cId="1628965078" sldId="384"/>
            <ac:spMk id="4" creationId="{A4341CC3-C316-35AA-2D64-D71799EFF5A6}"/>
          </ac:spMkLst>
        </pc:spChg>
        <pc:spChg chg="mod">
          <ac:chgData name="Jeff Thies" userId="8cc19ffd055d15a7" providerId="LiveId" clId="{5123A6BF-C0BA-4F57-882C-3CD41DE44EFE}" dt="2023-06-13T20:44:54.678" v="5281" actId="207"/>
          <ac:spMkLst>
            <pc:docMk/>
            <pc:sldMk cId="1628965078" sldId="384"/>
            <ac:spMk id="5" creationId="{1EC67711-CD3F-7810-B737-4DE7F56918A0}"/>
          </ac:spMkLst>
        </pc:spChg>
        <pc:cxnChg chg="add mod">
          <ac:chgData name="Jeff Thies" userId="8cc19ffd055d15a7" providerId="LiveId" clId="{5123A6BF-C0BA-4F57-882C-3CD41DE44EFE}" dt="2023-06-14T19:50:29.906" v="5912"/>
          <ac:cxnSpMkLst>
            <pc:docMk/>
            <pc:sldMk cId="1628965078" sldId="384"/>
            <ac:cxnSpMk id="2" creationId="{63FAED53-BA04-0CF0-8AEA-776A62CFF9E0}"/>
          </ac:cxnSpMkLst>
        </pc:cxnChg>
      </pc:sldChg>
      <pc:sldChg chg="del">
        <pc:chgData name="Jeff Thies" userId="8cc19ffd055d15a7" providerId="LiveId" clId="{5123A6BF-C0BA-4F57-882C-3CD41DE44EFE}" dt="2023-06-13T20:44:29.784" v="5280" actId="47"/>
        <pc:sldMkLst>
          <pc:docMk/>
          <pc:sldMk cId="3541051423" sldId="384"/>
        </pc:sldMkLst>
      </pc:sldChg>
      <pc:sldChg chg="modSp mod">
        <pc:chgData name="Jeff Thies" userId="8cc19ffd055d15a7" providerId="LiveId" clId="{5123A6BF-C0BA-4F57-882C-3CD41DE44EFE}" dt="2023-06-13T20:45:45.919" v="5307" actId="20577"/>
        <pc:sldMkLst>
          <pc:docMk/>
          <pc:sldMk cId="2049759584" sldId="385"/>
        </pc:sldMkLst>
        <pc:graphicFrameChg chg="modGraphic">
          <ac:chgData name="Jeff Thies" userId="8cc19ffd055d15a7" providerId="LiveId" clId="{5123A6BF-C0BA-4F57-882C-3CD41DE44EFE}" dt="2023-06-13T20:45:45.919" v="5307" actId="20577"/>
          <ac:graphicFrameMkLst>
            <pc:docMk/>
            <pc:sldMk cId="2049759584" sldId="385"/>
            <ac:graphicFrameMk id="4" creationId="{68F5EEE4-F650-BACE-6A8C-F24596032B06}"/>
          </ac:graphicFrameMkLst>
        </pc:graphicFrameChg>
      </pc:sldChg>
      <pc:sldChg chg="modSp mod">
        <pc:chgData name="Jeff Thies" userId="8cc19ffd055d15a7" providerId="LiveId" clId="{5123A6BF-C0BA-4F57-882C-3CD41DE44EFE}" dt="2023-06-14T19:25:41.301" v="5383" actId="20577"/>
        <pc:sldMkLst>
          <pc:docMk/>
          <pc:sldMk cId="2458038297" sldId="386"/>
        </pc:sldMkLst>
        <pc:graphicFrameChg chg="mod modGraphic">
          <ac:chgData name="Jeff Thies" userId="8cc19ffd055d15a7" providerId="LiveId" clId="{5123A6BF-C0BA-4F57-882C-3CD41DE44EFE}" dt="2023-06-14T19:25:41.301" v="5383" actId="20577"/>
          <ac:graphicFrameMkLst>
            <pc:docMk/>
            <pc:sldMk cId="2458038297" sldId="386"/>
            <ac:graphicFrameMk id="4" creationId="{68F5EEE4-F650-BACE-6A8C-F24596032B06}"/>
          </ac:graphicFrameMkLst>
        </pc:graphicFrameChg>
      </pc:sldChg>
      <pc:sldChg chg="modSp mod">
        <pc:chgData name="Jeff Thies" userId="8cc19ffd055d15a7" providerId="LiveId" clId="{5123A6BF-C0BA-4F57-882C-3CD41DE44EFE}" dt="2023-06-14T19:27:47.139" v="5433" actId="20577"/>
        <pc:sldMkLst>
          <pc:docMk/>
          <pc:sldMk cId="9897442" sldId="387"/>
        </pc:sldMkLst>
        <pc:graphicFrameChg chg="modGraphic">
          <ac:chgData name="Jeff Thies" userId="8cc19ffd055d15a7" providerId="LiveId" clId="{5123A6BF-C0BA-4F57-882C-3CD41DE44EFE}" dt="2023-06-14T19:27:47.139" v="5433" actId="20577"/>
          <ac:graphicFrameMkLst>
            <pc:docMk/>
            <pc:sldMk cId="9897442" sldId="387"/>
            <ac:graphicFrameMk id="4" creationId="{68F5EEE4-F650-BACE-6A8C-F24596032B06}"/>
          </ac:graphicFrameMkLst>
        </pc:graphicFrameChg>
      </pc:sldChg>
      <pc:sldChg chg="modSp del mod">
        <pc:chgData name="Jeff Thies" userId="8cc19ffd055d15a7" providerId="LiveId" clId="{5123A6BF-C0BA-4F57-882C-3CD41DE44EFE}" dt="2023-06-14T19:26:04.002" v="5384" actId="2696"/>
        <pc:sldMkLst>
          <pc:docMk/>
          <pc:sldMk cId="697285444" sldId="387"/>
        </pc:sldMkLst>
        <pc:graphicFrameChg chg="modGraphic">
          <ac:chgData name="Jeff Thies" userId="8cc19ffd055d15a7" providerId="LiveId" clId="{5123A6BF-C0BA-4F57-882C-3CD41DE44EFE}" dt="2023-06-14T19:23:44.045" v="5316" actId="2161"/>
          <ac:graphicFrameMkLst>
            <pc:docMk/>
            <pc:sldMk cId="697285444" sldId="387"/>
            <ac:graphicFrameMk id="4" creationId="{68F5EEE4-F650-BACE-6A8C-F24596032B06}"/>
          </ac:graphicFrameMkLst>
        </pc:graphicFrameChg>
      </pc:sldChg>
      <pc:sldChg chg="modSp mod">
        <pc:chgData name="Jeff Thies" userId="8cc19ffd055d15a7" providerId="LiveId" clId="{5123A6BF-C0BA-4F57-882C-3CD41DE44EFE}" dt="2023-06-14T19:30:01.161" v="5524" actId="20577"/>
        <pc:sldMkLst>
          <pc:docMk/>
          <pc:sldMk cId="882210671" sldId="388"/>
        </pc:sldMkLst>
        <pc:graphicFrameChg chg="modGraphic">
          <ac:chgData name="Jeff Thies" userId="8cc19ffd055d15a7" providerId="LiveId" clId="{5123A6BF-C0BA-4F57-882C-3CD41DE44EFE}" dt="2023-06-14T19:30:01.161" v="5524" actId="20577"/>
          <ac:graphicFrameMkLst>
            <pc:docMk/>
            <pc:sldMk cId="882210671" sldId="388"/>
            <ac:graphicFrameMk id="4" creationId="{68F5EEE4-F650-BACE-6A8C-F24596032B06}"/>
          </ac:graphicFrameMkLst>
        </pc:graphicFrameChg>
      </pc:sldChg>
      <pc:sldChg chg="modSp mod">
        <pc:chgData name="Jeff Thies" userId="8cc19ffd055d15a7" providerId="LiveId" clId="{5123A6BF-C0BA-4F57-882C-3CD41DE44EFE}" dt="2023-06-14T19:33:01.576" v="5581" actId="5793"/>
        <pc:sldMkLst>
          <pc:docMk/>
          <pc:sldMk cId="2296762284" sldId="389"/>
        </pc:sldMkLst>
        <pc:graphicFrameChg chg="modGraphic">
          <ac:chgData name="Jeff Thies" userId="8cc19ffd055d15a7" providerId="LiveId" clId="{5123A6BF-C0BA-4F57-882C-3CD41DE44EFE}" dt="2023-06-14T19:33:01.576" v="5581" actId="5793"/>
          <ac:graphicFrameMkLst>
            <pc:docMk/>
            <pc:sldMk cId="2296762284" sldId="389"/>
            <ac:graphicFrameMk id="4" creationId="{68F5EEE4-F650-BACE-6A8C-F24596032B06}"/>
          </ac:graphicFrameMkLst>
        </pc:graphicFrameChg>
      </pc:sldChg>
      <pc:sldChg chg="modSp mod">
        <pc:chgData name="Jeff Thies" userId="8cc19ffd055d15a7" providerId="LiveId" clId="{5123A6BF-C0BA-4F57-882C-3CD41DE44EFE}" dt="2023-06-14T19:35:05.564" v="5668" actId="20577"/>
        <pc:sldMkLst>
          <pc:docMk/>
          <pc:sldMk cId="2795505526" sldId="390"/>
        </pc:sldMkLst>
        <pc:graphicFrameChg chg="modGraphic">
          <ac:chgData name="Jeff Thies" userId="8cc19ffd055d15a7" providerId="LiveId" clId="{5123A6BF-C0BA-4F57-882C-3CD41DE44EFE}" dt="2023-06-14T19:35:05.564" v="5668" actId="20577"/>
          <ac:graphicFrameMkLst>
            <pc:docMk/>
            <pc:sldMk cId="2795505526" sldId="390"/>
            <ac:graphicFrameMk id="4" creationId="{68F5EEE4-F650-BACE-6A8C-F24596032B06}"/>
          </ac:graphicFrameMkLst>
        </pc:graphicFrameChg>
      </pc:sldChg>
      <pc:sldChg chg="modSp mod">
        <pc:chgData name="Jeff Thies" userId="8cc19ffd055d15a7" providerId="LiveId" clId="{5123A6BF-C0BA-4F57-882C-3CD41DE44EFE}" dt="2023-06-14T19:44:10.086" v="5908" actId="20577"/>
        <pc:sldMkLst>
          <pc:docMk/>
          <pc:sldMk cId="1131617213" sldId="391"/>
        </pc:sldMkLst>
        <pc:graphicFrameChg chg="modGraphic">
          <ac:chgData name="Jeff Thies" userId="8cc19ffd055d15a7" providerId="LiveId" clId="{5123A6BF-C0BA-4F57-882C-3CD41DE44EFE}" dt="2023-06-14T19:44:10.086" v="5908" actId="20577"/>
          <ac:graphicFrameMkLst>
            <pc:docMk/>
            <pc:sldMk cId="1131617213" sldId="391"/>
            <ac:graphicFrameMk id="4" creationId="{68F5EEE4-F650-BACE-6A8C-F24596032B06}"/>
          </ac:graphicFrameMkLst>
        </pc:graphicFrameChg>
      </pc:sldChg>
      <pc:sldChg chg="addSp delSp modSp add mod">
        <pc:chgData name="Jeff Thies" userId="8cc19ffd055d15a7" providerId="LiveId" clId="{5123A6BF-C0BA-4F57-882C-3CD41DE44EFE}" dt="2023-06-16T23:21:11.884" v="8843" actId="20577"/>
        <pc:sldMkLst>
          <pc:docMk/>
          <pc:sldMk cId="2523435" sldId="392"/>
        </pc:sldMkLst>
        <pc:spChg chg="mod">
          <ac:chgData name="Jeff Thies" userId="8cc19ffd055d15a7" providerId="LiveId" clId="{5123A6BF-C0BA-4F57-882C-3CD41DE44EFE}" dt="2023-06-16T22:57:10.509" v="8204" actId="20577"/>
          <ac:spMkLst>
            <pc:docMk/>
            <pc:sldMk cId="2523435" sldId="392"/>
            <ac:spMk id="4" creationId="{FD8BC7DD-77BA-887F-9FF0-FB5FB72E1C0A}"/>
          </ac:spMkLst>
        </pc:spChg>
        <pc:spChg chg="mod">
          <ac:chgData name="Jeff Thies" userId="8cc19ffd055d15a7" providerId="LiveId" clId="{5123A6BF-C0BA-4F57-882C-3CD41DE44EFE}" dt="2023-06-16T23:02:46.211" v="8399" actId="20577"/>
          <ac:spMkLst>
            <pc:docMk/>
            <pc:sldMk cId="2523435" sldId="392"/>
            <ac:spMk id="7" creationId="{29C4C362-C1D4-6E5E-AFB5-00E23C19F892}"/>
          </ac:spMkLst>
        </pc:spChg>
        <pc:spChg chg="mod">
          <ac:chgData name="Jeff Thies" userId="8cc19ffd055d15a7" providerId="LiveId" clId="{5123A6BF-C0BA-4F57-882C-3CD41DE44EFE}" dt="2023-06-16T23:21:11.884" v="8843" actId="20577"/>
          <ac:spMkLst>
            <pc:docMk/>
            <pc:sldMk cId="2523435" sldId="392"/>
            <ac:spMk id="12" creationId="{488BDD81-C9FC-EB58-E623-EDA6E603B8D6}"/>
          </ac:spMkLst>
        </pc:spChg>
        <pc:picChg chg="add mod">
          <ac:chgData name="Jeff Thies" userId="8cc19ffd055d15a7" providerId="LiveId" clId="{5123A6BF-C0BA-4F57-882C-3CD41DE44EFE}" dt="2023-06-16T23:19:24.088" v="8813" actId="1038"/>
          <ac:picMkLst>
            <pc:docMk/>
            <pc:sldMk cId="2523435" sldId="392"/>
            <ac:picMk id="5" creationId="{2B4F9CD2-A371-DB3A-5B85-38DBBE21F8F2}"/>
          </ac:picMkLst>
        </pc:picChg>
        <pc:picChg chg="add mod">
          <ac:chgData name="Jeff Thies" userId="8cc19ffd055d15a7" providerId="LiveId" clId="{5123A6BF-C0BA-4F57-882C-3CD41DE44EFE}" dt="2023-06-16T23:19:10.165" v="8808" actId="1037"/>
          <ac:picMkLst>
            <pc:docMk/>
            <pc:sldMk cId="2523435" sldId="392"/>
            <ac:picMk id="9" creationId="{7D89A7D0-1F75-1260-12F9-171E116F14AE}"/>
          </ac:picMkLst>
        </pc:picChg>
        <pc:picChg chg="add mod">
          <ac:chgData name="Jeff Thies" userId="8cc19ffd055d15a7" providerId="LiveId" clId="{5123A6BF-C0BA-4F57-882C-3CD41DE44EFE}" dt="2023-06-16T23:20:10.499" v="8821" actId="1038"/>
          <ac:picMkLst>
            <pc:docMk/>
            <pc:sldMk cId="2523435" sldId="392"/>
            <ac:picMk id="11" creationId="{75462EB3-881E-3F62-F301-0E2B8B5B1A26}"/>
          </ac:picMkLst>
        </pc:picChg>
        <pc:picChg chg="add mod">
          <ac:chgData name="Jeff Thies" userId="8cc19ffd055d15a7" providerId="LiveId" clId="{5123A6BF-C0BA-4F57-882C-3CD41DE44EFE}" dt="2023-06-16T23:21:06.322" v="8841" actId="1038"/>
          <ac:picMkLst>
            <pc:docMk/>
            <pc:sldMk cId="2523435" sldId="392"/>
            <ac:picMk id="14" creationId="{B8C29958-5F33-910E-0634-2FA334752D39}"/>
          </ac:picMkLst>
        </pc:picChg>
        <pc:picChg chg="del">
          <ac:chgData name="Jeff Thies" userId="8cc19ffd055d15a7" providerId="LiveId" clId="{5123A6BF-C0BA-4F57-882C-3CD41DE44EFE}" dt="2023-06-16T23:05:20.715" v="8484" actId="478"/>
          <ac:picMkLst>
            <pc:docMk/>
            <pc:sldMk cId="2523435" sldId="392"/>
            <ac:picMk id="21" creationId="{8C4F3EA5-3D8D-AD20-CBF0-E6109F3B0E27}"/>
          </ac:picMkLst>
        </pc:picChg>
        <pc:picChg chg="del">
          <ac:chgData name="Jeff Thies" userId="8cc19ffd055d15a7" providerId="LiveId" clId="{5123A6BF-C0BA-4F57-882C-3CD41DE44EFE}" dt="2023-06-16T23:08:17.404" v="8675" actId="478"/>
          <ac:picMkLst>
            <pc:docMk/>
            <pc:sldMk cId="2523435" sldId="392"/>
            <ac:picMk id="25" creationId="{3E3DB756-85EC-E05C-F7FC-18A6DD858E15}"/>
          </ac:picMkLst>
        </pc:picChg>
      </pc:sldChg>
      <pc:sldChg chg="addSp modSp mod">
        <pc:chgData name="Jeff Thies" userId="8cc19ffd055d15a7" providerId="LiveId" clId="{5123A6BF-C0BA-4F57-882C-3CD41DE44EFE}" dt="2023-06-27T13:41:15.685" v="9204" actId="1076"/>
        <pc:sldMkLst>
          <pc:docMk/>
          <pc:sldMk cId="1502260341" sldId="395"/>
        </pc:sldMkLst>
        <pc:picChg chg="add mod">
          <ac:chgData name="Jeff Thies" userId="8cc19ffd055d15a7" providerId="LiveId" clId="{5123A6BF-C0BA-4F57-882C-3CD41DE44EFE}" dt="2023-06-27T13:41:15.685" v="9204" actId="1076"/>
          <ac:picMkLst>
            <pc:docMk/>
            <pc:sldMk cId="1502260341" sldId="395"/>
            <ac:picMk id="6" creationId="{9AEF879B-26FA-3C6B-0BCC-16FE394A511E}"/>
          </ac:picMkLst>
        </pc:picChg>
      </pc:sldChg>
      <pc:sldChg chg="addSp modSp mod">
        <pc:chgData name="Jeff Thies" userId="8cc19ffd055d15a7" providerId="LiveId" clId="{5123A6BF-C0BA-4F57-882C-3CD41DE44EFE}" dt="2023-06-27T13:41:47.030" v="9206" actId="1076"/>
        <pc:sldMkLst>
          <pc:docMk/>
          <pc:sldMk cId="3492136465" sldId="396"/>
        </pc:sldMkLst>
        <pc:picChg chg="add mod">
          <ac:chgData name="Jeff Thies" userId="8cc19ffd055d15a7" providerId="LiveId" clId="{5123A6BF-C0BA-4F57-882C-3CD41DE44EFE}" dt="2023-06-27T13:41:47.030" v="9206" actId="1076"/>
          <ac:picMkLst>
            <pc:docMk/>
            <pc:sldMk cId="3492136465" sldId="396"/>
            <ac:picMk id="5" creationId="{2F3832ED-1339-4E3F-92A3-1E36544BEA85}"/>
          </ac:picMkLst>
        </pc:picChg>
      </pc:sldChg>
      <pc:sldChg chg="addSp modSp mod">
        <pc:chgData name="Jeff Thies" userId="8cc19ffd055d15a7" providerId="LiveId" clId="{5123A6BF-C0BA-4F57-882C-3CD41DE44EFE}" dt="2023-06-27T13:44:00.679" v="9239" actId="20577"/>
        <pc:sldMkLst>
          <pc:docMk/>
          <pc:sldMk cId="2108565792" sldId="397"/>
        </pc:sldMkLst>
        <pc:spChg chg="mod">
          <ac:chgData name="Jeff Thies" userId="8cc19ffd055d15a7" providerId="LiveId" clId="{5123A6BF-C0BA-4F57-882C-3CD41DE44EFE}" dt="2023-06-27T13:44:00.679" v="9239" actId="20577"/>
          <ac:spMkLst>
            <pc:docMk/>
            <pc:sldMk cId="2108565792" sldId="397"/>
            <ac:spMk id="3" creationId="{B65BD250-AB81-BB79-F302-2D68B7010E66}"/>
          </ac:spMkLst>
        </pc:spChg>
        <pc:picChg chg="add mod">
          <ac:chgData name="Jeff Thies" userId="8cc19ffd055d15a7" providerId="LiveId" clId="{5123A6BF-C0BA-4F57-882C-3CD41DE44EFE}" dt="2023-06-27T13:42:32.475" v="9208" actId="1076"/>
          <ac:picMkLst>
            <pc:docMk/>
            <pc:sldMk cId="2108565792" sldId="397"/>
            <ac:picMk id="7" creationId="{F89CD3A7-3D62-43E3-AEB7-E8B398CAC7CB}"/>
          </ac:picMkLst>
        </pc:picChg>
      </pc:sldChg>
      <pc:sldChg chg="delSp modSp mod">
        <pc:chgData name="Jeff Thies" userId="8cc19ffd055d15a7" providerId="LiveId" clId="{5123A6BF-C0BA-4F57-882C-3CD41DE44EFE}" dt="2023-06-28T18:28:23.483" v="9271" actId="478"/>
        <pc:sldMkLst>
          <pc:docMk/>
          <pc:sldMk cId="3033583991" sldId="398"/>
        </pc:sldMkLst>
        <pc:spChg chg="del">
          <ac:chgData name="Jeff Thies" userId="8cc19ffd055d15a7" providerId="LiveId" clId="{5123A6BF-C0BA-4F57-882C-3CD41DE44EFE}" dt="2023-06-28T18:28:23.483" v="9271" actId="478"/>
          <ac:spMkLst>
            <pc:docMk/>
            <pc:sldMk cId="3033583991" sldId="398"/>
            <ac:spMk id="5" creationId="{1EC67711-CD3F-7810-B737-4DE7F56918A0}"/>
          </ac:spMkLst>
        </pc:spChg>
        <pc:spChg chg="del">
          <ac:chgData name="Jeff Thies" userId="8cc19ffd055d15a7" providerId="LiveId" clId="{5123A6BF-C0BA-4F57-882C-3CD41DE44EFE}" dt="2023-06-28T18:28:23.483" v="9271" actId="478"/>
          <ac:spMkLst>
            <pc:docMk/>
            <pc:sldMk cId="3033583991" sldId="398"/>
            <ac:spMk id="8" creationId="{21C54B85-8CC9-E908-867D-35D5EB56D4E8}"/>
          </ac:spMkLst>
        </pc:spChg>
        <pc:spChg chg="del">
          <ac:chgData name="Jeff Thies" userId="8cc19ffd055d15a7" providerId="LiveId" clId="{5123A6BF-C0BA-4F57-882C-3CD41DE44EFE}" dt="2023-06-28T18:28:23.483" v="9271" actId="478"/>
          <ac:spMkLst>
            <pc:docMk/>
            <pc:sldMk cId="3033583991" sldId="398"/>
            <ac:spMk id="33" creationId="{AAC07B37-E1DF-EAED-A6A7-6D3B8462C591}"/>
          </ac:spMkLst>
        </pc:spChg>
        <pc:spChg chg="del">
          <ac:chgData name="Jeff Thies" userId="8cc19ffd055d15a7" providerId="LiveId" clId="{5123A6BF-C0BA-4F57-882C-3CD41DE44EFE}" dt="2023-06-28T18:28:23.483" v="9271" actId="478"/>
          <ac:spMkLst>
            <pc:docMk/>
            <pc:sldMk cId="3033583991" sldId="398"/>
            <ac:spMk id="35" creationId="{7933556F-9B80-2CA7-FEA2-352058979958}"/>
          </ac:spMkLst>
        </pc:spChg>
        <pc:spChg chg="del">
          <ac:chgData name="Jeff Thies" userId="8cc19ffd055d15a7" providerId="LiveId" clId="{5123A6BF-C0BA-4F57-882C-3CD41DE44EFE}" dt="2023-06-28T18:28:23.483" v="9271" actId="478"/>
          <ac:spMkLst>
            <pc:docMk/>
            <pc:sldMk cId="3033583991" sldId="398"/>
            <ac:spMk id="43" creationId="{4AC8E010-5DB4-EC73-02DC-61DFAABD7F7F}"/>
          </ac:spMkLst>
        </pc:spChg>
        <pc:spChg chg="mod">
          <ac:chgData name="Jeff Thies" userId="8cc19ffd055d15a7" providerId="LiveId" clId="{5123A6BF-C0BA-4F57-882C-3CD41DE44EFE}" dt="2023-06-28T18:28:07.202" v="9270" actId="20577"/>
          <ac:spMkLst>
            <pc:docMk/>
            <pc:sldMk cId="3033583991" sldId="398"/>
            <ac:spMk id="44" creationId="{9D0A6C77-AAB6-ADF4-339F-1A8C72A66A73}"/>
          </ac:spMkLst>
        </pc:spChg>
        <pc:spChg chg="del">
          <ac:chgData name="Jeff Thies" userId="8cc19ffd055d15a7" providerId="LiveId" clId="{5123A6BF-C0BA-4F57-882C-3CD41DE44EFE}" dt="2023-06-28T18:28:23.483" v="9271" actId="478"/>
          <ac:spMkLst>
            <pc:docMk/>
            <pc:sldMk cId="3033583991" sldId="398"/>
            <ac:spMk id="52" creationId="{F713EC52-FCB0-C265-E5D4-50ED26A8E9F0}"/>
          </ac:spMkLst>
        </pc:spChg>
        <pc:spChg chg="del">
          <ac:chgData name="Jeff Thies" userId="8cc19ffd055d15a7" providerId="LiveId" clId="{5123A6BF-C0BA-4F57-882C-3CD41DE44EFE}" dt="2023-06-28T18:28:23.483" v="9271" actId="478"/>
          <ac:spMkLst>
            <pc:docMk/>
            <pc:sldMk cId="3033583991" sldId="398"/>
            <ac:spMk id="81" creationId="{E7A78AD1-98F4-73F2-92B4-6DF362269C49}"/>
          </ac:spMkLst>
        </pc:spChg>
        <pc:spChg chg="del">
          <ac:chgData name="Jeff Thies" userId="8cc19ffd055d15a7" providerId="LiveId" clId="{5123A6BF-C0BA-4F57-882C-3CD41DE44EFE}" dt="2023-06-28T18:28:23.483" v="9271" actId="478"/>
          <ac:spMkLst>
            <pc:docMk/>
            <pc:sldMk cId="3033583991" sldId="398"/>
            <ac:spMk id="93" creationId="{21E6F7B2-AE51-4259-E80D-31CBB6380789}"/>
          </ac:spMkLst>
        </pc:spChg>
        <pc:spChg chg="del">
          <ac:chgData name="Jeff Thies" userId="8cc19ffd055d15a7" providerId="LiveId" clId="{5123A6BF-C0BA-4F57-882C-3CD41DE44EFE}" dt="2023-06-28T18:28:23.483" v="9271" actId="478"/>
          <ac:spMkLst>
            <pc:docMk/>
            <pc:sldMk cId="3033583991" sldId="398"/>
            <ac:spMk id="132" creationId="{95B5F26A-6D34-B5A1-3138-D6F3C36DAB8E}"/>
          </ac:spMkLst>
        </pc:spChg>
        <pc:cxnChg chg="del mod">
          <ac:chgData name="Jeff Thies" userId="8cc19ffd055d15a7" providerId="LiveId" clId="{5123A6BF-C0BA-4F57-882C-3CD41DE44EFE}" dt="2023-06-28T18:28:23.483" v="9271" actId="478"/>
          <ac:cxnSpMkLst>
            <pc:docMk/>
            <pc:sldMk cId="3033583991" sldId="398"/>
            <ac:cxnSpMk id="3" creationId="{C042C430-7D5E-4D1B-55AE-069669F9B3B9}"/>
          </ac:cxnSpMkLst>
        </pc:cxnChg>
        <pc:cxnChg chg="del mod">
          <ac:chgData name="Jeff Thies" userId="8cc19ffd055d15a7" providerId="LiveId" clId="{5123A6BF-C0BA-4F57-882C-3CD41DE44EFE}" dt="2023-06-28T18:28:23.483" v="9271" actId="478"/>
          <ac:cxnSpMkLst>
            <pc:docMk/>
            <pc:sldMk cId="3033583991" sldId="398"/>
            <ac:cxnSpMk id="6" creationId="{23996BAD-0B39-67E0-876C-FEFCFE575945}"/>
          </ac:cxnSpMkLst>
        </pc:cxnChg>
        <pc:cxnChg chg="del">
          <ac:chgData name="Jeff Thies" userId="8cc19ffd055d15a7" providerId="LiveId" clId="{5123A6BF-C0BA-4F57-882C-3CD41DE44EFE}" dt="2023-06-28T18:28:23.483" v="9271" actId="478"/>
          <ac:cxnSpMkLst>
            <pc:docMk/>
            <pc:sldMk cId="3033583991" sldId="398"/>
            <ac:cxnSpMk id="50" creationId="{B3CEC875-60B2-B28B-B19A-C58685D61D1F}"/>
          </ac:cxnSpMkLst>
        </pc:cxnChg>
        <pc:cxnChg chg="del mod">
          <ac:chgData name="Jeff Thies" userId="8cc19ffd055d15a7" providerId="LiveId" clId="{5123A6BF-C0BA-4F57-882C-3CD41DE44EFE}" dt="2023-06-28T18:28:23.483" v="9271" actId="478"/>
          <ac:cxnSpMkLst>
            <pc:docMk/>
            <pc:sldMk cId="3033583991" sldId="398"/>
            <ac:cxnSpMk id="51" creationId="{AA737C31-0EBB-0BA7-2DFD-50595F714BC8}"/>
          </ac:cxnSpMkLst>
        </pc:cxnChg>
        <pc:cxnChg chg="del mod">
          <ac:chgData name="Jeff Thies" userId="8cc19ffd055d15a7" providerId="LiveId" clId="{5123A6BF-C0BA-4F57-882C-3CD41DE44EFE}" dt="2023-06-28T18:28:23.483" v="9271" actId="478"/>
          <ac:cxnSpMkLst>
            <pc:docMk/>
            <pc:sldMk cId="3033583991" sldId="398"/>
            <ac:cxnSpMk id="55" creationId="{2FB9893B-9A10-BC1D-E0D1-630DFC3F9AC6}"/>
          </ac:cxnSpMkLst>
        </pc:cxnChg>
        <pc:cxnChg chg="del mod">
          <ac:chgData name="Jeff Thies" userId="8cc19ffd055d15a7" providerId="LiveId" clId="{5123A6BF-C0BA-4F57-882C-3CD41DE44EFE}" dt="2023-06-28T18:28:23.483" v="9271" actId="478"/>
          <ac:cxnSpMkLst>
            <pc:docMk/>
            <pc:sldMk cId="3033583991" sldId="398"/>
            <ac:cxnSpMk id="77" creationId="{77FE1AC5-0F3F-8615-A4AA-DBA6495AE41A}"/>
          </ac:cxnSpMkLst>
        </pc:cxnChg>
        <pc:cxnChg chg="del mod">
          <ac:chgData name="Jeff Thies" userId="8cc19ffd055d15a7" providerId="LiveId" clId="{5123A6BF-C0BA-4F57-882C-3CD41DE44EFE}" dt="2023-06-28T18:28:23.483" v="9271" actId="478"/>
          <ac:cxnSpMkLst>
            <pc:docMk/>
            <pc:sldMk cId="3033583991" sldId="398"/>
            <ac:cxnSpMk id="85" creationId="{D3FEADAB-A393-96E5-35C6-AE6DA2CFDEC8}"/>
          </ac:cxnSpMkLst>
        </pc:cxnChg>
      </pc:sldChg>
      <pc:sldChg chg="modSp mod">
        <pc:chgData name="Jeff Thies" userId="8cc19ffd055d15a7" providerId="LiveId" clId="{5123A6BF-C0BA-4F57-882C-3CD41DE44EFE}" dt="2023-06-28T18:30:06.532" v="9340" actId="20577"/>
        <pc:sldMkLst>
          <pc:docMk/>
          <pc:sldMk cId="1863793148" sldId="399"/>
        </pc:sldMkLst>
        <pc:spChg chg="mod">
          <ac:chgData name="Jeff Thies" userId="8cc19ffd055d15a7" providerId="LiveId" clId="{5123A6BF-C0BA-4F57-882C-3CD41DE44EFE}" dt="2023-06-28T18:30:06.532" v="9340" actId="20577"/>
          <ac:spMkLst>
            <pc:docMk/>
            <pc:sldMk cId="1863793148" sldId="399"/>
            <ac:spMk id="44" creationId="{9D0A6C77-AAB6-ADF4-339F-1A8C72A66A73}"/>
          </ac:spMkLst>
        </pc:spChg>
      </pc:sldChg>
      <pc:sldChg chg="addSp modSp mod">
        <pc:chgData name="Jeff Thies" userId="8cc19ffd055d15a7" providerId="LiveId" clId="{5123A6BF-C0BA-4F57-882C-3CD41DE44EFE}" dt="2023-06-28T18:35:54.994" v="9607" actId="1076"/>
        <pc:sldMkLst>
          <pc:docMk/>
          <pc:sldMk cId="17344218" sldId="401"/>
        </pc:sldMkLst>
        <pc:spChg chg="add mod">
          <ac:chgData name="Jeff Thies" userId="8cc19ffd055d15a7" providerId="LiveId" clId="{5123A6BF-C0BA-4F57-882C-3CD41DE44EFE}" dt="2023-06-28T18:35:54.994" v="9607" actId="1076"/>
          <ac:spMkLst>
            <pc:docMk/>
            <pc:sldMk cId="17344218" sldId="401"/>
            <ac:spMk id="2" creationId="{CCB6C305-4D35-3EBF-2454-47C509856CB3}"/>
          </ac:spMkLst>
        </pc:spChg>
        <pc:spChg chg="mod">
          <ac:chgData name="Jeff Thies" userId="8cc19ffd055d15a7" providerId="LiveId" clId="{5123A6BF-C0BA-4F57-882C-3CD41DE44EFE}" dt="2023-06-28T18:31:45.598" v="9342" actId="14100"/>
          <ac:spMkLst>
            <pc:docMk/>
            <pc:sldMk cId="17344218" sldId="401"/>
            <ac:spMk id="44" creationId="{9D0A6C77-AAB6-ADF4-339F-1A8C72A66A73}"/>
          </ac:spMkLst>
        </pc:spChg>
      </pc:sldChg>
    </pc:docChg>
  </pc:docChgLst>
  <pc:docChgLst>
    <pc:chgData name="Jeff Thies" userId="8cc19ffd055d15a7" providerId="Windows Live" clId="Web-{3E3592C7-6113-4647-9048-E37291D51724}"/>
    <pc:docChg chg="modSld">
      <pc:chgData name="Jeff Thies" userId="8cc19ffd055d15a7" providerId="Windows Live" clId="Web-{3E3592C7-6113-4647-9048-E37291D51724}" dt="2023-08-03T01:36:32.892" v="0"/>
      <pc:docMkLst>
        <pc:docMk/>
      </pc:docMkLst>
      <pc:sldChg chg="mod setBg">
        <pc:chgData name="Jeff Thies" userId="8cc19ffd055d15a7" providerId="Windows Live" clId="Web-{3E3592C7-6113-4647-9048-E37291D51724}" dt="2023-08-03T01:36:32.892" v="0"/>
        <pc:sldMkLst>
          <pc:docMk/>
          <pc:sldMk cId="2916691536" sldId="414"/>
        </pc:sldMkLst>
      </pc:sldChg>
    </pc:docChg>
  </pc:docChgLst>
  <pc:docChgLst>
    <pc:chgData name="Jeff Thies" userId="8cc19ffd055d15a7" providerId="LiveId" clId="{1935579D-E61B-4429-9F16-E6D5B1EDCEF7}"/>
    <pc:docChg chg="undo redo custSel delSld modSld">
      <pc:chgData name="Jeff Thies" userId="8cc19ffd055d15a7" providerId="LiveId" clId="{1935579D-E61B-4429-9F16-E6D5B1EDCEF7}" dt="2023-07-29T17:24:04.209" v="3981" actId="20577"/>
      <pc:docMkLst>
        <pc:docMk/>
      </pc:docMkLst>
      <pc:sldChg chg="modSp mod">
        <pc:chgData name="Jeff Thies" userId="8cc19ffd055d15a7" providerId="LiveId" clId="{1935579D-E61B-4429-9F16-E6D5B1EDCEF7}" dt="2023-07-24T16:51:03.158" v="293" actId="20577"/>
        <pc:sldMkLst>
          <pc:docMk/>
          <pc:sldMk cId="1755468391" sldId="298"/>
        </pc:sldMkLst>
        <pc:spChg chg="mod">
          <ac:chgData name="Jeff Thies" userId="8cc19ffd055d15a7" providerId="LiveId" clId="{1935579D-E61B-4429-9F16-E6D5B1EDCEF7}" dt="2023-07-24T16:51:03.158" v="293" actId="20577"/>
          <ac:spMkLst>
            <pc:docMk/>
            <pc:sldMk cId="1755468391" sldId="298"/>
            <ac:spMk id="2" creationId="{1AD42A8B-4469-7330-CCAA-03731CB5CA92}"/>
          </ac:spMkLst>
        </pc:spChg>
        <pc:spChg chg="mod">
          <ac:chgData name="Jeff Thies" userId="8cc19ffd055d15a7" providerId="LiveId" clId="{1935579D-E61B-4429-9F16-E6D5B1EDCEF7}" dt="2023-07-24T16:49:40.739" v="148" actId="1076"/>
          <ac:spMkLst>
            <pc:docMk/>
            <pc:sldMk cId="1755468391" sldId="298"/>
            <ac:spMk id="3" creationId="{B65BD250-AB81-BB79-F302-2D68B7010E66}"/>
          </ac:spMkLst>
        </pc:spChg>
      </pc:sldChg>
      <pc:sldChg chg="delSp modSp mod">
        <pc:chgData name="Jeff Thies" userId="8cc19ffd055d15a7" providerId="LiveId" clId="{1935579D-E61B-4429-9F16-E6D5B1EDCEF7}" dt="2023-07-24T16:53:21.062" v="327" actId="1076"/>
        <pc:sldMkLst>
          <pc:docMk/>
          <pc:sldMk cId="2755099576" sldId="338"/>
        </pc:sldMkLst>
        <pc:spChg chg="del">
          <ac:chgData name="Jeff Thies" userId="8cc19ffd055d15a7" providerId="LiveId" clId="{1935579D-E61B-4429-9F16-E6D5B1EDCEF7}" dt="2023-07-24T16:17:29.151" v="4" actId="478"/>
          <ac:spMkLst>
            <pc:docMk/>
            <pc:sldMk cId="2755099576" sldId="338"/>
            <ac:spMk id="2" creationId="{0A297F52-61A1-C125-CCFB-B7529C08D642}"/>
          </ac:spMkLst>
        </pc:spChg>
        <pc:spChg chg="mod">
          <ac:chgData name="Jeff Thies" userId="8cc19ffd055d15a7" providerId="LiveId" clId="{1935579D-E61B-4429-9F16-E6D5B1EDCEF7}" dt="2023-07-24T16:53:21.062" v="327" actId="1076"/>
          <ac:spMkLst>
            <pc:docMk/>
            <pc:sldMk cId="2755099576" sldId="338"/>
            <ac:spMk id="4" creationId="{7DAF1413-A132-10A5-9CA4-8949C3F02882}"/>
          </ac:spMkLst>
        </pc:spChg>
        <pc:spChg chg="mod">
          <ac:chgData name="Jeff Thies" userId="8cc19ffd055d15a7" providerId="LiveId" clId="{1935579D-E61B-4429-9F16-E6D5B1EDCEF7}" dt="2023-07-24T16:52:21.598" v="326" actId="1038"/>
          <ac:spMkLst>
            <pc:docMk/>
            <pc:sldMk cId="2755099576" sldId="338"/>
            <ac:spMk id="7" creationId="{24E685C3-CB2A-69F9-51B1-DF5399054DD1}"/>
          </ac:spMkLst>
        </pc:spChg>
        <pc:spChg chg="mod">
          <ac:chgData name="Jeff Thies" userId="8cc19ffd055d15a7" providerId="LiveId" clId="{1935579D-E61B-4429-9F16-E6D5B1EDCEF7}" dt="2023-07-24T16:52:21.598" v="326" actId="1038"/>
          <ac:spMkLst>
            <pc:docMk/>
            <pc:sldMk cId="2755099576" sldId="338"/>
            <ac:spMk id="10" creationId="{6E93A24C-81BE-7366-81E2-A839BB852F8E}"/>
          </ac:spMkLst>
        </pc:spChg>
        <pc:spChg chg="mod">
          <ac:chgData name="Jeff Thies" userId="8cc19ffd055d15a7" providerId="LiveId" clId="{1935579D-E61B-4429-9F16-E6D5B1EDCEF7}" dt="2023-07-24T16:52:21.598" v="326" actId="1038"/>
          <ac:spMkLst>
            <pc:docMk/>
            <pc:sldMk cId="2755099576" sldId="338"/>
            <ac:spMk id="13" creationId="{832AEDE1-A334-C761-F25D-EF796E7767CA}"/>
          </ac:spMkLst>
        </pc:spChg>
        <pc:picChg chg="mod">
          <ac:chgData name="Jeff Thies" userId="8cc19ffd055d15a7" providerId="LiveId" clId="{1935579D-E61B-4429-9F16-E6D5B1EDCEF7}" dt="2023-07-24T16:52:08.376" v="310" actId="1076"/>
          <ac:picMkLst>
            <pc:docMk/>
            <pc:sldMk cId="2755099576" sldId="338"/>
            <ac:picMk id="30" creationId="{009FA9AD-3609-9C73-D544-F963B628FB91}"/>
          </ac:picMkLst>
        </pc:picChg>
      </pc:sldChg>
      <pc:sldChg chg="addSp delSp modSp mod modNotesTx">
        <pc:chgData name="Jeff Thies" userId="8cc19ffd055d15a7" providerId="LiveId" clId="{1935579D-E61B-4429-9F16-E6D5B1EDCEF7}" dt="2023-07-25T01:10:12.627" v="2751" actId="12"/>
        <pc:sldMkLst>
          <pc:docMk/>
          <pc:sldMk cId="2781751348" sldId="398"/>
        </pc:sldMkLst>
        <pc:spChg chg="mod">
          <ac:chgData name="Jeff Thies" userId="8cc19ffd055d15a7" providerId="LiveId" clId="{1935579D-E61B-4429-9F16-E6D5B1EDCEF7}" dt="2023-07-25T01:10:12.627" v="2751" actId="12"/>
          <ac:spMkLst>
            <pc:docMk/>
            <pc:sldMk cId="2781751348" sldId="398"/>
            <ac:spMk id="2" creationId="{1AD42A8B-4469-7330-CCAA-03731CB5CA92}"/>
          </ac:spMkLst>
        </pc:spChg>
        <pc:spChg chg="mod">
          <ac:chgData name="Jeff Thies" userId="8cc19ffd055d15a7" providerId="LiveId" clId="{1935579D-E61B-4429-9F16-E6D5B1EDCEF7}" dt="2023-07-24T17:40:58.844" v="341" actId="20577"/>
          <ac:spMkLst>
            <pc:docMk/>
            <pc:sldMk cId="2781751348" sldId="398"/>
            <ac:spMk id="3" creationId="{B65BD250-AB81-BB79-F302-2D68B7010E66}"/>
          </ac:spMkLst>
        </pc:spChg>
        <pc:spChg chg="add del">
          <ac:chgData name="Jeff Thies" userId="8cc19ffd055d15a7" providerId="LiveId" clId="{1935579D-E61B-4429-9F16-E6D5B1EDCEF7}" dt="2023-07-24T17:59:46.590" v="1049" actId="478"/>
          <ac:spMkLst>
            <pc:docMk/>
            <pc:sldMk cId="2781751348" sldId="398"/>
            <ac:spMk id="5" creationId="{0464377E-7C8A-BAA2-7180-472B90D39D2B}"/>
          </ac:spMkLst>
        </pc:spChg>
        <pc:spChg chg="add del mod">
          <ac:chgData name="Jeff Thies" userId="8cc19ffd055d15a7" providerId="LiveId" clId="{1935579D-E61B-4429-9F16-E6D5B1EDCEF7}" dt="2023-07-24T18:11:54.381" v="1183" actId="478"/>
          <ac:spMkLst>
            <pc:docMk/>
            <pc:sldMk cId="2781751348" sldId="398"/>
            <ac:spMk id="6" creationId="{2C626CDA-F1D0-CD0A-E06B-6B4C5E732D41}"/>
          </ac:spMkLst>
        </pc:spChg>
        <pc:spChg chg="add del mod">
          <ac:chgData name="Jeff Thies" userId="8cc19ffd055d15a7" providerId="LiveId" clId="{1935579D-E61B-4429-9F16-E6D5B1EDCEF7}" dt="2023-07-24T18:11:54.381" v="1183" actId="478"/>
          <ac:spMkLst>
            <pc:docMk/>
            <pc:sldMk cId="2781751348" sldId="398"/>
            <ac:spMk id="7" creationId="{7190D825-7D41-45E1-F278-0ECA8DB4E27C}"/>
          </ac:spMkLst>
        </pc:spChg>
        <pc:spChg chg="add del mod">
          <ac:chgData name="Jeff Thies" userId="8cc19ffd055d15a7" providerId="LiveId" clId="{1935579D-E61B-4429-9F16-E6D5B1EDCEF7}" dt="2023-07-24T18:05:20.756" v="1098" actId="478"/>
          <ac:spMkLst>
            <pc:docMk/>
            <pc:sldMk cId="2781751348" sldId="398"/>
            <ac:spMk id="8" creationId="{81792768-F472-3E14-E943-97D277F016D2}"/>
          </ac:spMkLst>
        </pc:spChg>
        <pc:spChg chg="add del mod">
          <ac:chgData name="Jeff Thies" userId="8cc19ffd055d15a7" providerId="LiveId" clId="{1935579D-E61B-4429-9F16-E6D5B1EDCEF7}" dt="2023-07-24T18:05:55.103" v="1104" actId="478"/>
          <ac:spMkLst>
            <pc:docMk/>
            <pc:sldMk cId="2781751348" sldId="398"/>
            <ac:spMk id="9" creationId="{9BF60817-D609-BE5E-74F7-5EA0BE5B2626}"/>
          </ac:spMkLst>
        </pc:spChg>
        <pc:picChg chg="del mod">
          <ac:chgData name="Jeff Thies" userId="8cc19ffd055d15a7" providerId="LiveId" clId="{1935579D-E61B-4429-9F16-E6D5B1EDCEF7}" dt="2023-07-24T17:41:35.926" v="343" actId="478"/>
          <ac:picMkLst>
            <pc:docMk/>
            <pc:sldMk cId="2781751348" sldId="398"/>
            <ac:picMk id="4" creationId="{2B9EE4C0-46E1-874D-175C-3DFEC28C5FD9}"/>
          </ac:picMkLst>
        </pc:picChg>
        <pc:cxnChg chg="add del mod">
          <ac:chgData name="Jeff Thies" userId="8cc19ffd055d15a7" providerId="LiveId" clId="{1935579D-E61B-4429-9F16-E6D5B1EDCEF7}" dt="2023-07-24T18:06:26.647" v="1111" actId="478"/>
          <ac:cxnSpMkLst>
            <pc:docMk/>
            <pc:sldMk cId="2781751348" sldId="398"/>
            <ac:cxnSpMk id="11" creationId="{1B867B51-18DE-2F70-A34D-811C1143AA1A}"/>
          </ac:cxnSpMkLst>
        </pc:cxnChg>
        <pc:cxnChg chg="add del mod">
          <ac:chgData name="Jeff Thies" userId="8cc19ffd055d15a7" providerId="LiveId" clId="{1935579D-E61B-4429-9F16-E6D5B1EDCEF7}" dt="2023-07-24T18:08:45.948" v="1144" actId="478"/>
          <ac:cxnSpMkLst>
            <pc:docMk/>
            <pc:sldMk cId="2781751348" sldId="398"/>
            <ac:cxnSpMk id="16" creationId="{287A3A0E-E5D2-820C-DCB1-047E2912E67C}"/>
          </ac:cxnSpMkLst>
        </pc:cxnChg>
        <pc:cxnChg chg="add del mod">
          <ac:chgData name="Jeff Thies" userId="8cc19ffd055d15a7" providerId="LiveId" clId="{1935579D-E61B-4429-9F16-E6D5B1EDCEF7}" dt="2023-07-24T18:11:54.381" v="1183" actId="478"/>
          <ac:cxnSpMkLst>
            <pc:docMk/>
            <pc:sldMk cId="2781751348" sldId="398"/>
            <ac:cxnSpMk id="27" creationId="{EAA0A898-0E2E-E748-499C-FE04B32AE388}"/>
          </ac:cxnSpMkLst>
        </pc:cxnChg>
      </pc:sldChg>
      <pc:sldChg chg="delSp modSp mod">
        <pc:chgData name="Jeff Thies" userId="8cc19ffd055d15a7" providerId="LiveId" clId="{1935579D-E61B-4429-9F16-E6D5B1EDCEF7}" dt="2023-07-24T18:12:28.179" v="1188" actId="478"/>
        <pc:sldMkLst>
          <pc:docMk/>
          <pc:sldMk cId="3033928814" sldId="399"/>
        </pc:sldMkLst>
        <pc:spChg chg="mod">
          <ac:chgData name="Jeff Thies" userId="8cc19ffd055d15a7" providerId="LiveId" clId="{1935579D-E61B-4429-9F16-E6D5B1EDCEF7}" dt="2023-07-24T18:12:19.708" v="1186" actId="20577"/>
          <ac:spMkLst>
            <pc:docMk/>
            <pc:sldMk cId="3033928814" sldId="399"/>
            <ac:spMk id="2" creationId="{1AD42A8B-4469-7330-CCAA-03731CB5CA92}"/>
          </ac:spMkLst>
        </pc:spChg>
        <pc:spChg chg="del">
          <ac:chgData name="Jeff Thies" userId="8cc19ffd055d15a7" providerId="LiveId" clId="{1935579D-E61B-4429-9F16-E6D5B1EDCEF7}" dt="2023-07-24T18:12:28.179" v="1188" actId="478"/>
          <ac:spMkLst>
            <pc:docMk/>
            <pc:sldMk cId="3033928814" sldId="399"/>
            <ac:spMk id="7" creationId="{7190D825-7D41-45E1-F278-0ECA8DB4E27C}"/>
          </ac:spMkLst>
        </pc:spChg>
        <pc:cxnChg chg="del mod">
          <ac:chgData name="Jeff Thies" userId="8cc19ffd055d15a7" providerId="LiveId" clId="{1935579D-E61B-4429-9F16-E6D5B1EDCEF7}" dt="2023-07-24T18:12:23.692" v="1187" actId="478"/>
          <ac:cxnSpMkLst>
            <pc:docMk/>
            <pc:sldMk cId="3033928814" sldId="399"/>
            <ac:cxnSpMk id="27" creationId="{EAA0A898-0E2E-E748-499C-FE04B32AE388}"/>
          </ac:cxnSpMkLst>
        </pc:cxnChg>
      </pc:sldChg>
      <pc:sldChg chg="delSp modSp mod">
        <pc:chgData name="Jeff Thies" userId="8cc19ffd055d15a7" providerId="LiveId" clId="{1935579D-E61B-4429-9F16-E6D5B1EDCEF7}" dt="2023-07-25T01:15:48.998" v="2867" actId="20577"/>
        <pc:sldMkLst>
          <pc:docMk/>
          <pc:sldMk cId="968099087" sldId="400"/>
        </pc:sldMkLst>
        <pc:spChg chg="mod">
          <ac:chgData name="Jeff Thies" userId="8cc19ffd055d15a7" providerId="LiveId" clId="{1935579D-E61B-4429-9F16-E6D5B1EDCEF7}" dt="2023-07-25T01:15:48.998" v="2867" actId="20577"/>
          <ac:spMkLst>
            <pc:docMk/>
            <pc:sldMk cId="968099087" sldId="400"/>
            <ac:spMk id="2" creationId="{1AD42A8B-4469-7330-CCAA-03731CB5CA92}"/>
          </ac:spMkLst>
        </pc:spChg>
        <pc:cxnChg chg="del mod">
          <ac:chgData name="Jeff Thies" userId="8cc19ffd055d15a7" providerId="LiveId" clId="{1935579D-E61B-4429-9F16-E6D5B1EDCEF7}" dt="2023-07-24T18:23:30.485" v="1283" actId="478"/>
          <ac:cxnSpMkLst>
            <pc:docMk/>
            <pc:sldMk cId="968099087" sldId="400"/>
            <ac:cxnSpMk id="27" creationId="{EAA0A898-0E2E-E748-499C-FE04B32AE388}"/>
          </ac:cxnSpMkLst>
        </pc:cxnChg>
      </pc:sldChg>
      <pc:sldChg chg="addSp delSp modSp mod">
        <pc:chgData name="Jeff Thies" userId="8cc19ffd055d15a7" providerId="LiveId" clId="{1935579D-E61B-4429-9F16-E6D5B1EDCEF7}" dt="2023-07-24T18:23:12.868" v="1282" actId="207"/>
        <pc:sldMkLst>
          <pc:docMk/>
          <pc:sldMk cId="3951943410" sldId="401"/>
        </pc:sldMkLst>
        <pc:spChg chg="add del mod">
          <ac:chgData name="Jeff Thies" userId="8cc19ffd055d15a7" providerId="LiveId" clId="{1935579D-E61B-4429-9F16-E6D5B1EDCEF7}" dt="2023-07-24T18:18:34.493" v="1201"/>
          <ac:spMkLst>
            <pc:docMk/>
            <pc:sldMk cId="3951943410" sldId="401"/>
            <ac:spMk id="5" creationId="{F6AA0489-3B87-F4DC-DF6F-289E0DEFFE3C}"/>
          </ac:spMkLst>
        </pc:spChg>
        <pc:spChg chg="add mod">
          <ac:chgData name="Jeff Thies" userId="8cc19ffd055d15a7" providerId="LiveId" clId="{1935579D-E61B-4429-9F16-E6D5B1EDCEF7}" dt="2023-07-24T18:23:12.868" v="1282" actId="207"/>
          <ac:spMkLst>
            <pc:docMk/>
            <pc:sldMk cId="3951943410" sldId="401"/>
            <ac:spMk id="8" creationId="{C870358E-B752-FBEE-F560-5223FD9BA06A}"/>
          </ac:spMkLst>
        </pc:spChg>
        <pc:spChg chg="add del mod">
          <ac:chgData name="Jeff Thies" userId="8cc19ffd055d15a7" providerId="LiveId" clId="{1935579D-E61B-4429-9F16-E6D5B1EDCEF7}" dt="2023-07-24T18:21:59.659" v="1268" actId="478"/>
          <ac:spMkLst>
            <pc:docMk/>
            <pc:sldMk cId="3951943410" sldId="401"/>
            <ac:spMk id="9" creationId="{7F9E83D9-F6F0-59AB-3F2C-145EB883E137}"/>
          </ac:spMkLst>
        </pc:spChg>
        <pc:cxnChg chg="add mod">
          <ac:chgData name="Jeff Thies" userId="8cc19ffd055d15a7" providerId="LiveId" clId="{1935579D-E61B-4429-9F16-E6D5B1EDCEF7}" dt="2023-07-24T18:21:04.580" v="1251" actId="1037"/>
          <ac:cxnSpMkLst>
            <pc:docMk/>
            <pc:sldMk cId="3951943410" sldId="401"/>
            <ac:cxnSpMk id="4" creationId="{7CE945A9-F45B-B19C-4D86-877577906D6A}"/>
          </ac:cxnSpMkLst>
        </pc:cxnChg>
        <pc:cxnChg chg="mod">
          <ac:chgData name="Jeff Thies" userId="8cc19ffd055d15a7" providerId="LiveId" clId="{1935579D-E61B-4429-9F16-E6D5B1EDCEF7}" dt="2023-07-24T18:20:54.884" v="1235" actId="1038"/>
          <ac:cxnSpMkLst>
            <pc:docMk/>
            <pc:sldMk cId="3951943410" sldId="401"/>
            <ac:cxnSpMk id="27" creationId="{EAA0A898-0E2E-E748-499C-FE04B32AE388}"/>
          </ac:cxnSpMkLst>
        </pc:cxnChg>
      </pc:sldChg>
      <pc:sldChg chg="addSp delSp modSp mod">
        <pc:chgData name="Jeff Thies" userId="8cc19ffd055d15a7" providerId="LiveId" clId="{1935579D-E61B-4429-9F16-E6D5B1EDCEF7}" dt="2023-07-24T18:58:27.361" v="1720" actId="122"/>
        <pc:sldMkLst>
          <pc:docMk/>
          <pc:sldMk cId="353393434" sldId="402"/>
        </pc:sldMkLst>
        <pc:spChg chg="del">
          <ac:chgData name="Jeff Thies" userId="8cc19ffd055d15a7" providerId="LiveId" clId="{1935579D-E61B-4429-9F16-E6D5B1EDCEF7}" dt="2023-07-24T18:27:32.019" v="1295" actId="478"/>
          <ac:spMkLst>
            <pc:docMk/>
            <pc:sldMk cId="353393434" sldId="402"/>
            <ac:spMk id="2" creationId="{1AD42A8B-4469-7330-CCAA-03731CB5CA92}"/>
          </ac:spMkLst>
        </pc:spChg>
        <pc:spChg chg="mod">
          <ac:chgData name="Jeff Thies" userId="8cc19ffd055d15a7" providerId="LiveId" clId="{1935579D-E61B-4429-9F16-E6D5B1EDCEF7}" dt="2023-07-24T18:27:22.980" v="1294" actId="207"/>
          <ac:spMkLst>
            <pc:docMk/>
            <pc:sldMk cId="353393434" sldId="402"/>
            <ac:spMk id="3" creationId="{B65BD250-AB81-BB79-F302-2D68B7010E66}"/>
          </ac:spMkLst>
        </pc:spChg>
        <pc:spChg chg="mod">
          <ac:chgData name="Jeff Thies" userId="8cc19ffd055d15a7" providerId="LiveId" clId="{1935579D-E61B-4429-9F16-E6D5B1EDCEF7}" dt="2023-07-24T18:28:25.572" v="1301" actId="14100"/>
          <ac:spMkLst>
            <pc:docMk/>
            <pc:sldMk cId="353393434" sldId="402"/>
            <ac:spMk id="6" creationId="{2C626CDA-F1D0-CD0A-E06B-6B4C5E732D41}"/>
          </ac:spMkLst>
        </pc:spChg>
        <pc:spChg chg="mod">
          <ac:chgData name="Jeff Thies" userId="8cc19ffd055d15a7" providerId="LiveId" clId="{1935579D-E61B-4429-9F16-E6D5B1EDCEF7}" dt="2023-07-24T18:28:13.664" v="1299" actId="14100"/>
          <ac:spMkLst>
            <pc:docMk/>
            <pc:sldMk cId="353393434" sldId="402"/>
            <ac:spMk id="7" creationId="{7190D825-7D41-45E1-F278-0ECA8DB4E27C}"/>
          </ac:spMkLst>
        </pc:spChg>
        <pc:spChg chg="del mod">
          <ac:chgData name="Jeff Thies" userId="8cc19ffd055d15a7" providerId="LiveId" clId="{1935579D-E61B-4429-9F16-E6D5B1EDCEF7}" dt="2023-07-24T18:28:39.559" v="1302" actId="478"/>
          <ac:spMkLst>
            <pc:docMk/>
            <pc:sldMk cId="353393434" sldId="402"/>
            <ac:spMk id="8" creationId="{C870358E-B752-FBEE-F560-5223FD9BA06A}"/>
          </ac:spMkLst>
        </pc:spChg>
        <pc:spChg chg="add mod">
          <ac:chgData name="Jeff Thies" userId="8cc19ffd055d15a7" providerId="LiveId" clId="{1935579D-E61B-4429-9F16-E6D5B1EDCEF7}" dt="2023-07-24T18:58:27.361" v="1720" actId="122"/>
          <ac:spMkLst>
            <pc:docMk/>
            <pc:sldMk cId="353393434" sldId="402"/>
            <ac:spMk id="11" creationId="{99D47836-2DE8-9152-9290-781AEE2E6A26}"/>
          </ac:spMkLst>
        </pc:spChg>
        <pc:cxnChg chg="del mod">
          <ac:chgData name="Jeff Thies" userId="8cc19ffd055d15a7" providerId="LiveId" clId="{1935579D-E61B-4429-9F16-E6D5B1EDCEF7}" dt="2023-07-24T18:29:38.851" v="1307" actId="478"/>
          <ac:cxnSpMkLst>
            <pc:docMk/>
            <pc:sldMk cId="353393434" sldId="402"/>
            <ac:cxnSpMk id="4" creationId="{7CE945A9-F45B-B19C-4D86-877577906D6A}"/>
          </ac:cxnSpMkLst>
        </pc:cxnChg>
        <pc:cxnChg chg="mod">
          <ac:chgData name="Jeff Thies" userId="8cc19ffd055d15a7" providerId="LiveId" clId="{1935579D-E61B-4429-9F16-E6D5B1EDCEF7}" dt="2023-07-24T18:28:59.372" v="1306" actId="14100"/>
          <ac:cxnSpMkLst>
            <pc:docMk/>
            <pc:sldMk cId="353393434" sldId="402"/>
            <ac:cxnSpMk id="27" creationId="{EAA0A898-0E2E-E748-499C-FE04B32AE388}"/>
          </ac:cxnSpMkLst>
        </pc:cxnChg>
      </pc:sldChg>
      <pc:sldChg chg="addSp delSp modSp mod">
        <pc:chgData name="Jeff Thies" userId="8cc19ffd055d15a7" providerId="LiveId" clId="{1935579D-E61B-4429-9F16-E6D5B1EDCEF7}" dt="2023-07-24T18:59:46.607" v="1728" actId="1076"/>
        <pc:sldMkLst>
          <pc:docMk/>
          <pc:sldMk cId="3142815708" sldId="403"/>
        </pc:sldMkLst>
        <pc:spChg chg="add del mod">
          <ac:chgData name="Jeff Thies" userId="8cc19ffd055d15a7" providerId="LiveId" clId="{1935579D-E61B-4429-9F16-E6D5B1EDCEF7}" dt="2023-07-24T18:44:42.040" v="1386" actId="21"/>
          <ac:spMkLst>
            <pc:docMk/>
            <pc:sldMk cId="3142815708" sldId="403"/>
            <ac:spMk id="2" creationId="{AAC8431A-0C7A-E05E-6ADC-9EFB9F700D47}"/>
          </ac:spMkLst>
        </pc:spChg>
        <pc:spChg chg="add mod">
          <ac:chgData name="Jeff Thies" userId="8cc19ffd055d15a7" providerId="LiveId" clId="{1935579D-E61B-4429-9F16-E6D5B1EDCEF7}" dt="2023-07-24T18:58:35.952" v="1721" actId="122"/>
          <ac:spMkLst>
            <pc:docMk/>
            <pc:sldMk cId="3142815708" sldId="403"/>
            <ac:spMk id="5" creationId="{2CE4F450-618B-3A65-9DCC-D7B5BD0DAECC}"/>
          </ac:spMkLst>
        </pc:spChg>
        <pc:spChg chg="add mod">
          <ac:chgData name="Jeff Thies" userId="8cc19ffd055d15a7" providerId="LiveId" clId="{1935579D-E61B-4429-9F16-E6D5B1EDCEF7}" dt="2023-07-24T18:59:46.607" v="1728" actId="1076"/>
          <ac:spMkLst>
            <pc:docMk/>
            <pc:sldMk cId="3142815708" sldId="403"/>
            <ac:spMk id="8" creationId="{49D4E4C7-1D17-6BDC-3EFE-C403B47D8C7A}"/>
          </ac:spMkLst>
        </pc:spChg>
      </pc:sldChg>
      <pc:sldChg chg="modSp mod">
        <pc:chgData name="Jeff Thies" userId="8cc19ffd055d15a7" providerId="LiveId" clId="{1935579D-E61B-4429-9F16-E6D5B1EDCEF7}" dt="2023-07-24T19:00:32.753" v="1758" actId="1037"/>
        <pc:sldMkLst>
          <pc:docMk/>
          <pc:sldMk cId="1600908377" sldId="404"/>
        </pc:sldMkLst>
        <pc:spChg chg="mod">
          <ac:chgData name="Jeff Thies" userId="8cc19ffd055d15a7" providerId="LiveId" clId="{1935579D-E61B-4429-9F16-E6D5B1EDCEF7}" dt="2023-07-24T19:00:32.753" v="1758" actId="1037"/>
          <ac:spMkLst>
            <pc:docMk/>
            <pc:sldMk cId="1600908377" sldId="404"/>
            <ac:spMk id="11" creationId="{99D47836-2DE8-9152-9290-781AEE2E6A26}"/>
          </ac:spMkLst>
        </pc:spChg>
      </pc:sldChg>
      <pc:sldChg chg="addSp delSp modSp mod">
        <pc:chgData name="Jeff Thies" userId="8cc19ffd055d15a7" providerId="LiveId" clId="{1935579D-E61B-4429-9F16-E6D5B1EDCEF7}" dt="2023-07-24T19:01:16.915" v="1768" actId="1038"/>
        <pc:sldMkLst>
          <pc:docMk/>
          <pc:sldMk cId="875225174" sldId="405"/>
        </pc:sldMkLst>
        <pc:spChg chg="add del mod">
          <ac:chgData name="Jeff Thies" userId="8cc19ffd055d15a7" providerId="LiveId" clId="{1935579D-E61B-4429-9F16-E6D5B1EDCEF7}" dt="2023-07-24T19:00:47.261" v="1759" actId="478"/>
          <ac:spMkLst>
            <pc:docMk/>
            <pc:sldMk cId="875225174" sldId="405"/>
            <ac:spMk id="2" creationId="{8A906E0B-29EE-3E6C-D48D-21FBDA65068D}"/>
          </ac:spMkLst>
        </pc:spChg>
        <pc:spChg chg="del">
          <ac:chgData name="Jeff Thies" userId="8cc19ffd055d15a7" providerId="LiveId" clId="{1935579D-E61B-4429-9F16-E6D5B1EDCEF7}" dt="2023-07-24T18:53:34.125" v="1576" actId="478"/>
          <ac:spMkLst>
            <pc:docMk/>
            <pc:sldMk cId="875225174" sldId="405"/>
            <ac:spMk id="5" creationId="{2CE4F450-618B-3A65-9DCC-D7B5BD0DAECC}"/>
          </ac:spMkLst>
        </pc:spChg>
        <pc:spChg chg="mod">
          <ac:chgData name="Jeff Thies" userId="8cc19ffd055d15a7" providerId="LiveId" clId="{1935579D-E61B-4429-9F16-E6D5B1EDCEF7}" dt="2023-07-24T19:01:16.915" v="1768" actId="1038"/>
          <ac:spMkLst>
            <pc:docMk/>
            <pc:sldMk cId="875225174" sldId="405"/>
            <ac:spMk id="8" creationId="{49D4E4C7-1D17-6BDC-3EFE-C403B47D8C7A}"/>
          </ac:spMkLst>
        </pc:spChg>
        <pc:spChg chg="add mod">
          <ac:chgData name="Jeff Thies" userId="8cc19ffd055d15a7" providerId="LiveId" clId="{1935579D-E61B-4429-9F16-E6D5B1EDCEF7}" dt="2023-07-24T19:00:50.483" v="1760"/>
          <ac:spMkLst>
            <pc:docMk/>
            <pc:sldMk cId="875225174" sldId="405"/>
            <ac:spMk id="9" creationId="{3EE9C0E0-6885-9BE1-C55E-3E8755C22388}"/>
          </ac:spMkLst>
        </pc:spChg>
      </pc:sldChg>
      <pc:sldChg chg="modSp mod">
        <pc:chgData name="Jeff Thies" userId="8cc19ffd055d15a7" providerId="LiveId" clId="{1935579D-E61B-4429-9F16-E6D5B1EDCEF7}" dt="2023-07-24T19:02:04.312" v="1783" actId="1038"/>
        <pc:sldMkLst>
          <pc:docMk/>
          <pc:sldMk cId="1585788826" sldId="406"/>
        </pc:sldMkLst>
        <pc:spChg chg="mod">
          <ac:chgData name="Jeff Thies" userId="8cc19ffd055d15a7" providerId="LiveId" clId="{1935579D-E61B-4429-9F16-E6D5B1EDCEF7}" dt="2023-07-24T19:02:04.312" v="1783" actId="1038"/>
          <ac:spMkLst>
            <pc:docMk/>
            <pc:sldMk cId="1585788826" sldId="406"/>
            <ac:spMk id="11" creationId="{99D47836-2DE8-9152-9290-781AEE2E6A26}"/>
          </ac:spMkLst>
        </pc:spChg>
      </pc:sldChg>
      <pc:sldChg chg="addSp delSp modSp mod">
        <pc:chgData name="Jeff Thies" userId="8cc19ffd055d15a7" providerId="LiveId" clId="{1935579D-E61B-4429-9F16-E6D5B1EDCEF7}" dt="2023-07-24T19:02:31.062" v="1787" actId="1076"/>
        <pc:sldMkLst>
          <pc:docMk/>
          <pc:sldMk cId="309016785" sldId="407"/>
        </pc:sldMkLst>
        <pc:spChg chg="del">
          <ac:chgData name="Jeff Thies" userId="8cc19ffd055d15a7" providerId="LiveId" clId="{1935579D-E61B-4429-9F16-E6D5B1EDCEF7}" dt="2023-07-24T18:56:18.354" v="1632" actId="478"/>
          <ac:spMkLst>
            <pc:docMk/>
            <pc:sldMk cId="309016785" sldId="407"/>
            <ac:spMk id="2" creationId="{8A906E0B-29EE-3E6C-D48D-21FBDA65068D}"/>
          </ac:spMkLst>
        </pc:spChg>
        <pc:spChg chg="add del mod">
          <ac:chgData name="Jeff Thies" userId="8cc19ffd055d15a7" providerId="LiveId" clId="{1935579D-E61B-4429-9F16-E6D5B1EDCEF7}" dt="2023-07-24T19:01:55.095" v="1775" actId="478"/>
          <ac:spMkLst>
            <pc:docMk/>
            <pc:sldMk cId="309016785" sldId="407"/>
            <ac:spMk id="5" creationId="{F4DFDFE0-7B34-15B6-331F-4321DE917142}"/>
          </ac:spMkLst>
        </pc:spChg>
        <pc:spChg chg="mod">
          <ac:chgData name="Jeff Thies" userId="8cc19ffd055d15a7" providerId="LiveId" clId="{1935579D-E61B-4429-9F16-E6D5B1EDCEF7}" dt="2023-07-24T19:02:31.062" v="1787" actId="1076"/>
          <ac:spMkLst>
            <pc:docMk/>
            <pc:sldMk cId="309016785" sldId="407"/>
            <ac:spMk id="8" creationId="{49D4E4C7-1D17-6BDC-3EFE-C403B47D8C7A}"/>
          </ac:spMkLst>
        </pc:spChg>
        <pc:spChg chg="add mod">
          <ac:chgData name="Jeff Thies" userId="8cc19ffd055d15a7" providerId="LiveId" clId="{1935579D-E61B-4429-9F16-E6D5B1EDCEF7}" dt="2023-07-24T19:02:13.931" v="1784"/>
          <ac:spMkLst>
            <pc:docMk/>
            <pc:sldMk cId="309016785" sldId="407"/>
            <ac:spMk id="9" creationId="{C7F39E12-1897-5CAC-03EF-7D976783056D}"/>
          </ac:spMkLst>
        </pc:spChg>
      </pc:sldChg>
      <pc:sldChg chg="addSp delSp modSp del mod">
        <pc:chgData name="Jeff Thies" userId="8cc19ffd055d15a7" providerId="LiveId" clId="{1935579D-E61B-4429-9F16-E6D5B1EDCEF7}" dt="2023-07-24T19:27:40.127" v="2157" actId="47"/>
        <pc:sldMkLst>
          <pc:docMk/>
          <pc:sldMk cId="862267448" sldId="408"/>
        </pc:sldMkLst>
        <pc:spChg chg="add del mod">
          <ac:chgData name="Jeff Thies" userId="8cc19ffd055d15a7" providerId="LiveId" clId="{1935579D-E61B-4429-9F16-E6D5B1EDCEF7}" dt="2023-07-24T19:06:34.857" v="1808" actId="478"/>
          <ac:spMkLst>
            <pc:docMk/>
            <pc:sldMk cId="862267448" sldId="408"/>
            <ac:spMk id="2" creationId="{D4D1DB49-AFB1-0DDF-29A9-1B2838141C77}"/>
          </ac:spMkLst>
        </pc:spChg>
        <pc:spChg chg="mod">
          <ac:chgData name="Jeff Thies" userId="8cc19ffd055d15a7" providerId="LiveId" clId="{1935579D-E61B-4429-9F16-E6D5B1EDCEF7}" dt="2023-07-24T19:04:27.219" v="1798" actId="207"/>
          <ac:spMkLst>
            <pc:docMk/>
            <pc:sldMk cId="862267448" sldId="408"/>
            <ac:spMk id="3" creationId="{B65BD250-AB81-BB79-F302-2D68B7010E66}"/>
          </ac:spMkLst>
        </pc:spChg>
        <pc:spChg chg="add mod">
          <ac:chgData name="Jeff Thies" userId="8cc19ffd055d15a7" providerId="LiveId" clId="{1935579D-E61B-4429-9F16-E6D5B1EDCEF7}" dt="2023-07-24T19:24:08.018" v="2117" actId="1038"/>
          <ac:spMkLst>
            <pc:docMk/>
            <pc:sldMk cId="862267448" sldId="408"/>
            <ac:spMk id="5" creationId="{9ACF2E5C-FE1E-1205-78E4-6CBFD05CF88E}"/>
          </ac:spMkLst>
        </pc:spChg>
        <pc:spChg chg="del">
          <ac:chgData name="Jeff Thies" userId="8cc19ffd055d15a7" providerId="LiveId" clId="{1935579D-E61B-4429-9F16-E6D5B1EDCEF7}" dt="2023-07-24T19:04:31.143" v="1799" actId="478"/>
          <ac:spMkLst>
            <pc:docMk/>
            <pc:sldMk cId="862267448" sldId="408"/>
            <ac:spMk id="6" creationId="{2C626CDA-F1D0-CD0A-E06B-6B4C5E732D41}"/>
          </ac:spMkLst>
        </pc:spChg>
        <pc:spChg chg="del">
          <ac:chgData name="Jeff Thies" userId="8cc19ffd055d15a7" providerId="LiveId" clId="{1935579D-E61B-4429-9F16-E6D5B1EDCEF7}" dt="2023-07-24T19:04:44.869" v="1804" actId="478"/>
          <ac:spMkLst>
            <pc:docMk/>
            <pc:sldMk cId="862267448" sldId="408"/>
            <ac:spMk id="7" creationId="{7190D825-7D41-45E1-F278-0ECA8DB4E27C}"/>
          </ac:spMkLst>
        </pc:spChg>
        <pc:spChg chg="del">
          <ac:chgData name="Jeff Thies" userId="8cc19ffd055d15a7" providerId="LiveId" clId="{1935579D-E61B-4429-9F16-E6D5B1EDCEF7}" dt="2023-07-24T19:04:39.759" v="1802" actId="478"/>
          <ac:spMkLst>
            <pc:docMk/>
            <pc:sldMk cId="862267448" sldId="408"/>
            <ac:spMk id="8" creationId="{49D4E4C7-1D17-6BDC-3EFE-C403B47D8C7A}"/>
          </ac:spMkLst>
        </pc:spChg>
        <pc:spChg chg="del">
          <ac:chgData name="Jeff Thies" userId="8cc19ffd055d15a7" providerId="LiveId" clId="{1935579D-E61B-4429-9F16-E6D5B1EDCEF7}" dt="2023-07-24T19:04:36.531" v="1801" actId="478"/>
          <ac:spMkLst>
            <pc:docMk/>
            <pc:sldMk cId="862267448" sldId="408"/>
            <ac:spMk id="9" creationId="{C7F39E12-1897-5CAC-03EF-7D976783056D}"/>
          </ac:spMkLst>
        </pc:spChg>
        <pc:spChg chg="add mod">
          <ac:chgData name="Jeff Thies" userId="8cc19ffd055d15a7" providerId="LiveId" clId="{1935579D-E61B-4429-9F16-E6D5B1EDCEF7}" dt="2023-07-24T19:11:23.664" v="1851" actId="164"/>
          <ac:spMkLst>
            <pc:docMk/>
            <pc:sldMk cId="862267448" sldId="408"/>
            <ac:spMk id="10" creationId="{BE3AC99F-813F-0A6C-B78B-AF684E8F5AD0}"/>
          </ac:spMkLst>
        </pc:spChg>
        <pc:spChg chg="add mod">
          <ac:chgData name="Jeff Thies" userId="8cc19ffd055d15a7" providerId="LiveId" clId="{1935579D-E61B-4429-9F16-E6D5B1EDCEF7}" dt="2023-07-24T19:11:23.664" v="1851" actId="164"/>
          <ac:spMkLst>
            <pc:docMk/>
            <pc:sldMk cId="862267448" sldId="408"/>
            <ac:spMk id="11" creationId="{B24378F7-85A1-8937-4800-63DF62CF506D}"/>
          </ac:spMkLst>
        </pc:spChg>
        <pc:spChg chg="add mod">
          <ac:chgData name="Jeff Thies" userId="8cc19ffd055d15a7" providerId="LiveId" clId="{1935579D-E61B-4429-9F16-E6D5B1EDCEF7}" dt="2023-07-24T19:11:23.664" v="1851" actId="164"/>
          <ac:spMkLst>
            <pc:docMk/>
            <pc:sldMk cId="862267448" sldId="408"/>
            <ac:spMk id="12" creationId="{0093118D-DD8E-16C0-2DEB-0FF61394F907}"/>
          </ac:spMkLst>
        </pc:spChg>
        <pc:spChg chg="mod">
          <ac:chgData name="Jeff Thies" userId="8cc19ffd055d15a7" providerId="LiveId" clId="{1935579D-E61B-4429-9F16-E6D5B1EDCEF7}" dt="2023-07-24T19:11:27.783" v="1852"/>
          <ac:spMkLst>
            <pc:docMk/>
            <pc:sldMk cId="862267448" sldId="408"/>
            <ac:spMk id="15" creationId="{0FD2CDB7-430A-5CDF-83C6-36750124F43B}"/>
          </ac:spMkLst>
        </pc:spChg>
        <pc:spChg chg="mod">
          <ac:chgData name="Jeff Thies" userId="8cc19ffd055d15a7" providerId="LiveId" clId="{1935579D-E61B-4429-9F16-E6D5B1EDCEF7}" dt="2023-07-24T19:11:27.783" v="1852"/>
          <ac:spMkLst>
            <pc:docMk/>
            <pc:sldMk cId="862267448" sldId="408"/>
            <ac:spMk id="16" creationId="{717DEBD6-8F8E-1FE5-102D-6A9650EA5D92}"/>
          </ac:spMkLst>
        </pc:spChg>
        <pc:spChg chg="mod">
          <ac:chgData name="Jeff Thies" userId="8cc19ffd055d15a7" providerId="LiveId" clId="{1935579D-E61B-4429-9F16-E6D5B1EDCEF7}" dt="2023-07-24T19:11:27.783" v="1852"/>
          <ac:spMkLst>
            <pc:docMk/>
            <pc:sldMk cId="862267448" sldId="408"/>
            <ac:spMk id="17" creationId="{F4F02A57-351E-F1A3-E7C5-39361842D9BC}"/>
          </ac:spMkLst>
        </pc:spChg>
        <pc:spChg chg="mod">
          <ac:chgData name="Jeff Thies" userId="8cc19ffd055d15a7" providerId="LiveId" clId="{1935579D-E61B-4429-9F16-E6D5B1EDCEF7}" dt="2023-07-24T19:11:28.436" v="1853"/>
          <ac:spMkLst>
            <pc:docMk/>
            <pc:sldMk cId="862267448" sldId="408"/>
            <ac:spMk id="19" creationId="{E298B241-DFC0-B563-5F8D-E4DA773DDDB7}"/>
          </ac:spMkLst>
        </pc:spChg>
        <pc:spChg chg="mod">
          <ac:chgData name="Jeff Thies" userId="8cc19ffd055d15a7" providerId="LiveId" clId="{1935579D-E61B-4429-9F16-E6D5B1EDCEF7}" dt="2023-07-24T19:11:28.436" v="1853"/>
          <ac:spMkLst>
            <pc:docMk/>
            <pc:sldMk cId="862267448" sldId="408"/>
            <ac:spMk id="20" creationId="{74D9CC6F-D2F1-EDAF-0C58-D1AB8E75885C}"/>
          </ac:spMkLst>
        </pc:spChg>
        <pc:spChg chg="mod">
          <ac:chgData name="Jeff Thies" userId="8cc19ffd055d15a7" providerId="LiveId" clId="{1935579D-E61B-4429-9F16-E6D5B1EDCEF7}" dt="2023-07-24T19:11:28.436" v="1853"/>
          <ac:spMkLst>
            <pc:docMk/>
            <pc:sldMk cId="862267448" sldId="408"/>
            <ac:spMk id="21" creationId="{1ACFBE51-F05A-E33F-0FE7-7DF29AA465F2}"/>
          </ac:spMkLst>
        </pc:spChg>
        <pc:spChg chg="mod">
          <ac:chgData name="Jeff Thies" userId="8cc19ffd055d15a7" providerId="LiveId" clId="{1935579D-E61B-4429-9F16-E6D5B1EDCEF7}" dt="2023-07-24T19:11:29.063" v="1854"/>
          <ac:spMkLst>
            <pc:docMk/>
            <pc:sldMk cId="862267448" sldId="408"/>
            <ac:spMk id="23" creationId="{E9CFBF85-3258-2FC8-8388-223047AF8E54}"/>
          </ac:spMkLst>
        </pc:spChg>
        <pc:spChg chg="mod">
          <ac:chgData name="Jeff Thies" userId="8cc19ffd055d15a7" providerId="LiveId" clId="{1935579D-E61B-4429-9F16-E6D5B1EDCEF7}" dt="2023-07-24T19:11:29.063" v="1854"/>
          <ac:spMkLst>
            <pc:docMk/>
            <pc:sldMk cId="862267448" sldId="408"/>
            <ac:spMk id="24" creationId="{B57D3F0B-98F4-EC75-C22A-8E902776C143}"/>
          </ac:spMkLst>
        </pc:spChg>
        <pc:spChg chg="mod">
          <ac:chgData name="Jeff Thies" userId="8cc19ffd055d15a7" providerId="LiveId" clId="{1935579D-E61B-4429-9F16-E6D5B1EDCEF7}" dt="2023-07-24T19:11:29.063" v="1854"/>
          <ac:spMkLst>
            <pc:docMk/>
            <pc:sldMk cId="862267448" sldId="408"/>
            <ac:spMk id="25" creationId="{49ED3642-B24A-7F59-24D6-B6A7E6E92EF8}"/>
          </ac:spMkLst>
        </pc:spChg>
        <pc:spChg chg="mod">
          <ac:chgData name="Jeff Thies" userId="8cc19ffd055d15a7" providerId="LiveId" clId="{1935579D-E61B-4429-9F16-E6D5B1EDCEF7}" dt="2023-07-24T19:11:29.561" v="1855"/>
          <ac:spMkLst>
            <pc:docMk/>
            <pc:sldMk cId="862267448" sldId="408"/>
            <ac:spMk id="28" creationId="{2EDE644B-BEED-E555-BFB0-32194281099C}"/>
          </ac:spMkLst>
        </pc:spChg>
        <pc:spChg chg="mod">
          <ac:chgData name="Jeff Thies" userId="8cc19ffd055d15a7" providerId="LiveId" clId="{1935579D-E61B-4429-9F16-E6D5B1EDCEF7}" dt="2023-07-24T19:11:29.561" v="1855"/>
          <ac:spMkLst>
            <pc:docMk/>
            <pc:sldMk cId="862267448" sldId="408"/>
            <ac:spMk id="29" creationId="{CE99D6CD-A08B-BBB9-5075-20EF5904B1B3}"/>
          </ac:spMkLst>
        </pc:spChg>
        <pc:spChg chg="mod">
          <ac:chgData name="Jeff Thies" userId="8cc19ffd055d15a7" providerId="LiveId" clId="{1935579D-E61B-4429-9F16-E6D5B1EDCEF7}" dt="2023-07-24T19:11:29.561" v="1855"/>
          <ac:spMkLst>
            <pc:docMk/>
            <pc:sldMk cId="862267448" sldId="408"/>
            <ac:spMk id="30" creationId="{FBDD148C-EB96-A732-96D2-F1E313C6515D}"/>
          </ac:spMkLst>
        </pc:spChg>
        <pc:spChg chg="mod">
          <ac:chgData name="Jeff Thies" userId="8cc19ffd055d15a7" providerId="LiveId" clId="{1935579D-E61B-4429-9F16-E6D5B1EDCEF7}" dt="2023-07-24T19:11:30.003" v="1856"/>
          <ac:spMkLst>
            <pc:docMk/>
            <pc:sldMk cId="862267448" sldId="408"/>
            <ac:spMk id="32" creationId="{931FDD8D-983F-ABD5-6CD4-0E2E77AE4D7B}"/>
          </ac:spMkLst>
        </pc:spChg>
        <pc:spChg chg="mod">
          <ac:chgData name="Jeff Thies" userId="8cc19ffd055d15a7" providerId="LiveId" clId="{1935579D-E61B-4429-9F16-E6D5B1EDCEF7}" dt="2023-07-24T19:11:30.003" v="1856"/>
          <ac:spMkLst>
            <pc:docMk/>
            <pc:sldMk cId="862267448" sldId="408"/>
            <ac:spMk id="33" creationId="{637E5F66-811D-2C25-F9AA-5D5E248C4F7C}"/>
          </ac:spMkLst>
        </pc:spChg>
        <pc:spChg chg="mod">
          <ac:chgData name="Jeff Thies" userId="8cc19ffd055d15a7" providerId="LiveId" clId="{1935579D-E61B-4429-9F16-E6D5B1EDCEF7}" dt="2023-07-24T19:11:30.003" v="1856"/>
          <ac:spMkLst>
            <pc:docMk/>
            <pc:sldMk cId="862267448" sldId="408"/>
            <ac:spMk id="34" creationId="{38B720D1-6908-10B8-D18D-FE1442B784F3}"/>
          </ac:spMkLst>
        </pc:spChg>
        <pc:spChg chg="mod">
          <ac:chgData name="Jeff Thies" userId="8cc19ffd055d15a7" providerId="LiveId" clId="{1935579D-E61B-4429-9F16-E6D5B1EDCEF7}" dt="2023-07-24T19:13:03.672" v="1869"/>
          <ac:spMkLst>
            <pc:docMk/>
            <pc:sldMk cId="862267448" sldId="408"/>
            <ac:spMk id="36" creationId="{D2507BCD-1EA5-9ECA-D945-82A306858B56}"/>
          </ac:spMkLst>
        </pc:spChg>
        <pc:spChg chg="mod">
          <ac:chgData name="Jeff Thies" userId="8cc19ffd055d15a7" providerId="LiveId" clId="{1935579D-E61B-4429-9F16-E6D5B1EDCEF7}" dt="2023-07-24T19:13:03.672" v="1869"/>
          <ac:spMkLst>
            <pc:docMk/>
            <pc:sldMk cId="862267448" sldId="408"/>
            <ac:spMk id="37" creationId="{D2E94118-F8C9-09AE-E4D4-0600DDA36AA4}"/>
          </ac:spMkLst>
        </pc:spChg>
        <pc:spChg chg="mod">
          <ac:chgData name="Jeff Thies" userId="8cc19ffd055d15a7" providerId="LiveId" clId="{1935579D-E61B-4429-9F16-E6D5B1EDCEF7}" dt="2023-07-24T19:13:03.672" v="1869"/>
          <ac:spMkLst>
            <pc:docMk/>
            <pc:sldMk cId="862267448" sldId="408"/>
            <ac:spMk id="38" creationId="{FF8EA1C1-4409-4225-8C72-99D25C790420}"/>
          </ac:spMkLst>
        </pc:spChg>
        <pc:spChg chg="mod">
          <ac:chgData name="Jeff Thies" userId="8cc19ffd055d15a7" providerId="LiveId" clId="{1935579D-E61B-4429-9F16-E6D5B1EDCEF7}" dt="2023-07-24T19:13:03.672" v="1869"/>
          <ac:spMkLst>
            <pc:docMk/>
            <pc:sldMk cId="862267448" sldId="408"/>
            <ac:spMk id="40" creationId="{3266CAE4-E70B-210D-A269-9962C2D42B67}"/>
          </ac:spMkLst>
        </pc:spChg>
        <pc:spChg chg="mod">
          <ac:chgData name="Jeff Thies" userId="8cc19ffd055d15a7" providerId="LiveId" clId="{1935579D-E61B-4429-9F16-E6D5B1EDCEF7}" dt="2023-07-24T19:13:03.672" v="1869"/>
          <ac:spMkLst>
            <pc:docMk/>
            <pc:sldMk cId="862267448" sldId="408"/>
            <ac:spMk id="41" creationId="{CFD771DE-D900-1C2E-E216-BF7CD2031E51}"/>
          </ac:spMkLst>
        </pc:spChg>
        <pc:spChg chg="mod">
          <ac:chgData name="Jeff Thies" userId="8cc19ffd055d15a7" providerId="LiveId" clId="{1935579D-E61B-4429-9F16-E6D5B1EDCEF7}" dt="2023-07-24T19:13:03.672" v="1869"/>
          <ac:spMkLst>
            <pc:docMk/>
            <pc:sldMk cId="862267448" sldId="408"/>
            <ac:spMk id="42" creationId="{83AAE04C-A759-27F2-9470-6B63D5B18A61}"/>
          </ac:spMkLst>
        </pc:spChg>
        <pc:spChg chg="mod">
          <ac:chgData name="Jeff Thies" userId="8cc19ffd055d15a7" providerId="LiveId" clId="{1935579D-E61B-4429-9F16-E6D5B1EDCEF7}" dt="2023-07-24T19:13:03.672" v="1869"/>
          <ac:spMkLst>
            <pc:docMk/>
            <pc:sldMk cId="862267448" sldId="408"/>
            <ac:spMk id="44" creationId="{37F6ED20-0D74-3AE9-57B5-736083BA843F}"/>
          </ac:spMkLst>
        </pc:spChg>
        <pc:spChg chg="mod">
          <ac:chgData name="Jeff Thies" userId="8cc19ffd055d15a7" providerId="LiveId" clId="{1935579D-E61B-4429-9F16-E6D5B1EDCEF7}" dt="2023-07-24T19:13:03.672" v="1869"/>
          <ac:spMkLst>
            <pc:docMk/>
            <pc:sldMk cId="862267448" sldId="408"/>
            <ac:spMk id="45" creationId="{DB415FAE-3B26-8556-CFC4-06EFE3F6D30E}"/>
          </ac:spMkLst>
        </pc:spChg>
        <pc:spChg chg="mod">
          <ac:chgData name="Jeff Thies" userId="8cc19ffd055d15a7" providerId="LiveId" clId="{1935579D-E61B-4429-9F16-E6D5B1EDCEF7}" dt="2023-07-24T19:13:03.672" v="1869"/>
          <ac:spMkLst>
            <pc:docMk/>
            <pc:sldMk cId="862267448" sldId="408"/>
            <ac:spMk id="46" creationId="{08D0FADD-56F1-45DE-708C-4C13FBCE9354}"/>
          </ac:spMkLst>
        </pc:spChg>
        <pc:spChg chg="mod">
          <ac:chgData name="Jeff Thies" userId="8cc19ffd055d15a7" providerId="LiveId" clId="{1935579D-E61B-4429-9F16-E6D5B1EDCEF7}" dt="2023-07-24T19:13:22.639" v="1871"/>
          <ac:spMkLst>
            <pc:docMk/>
            <pc:sldMk cId="862267448" sldId="408"/>
            <ac:spMk id="48" creationId="{C2D7C3C4-FFDA-0A74-E10C-C5C5699B1FB8}"/>
          </ac:spMkLst>
        </pc:spChg>
        <pc:spChg chg="mod">
          <ac:chgData name="Jeff Thies" userId="8cc19ffd055d15a7" providerId="LiveId" clId="{1935579D-E61B-4429-9F16-E6D5B1EDCEF7}" dt="2023-07-24T19:13:22.639" v="1871"/>
          <ac:spMkLst>
            <pc:docMk/>
            <pc:sldMk cId="862267448" sldId="408"/>
            <ac:spMk id="49" creationId="{9E74544C-FF9B-8022-066A-FE2E977741B1}"/>
          </ac:spMkLst>
        </pc:spChg>
        <pc:spChg chg="mod">
          <ac:chgData name="Jeff Thies" userId="8cc19ffd055d15a7" providerId="LiveId" clId="{1935579D-E61B-4429-9F16-E6D5B1EDCEF7}" dt="2023-07-24T19:13:22.639" v="1871"/>
          <ac:spMkLst>
            <pc:docMk/>
            <pc:sldMk cId="862267448" sldId="408"/>
            <ac:spMk id="50" creationId="{609827C2-0FDE-16A0-80AB-4B1E63741470}"/>
          </ac:spMkLst>
        </pc:spChg>
        <pc:spChg chg="add mod">
          <ac:chgData name="Jeff Thies" userId="8cc19ffd055d15a7" providerId="LiveId" clId="{1935579D-E61B-4429-9F16-E6D5B1EDCEF7}" dt="2023-07-24T19:24:25.598" v="2118" actId="1076"/>
          <ac:spMkLst>
            <pc:docMk/>
            <pc:sldMk cId="862267448" sldId="408"/>
            <ac:spMk id="51" creationId="{9D66A1B6-68E3-31AD-FF7F-34233CC6A690}"/>
          </ac:spMkLst>
        </pc:spChg>
        <pc:spChg chg="add mod">
          <ac:chgData name="Jeff Thies" userId="8cc19ffd055d15a7" providerId="LiveId" clId="{1935579D-E61B-4429-9F16-E6D5B1EDCEF7}" dt="2023-07-24T19:27:24.218" v="2156" actId="403"/>
          <ac:spMkLst>
            <pc:docMk/>
            <pc:sldMk cId="862267448" sldId="408"/>
            <ac:spMk id="52" creationId="{9AF3A605-0361-48EC-4F19-E8B5ABB2B1FB}"/>
          </ac:spMkLst>
        </pc:spChg>
        <pc:grpChg chg="add del mod">
          <ac:chgData name="Jeff Thies" userId="8cc19ffd055d15a7" providerId="LiveId" clId="{1935579D-E61B-4429-9F16-E6D5B1EDCEF7}" dt="2023-07-24T19:23:03.254" v="2062" actId="478"/>
          <ac:grpSpMkLst>
            <pc:docMk/>
            <pc:sldMk cId="862267448" sldId="408"/>
            <ac:grpSpMk id="13" creationId="{7DF252CC-EE1B-9F8A-93A6-CD8A45508D11}"/>
          </ac:grpSpMkLst>
        </pc:grpChg>
        <pc:grpChg chg="add del mod">
          <ac:chgData name="Jeff Thies" userId="8cc19ffd055d15a7" providerId="LiveId" clId="{1935579D-E61B-4429-9F16-E6D5B1EDCEF7}" dt="2023-07-24T19:23:03.254" v="2062" actId="478"/>
          <ac:grpSpMkLst>
            <pc:docMk/>
            <pc:sldMk cId="862267448" sldId="408"/>
            <ac:grpSpMk id="14" creationId="{6B166C8D-08AF-9A67-4E8B-8FD88F6BAC50}"/>
          </ac:grpSpMkLst>
        </pc:grpChg>
        <pc:grpChg chg="add del mod">
          <ac:chgData name="Jeff Thies" userId="8cc19ffd055d15a7" providerId="LiveId" clId="{1935579D-E61B-4429-9F16-E6D5B1EDCEF7}" dt="2023-07-24T19:23:03.254" v="2062" actId="478"/>
          <ac:grpSpMkLst>
            <pc:docMk/>
            <pc:sldMk cId="862267448" sldId="408"/>
            <ac:grpSpMk id="18" creationId="{7E001579-EC48-4AE2-BFB4-95A87AAB1D1E}"/>
          </ac:grpSpMkLst>
        </pc:grpChg>
        <pc:grpChg chg="add del mod">
          <ac:chgData name="Jeff Thies" userId="8cc19ffd055d15a7" providerId="LiveId" clId="{1935579D-E61B-4429-9F16-E6D5B1EDCEF7}" dt="2023-07-24T19:23:03.254" v="2062" actId="478"/>
          <ac:grpSpMkLst>
            <pc:docMk/>
            <pc:sldMk cId="862267448" sldId="408"/>
            <ac:grpSpMk id="22" creationId="{B96A8BEC-2F53-5F71-FD1E-5EB3ABE7442A}"/>
          </ac:grpSpMkLst>
        </pc:grpChg>
        <pc:grpChg chg="add del mod">
          <ac:chgData name="Jeff Thies" userId="8cc19ffd055d15a7" providerId="LiveId" clId="{1935579D-E61B-4429-9F16-E6D5B1EDCEF7}" dt="2023-07-24T19:23:03.254" v="2062" actId="478"/>
          <ac:grpSpMkLst>
            <pc:docMk/>
            <pc:sldMk cId="862267448" sldId="408"/>
            <ac:grpSpMk id="26" creationId="{AF103E33-F5EF-093F-25F4-5A8D747B54C9}"/>
          </ac:grpSpMkLst>
        </pc:grpChg>
        <pc:grpChg chg="add del mod">
          <ac:chgData name="Jeff Thies" userId="8cc19ffd055d15a7" providerId="LiveId" clId="{1935579D-E61B-4429-9F16-E6D5B1EDCEF7}" dt="2023-07-24T19:23:03.254" v="2062" actId="478"/>
          <ac:grpSpMkLst>
            <pc:docMk/>
            <pc:sldMk cId="862267448" sldId="408"/>
            <ac:grpSpMk id="31" creationId="{B393BE55-626D-55CB-CFEA-3CCB37D788EC}"/>
          </ac:grpSpMkLst>
        </pc:grpChg>
        <pc:grpChg chg="add del mod">
          <ac:chgData name="Jeff Thies" userId="8cc19ffd055d15a7" providerId="LiveId" clId="{1935579D-E61B-4429-9F16-E6D5B1EDCEF7}" dt="2023-07-24T19:23:03.254" v="2062" actId="478"/>
          <ac:grpSpMkLst>
            <pc:docMk/>
            <pc:sldMk cId="862267448" sldId="408"/>
            <ac:grpSpMk id="35" creationId="{429B0296-AA05-9B36-F226-22EAF59AE650}"/>
          </ac:grpSpMkLst>
        </pc:grpChg>
        <pc:grpChg chg="add del mod">
          <ac:chgData name="Jeff Thies" userId="8cc19ffd055d15a7" providerId="LiveId" clId="{1935579D-E61B-4429-9F16-E6D5B1EDCEF7}" dt="2023-07-24T19:23:03.254" v="2062" actId="478"/>
          <ac:grpSpMkLst>
            <pc:docMk/>
            <pc:sldMk cId="862267448" sldId="408"/>
            <ac:grpSpMk id="39" creationId="{4604CB3D-FB34-2DCE-E16C-C1F0B390222F}"/>
          </ac:grpSpMkLst>
        </pc:grpChg>
        <pc:grpChg chg="add del mod">
          <ac:chgData name="Jeff Thies" userId="8cc19ffd055d15a7" providerId="LiveId" clId="{1935579D-E61B-4429-9F16-E6D5B1EDCEF7}" dt="2023-07-24T19:23:03.254" v="2062" actId="478"/>
          <ac:grpSpMkLst>
            <pc:docMk/>
            <pc:sldMk cId="862267448" sldId="408"/>
            <ac:grpSpMk id="43" creationId="{7B80D5C4-0C2E-9EE0-31F4-F42C81A1FC6A}"/>
          </ac:grpSpMkLst>
        </pc:grpChg>
        <pc:grpChg chg="add del mod">
          <ac:chgData name="Jeff Thies" userId="8cc19ffd055d15a7" providerId="LiveId" clId="{1935579D-E61B-4429-9F16-E6D5B1EDCEF7}" dt="2023-07-24T19:23:03.254" v="2062" actId="478"/>
          <ac:grpSpMkLst>
            <pc:docMk/>
            <pc:sldMk cId="862267448" sldId="408"/>
            <ac:grpSpMk id="47" creationId="{A958180B-BF47-28B5-64CA-037E9B99D7A0}"/>
          </ac:grpSpMkLst>
        </pc:grpChg>
        <pc:cxnChg chg="del">
          <ac:chgData name="Jeff Thies" userId="8cc19ffd055d15a7" providerId="LiveId" clId="{1935579D-E61B-4429-9F16-E6D5B1EDCEF7}" dt="2023-07-24T19:04:42.168" v="1803" actId="478"/>
          <ac:cxnSpMkLst>
            <pc:docMk/>
            <pc:sldMk cId="862267448" sldId="408"/>
            <ac:cxnSpMk id="4" creationId="{7CE945A9-F45B-B19C-4D86-877577906D6A}"/>
          </ac:cxnSpMkLst>
        </pc:cxnChg>
        <pc:cxnChg chg="del">
          <ac:chgData name="Jeff Thies" userId="8cc19ffd055d15a7" providerId="LiveId" clId="{1935579D-E61B-4429-9F16-E6D5B1EDCEF7}" dt="2023-07-24T19:04:33.813" v="1800" actId="478"/>
          <ac:cxnSpMkLst>
            <pc:docMk/>
            <pc:sldMk cId="862267448" sldId="408"/>
            <ac:cxnSpMk id="27" creationId="{EAA0A898-0E2E-E748-499C-FE04B32AE388}"/>
          </ac:cxnSpMkLst>
        </pc:cxnChg>
      </pc:sldChg>
      <pc:sldChg chg="addSp delSp modSp mod modNotesTx">
        <pc:chgData name="Jeff Thies" userId="8cc19ffd055d15a7" providerId="LiveId" clId="{1935579D-E61B-4429-9F16-E6D5B1EDCEF7}" dt="2023-07-24T21:21:19.664" v="2748" actId="20577"/>
        <pc:sldMkLst>
          <pc:docMk/>
          <pc:sldMk cId="3262406294" sldId="409"/>
        </pc:sldMkLst>
        <pc:spChg chg="add del mod">
          <ac:chgData name="Jeff Thies" userId="8cc19ffd055d15a7" providerId="LiveId" clId="{1935579D-E61B-4429-9F16-E6D5B1EDCEF7}" dt="2023-07-24T21:21:14.395" v="2747" actId="478"/>
          <ac:spMkLst>
            <pc:docMk/>
            <pc:sldMk cId="3262406294" sldId="409"/>
            <ac:spMk id="2" creationId="{8AB33C1F-6F49-72AA-8590-B4E90BF5B9F2}"/>
          </ac:spMkLst>
        </pc:spChg>
        <pc:spChg chg="mod">
          <ac:chgData name="Jeff Thies" userId="8cc19ffd055d15a7" providerId="LiveId" clId="{1935579D-E61B-4429-9F16-E6D5B1EDCEF7}" dt="2023-07-24T20:47:19.275" v="2342" actId="27636"/>
          <ac:spMkLst>
            <pc:docMk/>
            <pc:sldMk cId="3262406294" sldId="409"/>
            <ac:spMk id="3" creationId="{B65BD250-AB81-BB79-F302-2D68B7010E66}"/>
          </ac:spMkLst>
        </pc:spChg>
        <pc:spChg chg="add del mod">
          <ac:chgData name="Jeff Thies" userId="8cc19ffd055d15a7" providerId="LiveId" clId="{1935579D-E61B-4429-9F16-E6D5B1EDCEF7}" dt="2023-07-24T21:21:08.498" v="2745" actId="478"/>
          <ac:spMkLst>
            <pc:docMk/>
            <pc:sldMk cId="3262406294" sldId="409"/>
            <ac:spMk id="4" creationId="{47493A52-EA6A-E8F1-161D-68964E1F9701}"/>
          </ac:spMkLst>
        </pc:spChg>
        <pc:spChg chg="mod">
          <ac:chgData name="Jeff Thies" userId="8cc19ffd055d15a7" providerId="LiveId" clId="{1935579D-E61B-4429-9F16-E6D5B1EDCEF7}" dt="2023-07-24T21:00:03.525" v="2517" actId="1076"/>
          <ac:spMkLst>
            <pc:docMk/>
            <pc:sldMk cId="3262406294" sldId="409"/>
            <ac:spMk id="5" creationId="{9ACF2E5C-FE1E-1205-78E4-6CBFD05CF88E}"/>
          </ac:spMkLst>
        </pc:spChg>
        <pc:spChg chg="mod topLvl">
          <ac:chgData name="Jeff Thies" userId="8cc19ffd055d15a7" providerId="LiveId" clId="{1935579D-E61B-4429-9F16-E6D5B1EDCEF7}" dt="2023-07-24T21:00:16.643" v="2519" actId="164"/>
          <ac:spMkLst>
            <pc:docMk/>
            <pc:sldMk cId="3262406294" sldId="409"/>
            <ac:spMk id="10" creationId="{BE3AC99F-813F-0A6C-B78B-AF684E8F5AD0}"/>
          </ac:spMkLst>
        </pc:spChg>
        <pc:spChg chg="mod topLvl">
          <ac:chgData name="Jeff Thies" userId="8cc19ffd055d15a7" providerId="LiveId" clId="{1935579D-E61B-4429-9F16-E6D5B1EDCEF7}" dt="2023-07-24T21:00:16.643" v="2519" actId="164"/>
          <ac:spMkLst>
            <pc:docMk/>
            <pc:sldMk cId="3262406294" sldId="409"/>
            <ac:spMk id="11" creationId="{B24378F7-85A1-8937-4800-63DF62CF506D}"/>
          </ac:spMkLst>
        </pc:spChg>
        <pc:spChg chg="mod topLvl">
          <ac:chgData name="Jeff Thies" userId="8cc19ffd055d15a7" providerId="LiveId" clId="{1935579D-E61B-4429-9F16-E6D5B1EDCEF7}" dt="2023-07-24T21:00:16.643" v="2519" actId="164"/>
          <ac:spMkLst>
            <pc:docMk/>
            <pc:sldMk cId="3262406294" sldId="409"/>
            <ac:spMk id="12" creationId="{0093118D-DD8E-16C0-2DEB-0FF61394F907}"/>
          </ac:spMkLst>
        </pc:spChg>
        <pc:spChg chg="add del mod">
          <ac:chgData name="Jeff Thies" userId="8cc19ffd055d15a7" providerId="LiveId" clId="{1935579D-E61B-4429-9F16-E6D5B1EDCEF7}" dt="2023-07-24T20:51:22.974" v="2406" actId="478"/>
          <ac:spMkLst>
            <pc:docMk/>
            <pc:sldMk cId="3262406294" sldId="409"/>
            <ac:spMk id="60" creationId="{4DD9B5D0-DD0A-41BF-EE21-C395A659EA2D}"/>
          </ac:spMkLst>
        </pc:spChg>
        <pc:spChg chg="add del mod">
          <ac:chgData name="Jeff Thies" userId="8cc19ffd055d15a7" providerId="LiveId" clId="{1935579D-E61B-4429-9F16-E6D5B1EDCEF7}" dt="2023-07-24T20:51:19.251" v="2405" actId="478"/>
          <ac:spMkLst>
            <pc:docMk/>
            <pc:sldMk cId="3262406294" sldId="409"/>
            <ac:spMk id="61" creationId="{697F6DFF-2087-141D-4DED-DBF74BF053FC}"/>
          </ac:spMkLst>
        </pc:spChg>
        <pc:spChg chg="add mod">
          <ac:chgData name="Jeff Thies" userId="8cc19ffd055d15a7" providerId="LiveId" clId="{1935579D-E61B-4429-9F16-E6D5B1EDCEF7}" dt="2023-07-24T20:54:46.758" v="2470" actId="1076"/>
          <ac:spMkLst>
            <pc:docMk/>
            <pc:sldMk cId="3262406294" sldId="409"/>
            <ac:spMk id="67" creationId="{5E9980BB-5FDE-AB24-7944-506C28E26953}"/>
          </ac:spMkLst>
        </pc:spChg>
        <pc:spChg chg="add mod topLvl">
          <ac:chgData name="Jeff Thies" userId="8cc19ffd055d15a7" providerId="LiveId" clId="{1935579D-E61B-4429-9F16-E6D5B1EDCEF7}" dt="2023-07-24T21:00:16.643" v="2519" actId="164"/>
          <ac:spMkLst>
            <pc:docMk/>
            <pc:sldMk cId="3262406294" sldId="409"/>
            <ac:spMk id="68" creationId="{14F31EB7-B98B-1CA0-E3F9-78FE648A2D3F}"/>
          </ac:spMkLst>
        </pc:spChg>
        <pc:spChg chg="add del mod topLvl">
          <ac:chgData name="Jeff Thies" userId="8cc19ffd055d15a7" providerId="LiveId" clId="{1935579D-E61B-4429-9F16-E6D5B1EDCEF7}" dt="2023-07-24T20:58:38.127" v="2501" actId="478"/>
          <ac:spMkLst>
            <pc:docMk/>
            <pc:sldMk cId="3262406294" sldId="409"/>
            <ac:spMk id="69" creationId="{AD712E70-BB5D-5AA9-B7EC-0E4FCE4B6F01}"/>
          </ac:spMkLst>
        </pc:spChg>
        <pc:spChg chg="mod">
          <ac:chgData name="Jeff Thies" userId="8cc19ffd055d15a7" providerId="LiveId" clId="{1935579D-E61B-4429-9F16-E6D5B1EDCEF7}" dt="2023-07-24T20:57:38.195" v="2488"/>
          <ac:spMkLst>
            <pc:docMk/>
            <pc:sldMk cId="3262406294" sldId="409"/>
            <ac:spMk id="72" creationId="{06B2ABC2-C5AB-F424-EF22-427322C31EC8}"/>
          </ac:spMkLst>
        </pc:spChg>
        <pc:spChg chg="mod">
          <ac:chgData name="Jeff Thies" userId="8cc19ffd055d15a7" providerId="LiveId" clId="{1935579D-E61B-4429-9F16-E6D5B1EDCEF7}" dt="2023-07-24T20:57:38.195" v="2488"/>
          <ac:spMkLst>
            <pc:docMk/>
            <pc:sldMk cId="3262406294" sldId="409"/>
            <ac:spMk id="73" creationId="{59F73CD2-23FE-6D24-5D38-038BEA80A47D}"/>
          </ac:spMkLst>
        </pc:spChg>
        <pc:spChg chg="mod">
          <ac:chgData name="Jeff Thies" userId="8cc19ffd055d15a7" providerId="LiveId" clId="{1935579D-E61B-4429-9F16-E6D5B1EDCEF7}" dt="2023-07-24T20:57:39.212" v="2489"/>
          <ac:spMkLst>
            <pc:docMk/>
            <pc:sldMk cId="3262406294" sldId="409"/>
            <ac:spMk id="75" creationId="{86611FF2-C837-5913-B4D7-A6AEB7C0CEAA}"/>
          </ac:spMkLst>
        </pc:spChg>
        <pc:spChg chg="mod">
          <ac:chgData name="Jeff Thies" userId="8cc19ffd055d15a7" providerId="LiveId" clId="{1935579D-E61B-4429-9F16-E6D5B1EDCEF7}" dt="2023-07-24T20:57:39.212" v="2489"/>
          <ac:spMkLst>
            <pc:docMk/>
            <pc:sldMk cId="3262406294" sldId="409"/>
            <ac:spMk id="76" creationId="{E39D738C-D9B1-672F-F0A8-186CB4F87FD4}"/>
          </ac:spMkLst>
        </pc:spChg>
        <pc:spChg chg="mod">
          <ac:chgData name="Jeff Thies" userId="8cc19ffd055d15a7" providerId="LiveId" clId="{1935579D-E61B-4429-9F16-E6D5B1EDCEF7}" dt="2023-07-24T20:57:39.790" v="2490"/>
          <ac:spMkLst>
            <pc:docMk/>
            <pc:sldMk cId="3262406294" sldId="409"/>
            <ac:spMk id="78" creationId="{2B2BAA41-5A50-1B3C-F799-DCA93BE2E086}"/>
          </ac:spMkLst>
        </pc:spChg>
        <pc:spChg chg="mod">
          <ac:chgData name="Jeff Thies" userId="8cc19ffd055d15a7" providerId="LiveId" clId="{1935579D-E61B-4429-9F16-E6D5B1EDCEF7}" dt="2023-07-24T20:57:39.790" v="2490"/>
          <ac:spMkLst>
            <pc:docMk/>
            <pc:sldMk cId="3262406294" sldId="409"/>
            <ac:spMk id="79" creationId="{FEE1187E-7439-9F59-56F8-474155A6EFE4}"/>
          </ac:spMkLst>
        </pc:spChg>
        <pc:spChg chg="mod">
          <ac:chgData name="Jeff Thies" userId="8cc19ffd055d15a7" providerId="LiveId" clId="{1935579D-E61B-4429-9F16-E6D5B1EDCEF7}" dt="2023-07-24T20:57:40.307" v="2491"/>
          <ac:spMkLst>
            <pc:docMk/>
            <pc:sldMk cId="3262406294" sldId="409"/>
            <ac:spMk id="81" creationId="{E81FF9A5-8B7F-BDE5-348B-73C26E98FA7A}"/>
          </ac:spMkLst>
        </pc:spChg>
        <pc:spChg chg="mod">
          <ac:chgData name="Jeff Thies" userId="8cc19ffd055d15a7" providerId="LiveId" clId="{1935579D-E61B-4429-9F16-E6D5B1EDCEF7}" dt="2023-07-24T20:57:40.307" v="2491"/>
          <ac:spMkLst>
            <pc:docMk/>
            <pc:sldMk cId="3262406294" sldId="409"/>
            <ac:spMk id="82" creationId="{905A4E66-5A9A-3D47-224F-259E3B7EAE42}"/>
          </ac:spMkLst>
        </pc:spChg>
        <pc:spChg chg="mod">
          <ac:chgData name="Jeff Thies" userId="8cc19ffd055d15a7" providerId="LiveId" clId="{1935579D-E61B-4429-9F16-E6D5B1EDCEF7}" dt="2023-07-24T21:00:23.643" v="2520"/>
          <ac:spMkLst>
            <pc:docMk/>
            <pc:sldMk cId="3262406294" sldId="409"/>
            <ac:spMk id="88" creationId="{B488A3BA-2788-73D9-18DA-3C55EDBCF11F}"/>
          </ac:spMkLst>
        </pc:spChg>
        <pc:spChg chg="mod">
          <ac:chgData name="Jeff Thies" userId="8cc19ffd055d15a7" providerId="LiveId" clId="{1935579D-E61B-4429-9F16-E6D5B1EDCEF7}" dt="2023-07-24T21:00:23.643" v="2520"/>
          <ac:spMkLst>
            <pc:docMk/>
            <pc:sldMk cId="3262406294" sldId="409"/>
            <ac:spMk id="89" creationId="{37FABBB9-FAC9-70F7-52D6-827507A67DFA}"/>
          </ac:spMkLst>
        </pc:spChg>
        <pc:spChg chg="mod">
          <ac:chgData name="Jeff Thies" userId="8cc19ffd055d15a7" providerId="LiveId" clId="{1935579D-E61B-4429-9F16-E6D5B1EDCEF7}" dt="2023-07-24T21:00:23.643" v="2520"/>
          <ac:spMkLst>
            <pc:docMk/>
            <pc:sldMk cId="3262406294" sldId="409"/>
            <ac:spMk id="90" creationId="{97CC125E-0BCB-7611-ECDD-F054E9DD4A39}"/>
          </ac:spMkLst>
        </pc:spChg>
        <pc:spChg chg="mod">
          <ac:chgData name="Jeff Thies" userId="8cc19ffd055d15a7" providerId="LiveId" clId="{1935579D-E61B-4429-9F16-E6D5B1EDCEF7}" dt="2023-07-24T21:00:23.643" v="2520"/>
          <ac:spMkLst>
            <pc:docMk/>
            <pc:sldMk cId="3262406294" sldId="409"/>
            <ac:spMk id="91" creationId="{2BB50D99-0351-88BD-91A9-2072DBE8B08E}"/>
          </ac:spMkLst>
        </pc:spChg>
        <pc:spChg chg="mod">
          <ac:chgData name="Jeff Thies" userId="8cc19ffd055d15a7" providerId="LiveId" clId="{1935579D-E61B-4429-9F16-E6D5B1EDCEF7}" dt="2023-07-24T21:00:24.002" v="2521"/>
          <ac:spMkLst>
            <pc:docMk/>
            <pc:sldMk cId="3262406294" sldId="409"/>
            <ac:spMk id="93" creationId="{5B9EA779-4107-DFEE-A403-E05D10B883A9}"/>
          </ac:spMkLst>
        </pc:spChg>
        <pc:spChg chg="mod">
          <ac:chgData name="Jeff Thies" userId="8cc19ffd055d15a7" providerId="LiveId" clId="{1935579D-E61B-4429-9F16-E6D5B1EDCEF7}" dt="2023-07-24T21:00:24.002" v="2521"/>
          <ac:spMkLst>
            <pc:docMk/>
            <pc:sldMk cId="3262406294" sldId="409"/>
            <ac:spMk id="94" creationId="{88A1B68F-1308-9DD1-5949-507E0579D99B}"/>
          </ac:spMkLst>
        </pc:spChg>
        <pc:spChg chg="mod">
          <ac:chgData name="Jeff Thies" userId="8cc19ffd055d15a7" providerId="LiveId" clId="{1935579D-E61B-4429-9F16-E6D5B1EDCEF7}" dt="2023-07-24T21:00:24.002" v="2521"/>
          <ac:spMkLst>
            <pc:docMk/>
            <pc:sldMk cId="3262406294" sldId="409"/>
            <ac:spMk id="95" creationId="{509DC363-F5A8-B4C9-E015-72D453EE4EDF}"/>
          </ac:spMkLst>
        </pc:spChg>
        <pc:spChg chg="mod">
          <ac:chgData name="Jeff Thies" userId="8cc19ffd055d15a7" providerId="LiveId" clId="{1935579D-E61B-4429-9F16-E6D5B1EDCEF7}" dt="2023-07-24T21:00:24.002" v="2521"/>
          <ac:spMkLst>
            <pc:docMk/>
            <pc:sldMk cId="3262406294" sldId="409"/>
            <ac:spMk id="96" creationId="{FF066F68-DDA6-819D-5891-E51772A4BD1C}"/>
          </ac:spMkLst>
        </pc:spChg>
        <pc:spChg chg="mod">
          <ac:chgData name="Jeff Thies" userId="8cc19ffd055d15a7" providerId="LiveId" clId="{1935579D-E61B-4429-9F16-E6D5B1EDCEF7}" dt="2023-07-24T21:00:24.315" v="2522"/>
          <ac:spMkLst>
            <pc:docMk/>
            <pc:sldMk cId="3262406294" sldId="409"/>
            <ac:spMk id="98" creationId="{BE25E52D-8AC0-D239-5160-C808E3C3F843}"/>
          </ac:spMkLst>
        </pc:spChg>
        <pc:spChg chg="mod">
          <ac:chgData name="Jeff Thies" userId="8cc19ffd055d15a7" providerId="LiveId" clId="{1935579D-E61B-4429-9F16-E6D5B1EDCEF7}" dt="2023-07-24T21:00:24.315" v="2522"/>
          <ac:spMkLst>
            <pc:docMk/>
            <pc:sldMk cId="3262406294" sldId="409"/>
            <ac:spMk id="99" creationId="{F36455F1-89AB-C1EC-339B-DCCD6BB7CC5B}"/>
          </ac:spMkLst>
        </pc:spChg>
        <pc:spChg chg="mod">
          <ac:chgData name="Jeff Thies" userId="8cc19ffd055d15a7" providerId="LiveId" clId="{1935579D-E61B-4429-9F16-E6D5B1EDCEF7}" dt="2023-07-24T21:00:24.315" v="2522"/>
          <ac:spMkLst>
            <pc:docMk/>
            <pc:sldMk cId="3262406294" sldId="409"/>
            <ac:spMk id="100" creationId="{1B863029-5DA2-9E22-E924-0C05CFC08DC5}"/>
          </ac:spMkLst>
        </pc:spChg>
        <pc:spChg chg="mod">
          <ac:chgData name="Jeff Thies" userId="8cc19ffd055d15a7" providerId="LiveId" clId="{1935579D-E61B-4429-9F16-E6D5B1EDCEF7}" dt="2023-07-24T21:00:24.315" v="2522"/>
          <ac:spMkLst>
            <pc:docMk/>
            <pc:sldMk cId="3262406294" sldId="409"/>
            <ac:spMk id="101" creationId="{93C5E921-7E55-F360-ADC8-96F2A63FBF5A}"/>
          </ac:spMkLst>
        </pc:spChg>
        <pc:spChg chg="mod">
          <ac:chgData name="Jeff Thies" userId="8cc19ffd055d15a7" providerId="LiveId" clId="{1935579D-E61B-4429-9F16-E6D5B1EDCEF7}" dt="2023-07-24T21:00:24.612" v="2523"/>
          <ac:spMkLst>
            <pc:docMk/>
            <pc:sldMk cId="3262406294" sldId="409"/>
            <ac:spMk id="103" creationId="{57F2AD55-E686-17CD-2B96-14C96F89866D}"/>
          </ac:spMkLst>
        </pc:spChg>
        <pc:spChg chg="mod">
          <ac:chgData name="Jeff Thies" userId="8cc19ffd055d15a7" providerId="LiveId" clId="{1935579D-E61B-4429-9F16-E6D5B1EDCEF7}" dt="2023-07-24T21:00:24.612" v="2523"/>
          <ac:spMkLst>
            <pc:docMk/>
            <pc:sldMk cId="3262406294" sldId="409"/>
            <ac:spMk id="104" creationId="{DB69C19D-4310-ED8B-1954-6A0C2A0A1651}"/>
          </ac:spMkLst>
        </pc:spChg>
        <pc:spChg chg="mod">
          <ac:chgData name="Jeff Thies" userId="8cc19ffd055d15a7" providerId="LiveId" clId="{1935579D-E61B-4429-9F16-E6D5B1EDCEF7}" dt="2023-07-24T21:00:24.612" v="2523"/>
          <ac:spMkLst>
            <pc:docMk/>
            <pc:sldMk cId="3262406294" sldId="409"/>
            <ac:spMk id="105" creationId="{B15D9F76-7F08-FCEB-3CEE-B7EB218ADB67}"/>
          </ac:spMkLst>
        </pc:spChg>
        <pc:spChg chg="mod">
          <ac:chgData name="Jeff Thies" userId="8cc19ffd055d15a7" providerId="LiveId" clId="{1935579D-E61B-4429-9F16-E6D5B1EDCEF7}" dt="2023-07-24T21:00:24.612" v="2523"/>
          <ac:spMkLst>
            <pc:docMk/>
            <pc:sldMk cId="3262406294" sldId="409"/>
            <ac:spMk id="106" creationId="{3634DCF7-8D84-950B-7AA6-D423363A034F}"/>
          </ac:spMkLst>
        </pc:spChg>
        <pc:spChg chg="mod">
          <ac:chgData name="Jeff Thies" userId="8cc19ffd055d15a7" providerId="LiveId" clId="{1935579D-E61B-4429-9F16-E6D5B1EDCEF7}" dt="2023-07-24T21:00:24.893" v="2524"/>
          <ac:spMkLst>
            <pc:docMk/>
            <pc:sldMk cId="3262406294" sldId="409"/>
            <ac:spMk id="108" creationId="{8BF9E0AF-709D-D6A3-1D82-74737FB8EE3D}"/>
          </ac:spMkLst>
        </pc:spChg>
        <pc:spChg chg="mod">
          <ac:chgData name="Jeff Thies" userId="8cc19ffd055d15a7" providerId="LiveId" clId="{1935579D-E61B-4429-9F16-E6D5B1EDCEF7}" dt="2023-07-24T21:00:24.893" v="2524"/>
          <ac:spMkLst>
            <pc:docMk/>
            <pc:sldMk cId="3262406294" sldId="409"/>
            <ac:spMk id="109" creationId="{A54F9F38-DBCD-B613-AB2E-0FAA7EA45A1C}"/>
          </ac:spMkLst>
        </pc:spChg>
        <pc:spChg chg="mod">
          <ac:chgData name="Jeff Thies" userId="8cc19ffd055d15a7" providerId="LiveId" clId="{1935579D-E61B-4429-9F16-E6D5B1EDCEF7}" dt="2023-07-24T21:00:24.893" v="2524"/>
          <ac:spMkLst>
            <pc:docMk/>
            <pc:sldMk cId="3262406294" sldId="409"/>
            <ac:spMk id="110" creationId="{8D72D9EF-9B38-A556-AA6E-6D830878A56E}"/>
          </ac:spMkLst>
        </pc:spChg>
        <pc:spChg chg="mod">
          <ac:chgData name="Jeff Thies" userId="8cc19ffd055d15a7" providerId="LiveId" clId="{1935579D-E61B-4429-9F16-E6D5B1EDCEF7}" dt="2023-07-24T21:00:24.893" v="2524"/>
          <ac:spMkLst>
            <pc:docMk/>
            <pc:sldMk cId="3262406294" sldId="409"/>
            <ac:spMk id="111" creationId="{8E96F329-E271-0291-9CFF-00A578263B5B}"/>
          </ac:spMkLst>
        </pc:spChg>
        <pc:spChg chg="mod">
          <ac:chgData name="Jeff Thies" userId="8cc19ffd055d15a7" providerId="LiveId" clId="{1935579D-E61B-4429-9F16-E6D5B1EDCEF7}" dt="2023-07-24T21:00:25.174" v="2525"/>
          <ac:spMkLst>
            <pc:docMk/>
            <pc:sldMk cId="3262406294" sldId="409"/>
            <ac:spMk id="113" creationId="{4BB97B91-6064-4F7E-A4BD-F4573D4D9AA3}"/>
          </ac:spMkLst>
        </pc:spChg>
        <pc:spChg chg="mod">
          <ac:chgData name="Jeff Thies" userId="8cc19ffd055d15a7" providerId="LiveId" clId="{1935579D-E61B-4429-9F16-E6D5B1EDCEF7}" dt="2023-07-24T21:00:25.174" v="2525"/>
          <ac:spMkLst>
            <pc:docMk/>
            <pc:sldMk cId="3262406294" sldId="409"/>
            <ac:spMk id="114" creationId="{23779C00-FA19-ABEC-0360-7626F9F3525D}"/>
          </ac:spMkLst>
        </pc:spChg>
        <pc:spChg chg="mod">
          <ac:chgData name="Jeff Thies" userId="8cc19ffd055d15a7" providerId="LiveId" clId="{1935579D-E61B-4429-9F16-E6D5B1EDCEF7}" dt="2023-07-24T21:00:25.174" v="2525"/>
          <ac:spMkLst>
            <pc:docMk/>
            <pc:sldMk cId="3262406294" sldId="409"/>
            <ac:spMk id="115" creationId="{36EDC9DD-2E0B-F2F9-DA02-99FD2F5467EA}"/>
          </ac:spMkLst>
        </pc:spChg>
        <pc:spChg chg="mod">
          <ac:chgData name="Jeff Thies" userId="8cc19ffd055d15a7" providerId="LiveId" clId="{1935579D-E61B-4429-9F16-E6D5B1EDCEF7}" dt="2023-07-24T21:00:25.174" v="2525"/>
          <ac:spMkLst>
            <pc:docMk/>
            <pc:sldMk cId="3262406294" sldId="409"/>
            <ac:spMk id="116" creationId="{97D39F4E-CDA6-1A54-448E-6A1FBE7D7F5B}"/>
          </ac:spMkLst>
        </pc:spChg>
        <pc:spChg chg="mod">
          <ac:chgData name="Jeff Thies" userId="8cc19ffd055d15a7" providerId="LiveId" clId="{1935579D-E61B-4429-9F16-E6D5B1EDCEF7}" dt="2023-07-24T21:00:25.378" v="2526"/>
          <ac:spMkLst>
            <pc:docMk/>
            <pc:sldMk cId="3262406294" sldId="409"/>
            <ac:spMk id="118" creationId="{2F629255-A5C9-07FA-BF4B-BE8813CCD007}"/>
          </ac:spMkLst>
        </pc:spChg>
        <pc:spChg chg="mod">
          <ac:chgData name="Jeff Thies" userId="8cc19ffd055d15a7" providerId="LiveId" clId="{1935579D-E61B-4429-9F16-E6D5B1EDCEF7}" dt="2023-07-24T21:00:25.378" v="2526"/>
          <ac:spMkLst>
            <pc:docMk/>
            <pc:sldMk cId="3262406294" sldId="409"/>
            <ac:spMk id="119" creationId="{788CC9F4-0FEA-5D84-9219-76EC7E4ADB64}"/>
          </ac:spMkLst>
        </pc:spChg>
        <pc:spChg chg="mod">
          <ac:chgData name="Jeff Thies" userId="8cc19ffd055d15a7" providerId="LiveId" clId="{1935579D-E61B-4429-9F16-E6D5B1EDCEF7}" dt="2023-07-24T21:00:25.378" v="2526"/>
          <ac:spMkLst>
            <pc:docMk/>
            <pc:sldMk cId="3262406294" sldId="409"/>
            <ac:spMk id="120" creationId="{515FC8F1-AFF4-C3C9-FC1A-2D96AD1B33FE}"/>
          </ac:spMkLst>
        </pc:spChg>
        <pc:spChg chg="mod">
          <ac:chgData name="Jeff Thies" userId="8cc19ffd055d15a7" providerId="LiveId" clId="{1935579D-E61B-4429-9F16-E6D5B1EDCEF7}" dt="2023-07-24T21:00:25.378" v="2526"/>
          <ac:spMkLst>
            <pc:docMk/>
            <pc:sldMk cId="3262406294" sldId="409"/>
            <ac:spMk id="121" creationId="{08354278-E10E-67A2-2B63-DBA61C2D3996}"/>
          </ac:spMkLst>
        </pc:spChg>
        <pc:spChg chg="mod">
          <ac:chgData name="Jeff Thies" userId="8cc19ffd055d15a7" providerId="LiveId" clId="{1935579D-E61B-4429-9F16-E6D5B1EDCEF7}" dt="2023-07-24T21:00:25.581" v="2527"/>
          <ac:spMkLst>
            <pc:docMk/>
            <pc:sldMk cId="3262406294" sldId="409"/>
            <ac:spMk id="123" creationId="{FA067095-F9E7-DDEF-F31F-CFC598A6E286}"/>
          </ac:spMkLst>
        </pc:spChg>
        <pc:spChg chg="mod">
          <ac:chgData name="Jeff Thies" userId="8cc19ffd055d15a7" providerId="LiveId" clId="{1935579D-E61B-4429-9F16-E6D5B1EDCEF7}" dt="2023-07-24T21:00:25.581" v="2527"/>
          <ac:spMkLst>
            <pc:docMk/>
            <pc:sldMk cId="3262406294" sldId="409"/>
            <ac:spMk id="124" creationId="{3A41513C-5886-AA52-3BCF-140C2CF929D8}"/>
          </ac:spMkLst>
        </pc:spChg>
        <pc:spChg chg="mod">
          <ac:chgData name="Jeff Thies" userId="8cc19ffd055d15a7" providerId="LiveId" clId="{1935579D-E61B-4429-9F16-E6D5B1EDCEF7}" dt="2023-07-24T21:00:25.581" v="2527"/>
          <ac:spMkLst>
            <pc:docMk/>
            <pc:sldMk cId="3262406294" sldId="409"/>
            <ac:spMk id="125" creationId="{37DD987C-294A-E0DB-E007-12D828D81402}"/>
          </ac:spMkLst>
        </pc:spChg>
        <pc:spChg chg="mod">
          <ac:chgData name="Jeff Thies" userId="8cc19ffd055d15a7" providerId="LiveId" clId="{1935579D-E61B-4429-9F16-E6D5B1EDCEF7}" dt="2023-07-24T21:00:25.581" v="2527"/>
          <ac:spMkLst>
            <pc:docMk/>
            <pc:sldMk cId="3262406294" sldId="409"/>
            <ac:spMk id="126" creationId="{7AA64E91-E751-F853-EE86-DA1DA7585AC5}"/>
          </ac:spMkLst>
        </pc:spChg>
        <pc:spChg chg="add mod">
          <ac:chgData name="Jeff Thies" userId="8cc19ffd055d15a7" providerId="LiveId" clId="{1935579D-E61B-4429-9F16-E6D5B1EDCEF7}" dt="2023-07-24T21:21:19.664" v="2748" actId="20577"/>
          <ac:spMkLst>
            <pc:docMk/>
            <pc:sldMk cId="3262406294" sldId="409"/>
            <ac:spMk id="130" creationId="{000A7F24-C9BC-8580-DF13-ABEF904A78D6}"/>
          </ac:spMkLst>
        </pc:spChg>
        <pc:grpChg chg="del mod">
          <ac:chgData name="Jeff Thies" userId="8cc19ffd055d15a7" providerId="LiveId" clId="{1935579D-E61B-4429-9F16-E6D5B1EDCEF7}" dt="2023-07-24T20:58:43.510" v="2502" actId="165"/>
          <ac:grpSpMkLst>
            <pc:docMk/>
            <pc:sldMk cId="3262406294" sldId="409"/>
            <ac:grpSpMk id="13" creationId="{7DF252CC-EE1B-9F8A-93A6-CD8A45508D11}"/>
          </ac:grpSpMkLst>
        </pc:grpChg>
        <pc:grpChg chg="del mod">
          <ac:chgData name="Jeff Thies" userId="8cc19ffd055d15a7" providerId="LiveId" clId="{1935579D-E61B-4429-9F16-E6D5B1EDCEF7}" dt="2023-07-24T20:59:28.739" v="2505" actId="478"/>
          <ac:grpSpMkLst>
            <pc:docMk/>
            <pc:sldMk cId="3262406294" sldId="409"/>
            <ac:grpSpMk id="14" creationId="{6B166C8D-08AF-9A67-4E8B-8FD88F6BAC50}"/>
          </ac:grpSpMkLst>
        </pc:grpChg>
        <pc:grpChg chg="del mod">
          <ac:chgData name="Jeff Thies" userId="8cc19ffd055d15a7" providerId="LiveId" clId="{1935579D-E61B-4429-9F16-E6D5B1EDCEF7}" dt="2023-07-24T20:59:30.132" v="2506" actId="478"/>
          <ac:grpSpMkLst>
            <pc:docMk/>
            <pc:sldMk cId="3262406294" sldId="409"/>
            <ac:grpSpMk id="18" creationId="{7E001579-EC48-4AE2-BFB4-95A87AAB1D1E}"/>
          </ac:grpSpMkLst>
        </pc:grpChg>
        <pc:grpChg chg="del mod">
          <ac:chgData name="Jeff Thies" userId="8cc19ffd055d15a7" providerId="LiveId" clId="{1935579D-E61B-4429-9F16-E6D5B1EDCEF7}" dt="2023-07-24T20:59:31.211" v="2507" actId="478"/>
          <ac:grpSpMkLst>
            <pc:docMk/>
            <pc:sldMk cId="3262406294" sldId="409"/>
            <ac:grpSpMk id="22" creationId="{B96A8BEC-2F53-5F71-FD1E-5EB3ABE7442A}"/>
          </ac:grpSpMkLst>
        </pc:grpChg>
        <pc:grpChg chg="del mod">
          <ac:chgData name="Jeff Thies" userId="8cc19ffd055d15a7" providerId="LiveId" clId="{1935579D-E61B-4429-9F16-E6D5B1EDCEF7}" dt="2023-07-24T20:59:32.306" v="2508" actId="478"/>
          <ac:grpSpMkLst>
            <pc:docMk/>
            <pc:sldMk cId="3262406294" sldId="409"/>
            <ac:grpSpMk id="26" creationId="{AF103E33-F5EF-093F-25F4-5A8D747B54C9}"/>
          </ac:grpSpMkLst>
        </pc:grpChg>
        <pc:grpChg chg="del mod">
          <ac:chgData name="Jeff Thies" userId="8cc19ffd055d15a7" providerId="LiveId" clId="{1935579D-E61B-4429-9F16-E6D5B1EDCEF7}" dt="2023-07-24T20:59:33.967" v="2509" actId="478"/>
          <ac:grpSpMkLst>
            <pc:docMk/>
            <pc:sldMk cId="3262406294" sldId="409"/>
            <ac:grpSpMk id="31" creationId="{B393BE55-626D-55CB-CFEA-3CCB37D788EC}"/>
          </ac:grpSpMkLst>
        </pc:grpChg>
        <pc:grpChg chg="del mod">
          <ac:chgData name="Jeff Thies" userId="8cc19ffd055d15a7" providerId="LiveId" clId="{1935579D-E61B-4429-9F16-E6D5B1EDCEF7}" dt="2023-07-24T20:59:35.329" v="2510" actId="478"/>
          <ac:grpSpMkLst>
            <pc:docMk/>
            <pc:sldMk cId="3262406294" sldId="409"/>
            <ac:grpSpMk id="35" creationId="{429B0296-AA05-9B36-F226-22EAF59AE650}"/>
          </ac:grpSpMkLst>
        </pc:grpChg>
        <pc:grpChg chg="del mod">
          <ac:chgData name="Jeff Thies" userId="8cc19ffd055d15a7" providerId="LiveId" clId="{1935579D-E61B-4429-9F16-E6D5B1EDCEF7}" dt="2023-07-24T20:59:48.754" v="2512" actId="478"/>
          <ac:grpSpMkLst>
            <pc:docMk/>
            <pc:sldMk cId="3262406294" sldId="409"/>
            <ac:grpSpMk id="39" creationId="{4604CB3D-FB34-2DCE-E16C-C1F0B390222F}"/>
          </ac:grpSpMkLst>
        </pc:grpChg>
        <pc:grpChg chg="del mod">
          <ac:chgData name="Jeff Thies" userId="8cc19ffd055d15a7" providerId="LiveId" clId="{1935579D-E61B-4429-9F16-E6D5B1EDCEF7}" dt="2023-07-24T20:59:49.989" v="2513" actId="478"/>
          <ac:grpSpMkLst>
            <pc:docMk/>
            <pc:sldMk cId="3262406294" sldId="409"/>
            <ac:grpSpMk id="43" creationId="{7B80D5C4-0C2E-9EE0-31F4-F42C81A1FC6A}"/>
          </ac:grpSpMkLst>
        </pc:grpChg>
        <pc:grpChg chg="del mod">
          <ac:chgData name="Jeff Thies" userId="8cc19ffd055d15a7" providerId="LiveId" clId="{1935579D-E61B-4429-9F16-E6D5B1EDCEF7}" dt="2023-07-24T20:59:51.304" v="2514" actId="478"/>
          <ac:grpSpMkLst>
            <pc:docMk/>
            <pc:sldMk cId="3262406294" sldId="409"/>
            <ac:grpSpMk id="47" creationId="{A958180B-BF47-28B5-64CA-037E9B99D7A0}"/>
          </ac:grpSpMkLst>
        </pc:grpChg>
        <pc:grpChg chg="add del mod">
          <ac:chgData name="Jeff Thies" userId="8cc19ffd055d15a7" providerId="LiveId" clId="{1935579D-E61B-4429-9F16-E6D5B1EDCEF7}" dt="2023-07-24T20:58:34.778" v="2500" actId="165"/>
          <ac:grpSpMkLst>
            <pc:docMk/>
            <pc:sldMk cId="3262406294" sldId="409"/>
            <ac:grpSpMk id="70" creationId="{6414A99E-E801-D6C4-A5D9-476D370346B7}"/>
          </ac:grpSpMkLst>
        </pc:grpChg>
        <pc:grpChg chg="add del mod">
          <ac:chgData name="Jeff Thies" userId="8cc19ffd055d15a7" providerId="LiveId" clId="{1935579D-E61B-4429-9F16-E6D5B1EDCEF7}" dt="2023-07-24T20:58:28.692" v="2499" actId="478"/>
          <ac:grpSpMkLst>
            <pc:docMk/>
            <pc:sldMk cId="3262406294" sldId="409"/>
            <ac:grpSpMk id="71" creationId="{1053A1B2-89DD-D060-0586-A8E54FAB205A}"/>
          </ac:grpSpMkLst>
        </pc:grpChg>
        <pc:grpChg chg="add del mod">
          <ac:chgData name="Jeff Thies" userId="8cc19ffd055d15a7" providerId="LiveId" clId="{1935579D-E61B-4429-9F16-E6D5B1EDCEF7}" dt="2023-07-24T20:58:16.956" v="2496" actId="478"/>
          <ac:grpSpMkLst>
            <pc:docMk/>
            <pc:sldMk cId="3262406294" sldId="409"/>
            <ac:grpSpMk id="74" creationId="{3446E4E3-6B8E-0E10-A3AE-4488B7528120}"/>
          </ac:grpSpMkLst>
        </pc:grpChg>
        <pc:grpChg chg="add del mod">
          <ac:chgData name="Jeff Thies" userId="8cc19ffd055d15a7" providerId="LiveId" clId="{1935579D-E61B-4429-9F16-E6D5B1EDCEF7}" dt="2023-07-24T20:58:19.369" v="2497" actId="478"/>
          <ac:grpSpMkLst>
            <pc:docMk/>
            <pc:sldMk cId="3262406294" sldId="409"/>
            <ac:grpSpMk id="77" creationId="{B26D1DCC-A30C-5447-FCBD-62DFFF544989}"/>
          </ac:grpSpMkLst>
        </pc:grpChg>
        <pc:grpChg chg="add del mod">
          <ac:chgData name="Jeff Thies" userId="8cc19ffd055d15a7" providerId="LiveId" clId="{1935579D-E61B-4429-9F16-E6D5B1EDCEF7}" dt="2023-07-24T20:58:21.589" v="2498" actId="478"/>
          <ac:grpSpMkLst>
            <pc:docMk/>
            <pc:sldMk cId="3262406294" sldId="409"/>
            <ac:grpSpMk id="80" creationId="{6046932A-7C2E-7D7A-674A-F04B5EF25DB8}"/>
          </ac:grpSpMkLst>
        </pc:grpChg>
        <pc:grpChg chg="add mod">
          <ac:chgData name="Jeff Thies" userId="8cc19ffd055d15a7" providerId="LiveId" clId="{1935579D-E61B-4429-9F16-E6D5B1EDCEF7}" dt="2023-07-24T21:02:17.785" v="2557" actId="1037"/>
          <ac:grpSpMkLst>
            <pc:docMk/>
            <pc:sldMk cId="3262406294" sldId="409"/>
            <ac:grpSpMk id="86" creationId="{17BB1DE6-4B4B-18C6-BD08-656FD53623C4}"/>
          </ac:grpSpMkLst>
        </pc:grpChg>
        <pc:grpChg chg="add mod">
          <ac:chgData name="Jeff Thies" userId="8cc19ffd055d15a7" providerId="LiveId" clId="{1935579D-E61B-4429-9F16-E6D5B1EDCEF7}" dt="2023-07-24T21:02:17.785" v="2557" actId="1037"/>
          <ac:grpSpMkLst>
            <pc:docMk/>
            <pc:sldMk cId="3262406294" sldId="409"/>
            <ac:grpSpMk id="87" creationId="{C2338475-7CC4-316B-7CC9-22C701F5C798}"/>
          </ac:grpSpMkLst>
        </pc:grpChg>
        <pc:grpChg chg="add mod">
          <ac:chgData name="Jeff Thies" userId="8cc19ffd055d15a7" providerId="LiveId" clId="{1935579D-E61B-4429-9F16-E6D5B1EDCEF7}" dt="2023-07-24T21:02:17.785" v="2557" actId="1037"/>
          <ac:grpSpMkLst>
            <pc:docMk/>
            <pc:sldMk cId="3262406294" sldId="409"/>
            <ac:grpSpMk id="92" creationId="{49CE7F0C-3293-5C1A-BAEA-9156370E4B24}"/>
          </ac:grpSpMkLst>
        </pc:grpChg>
        <pc:grpChg chg="add mod">
          <ac:chgData name="Jeff Thies" userId="8cc19ffd055d15a7" providerId="LiveId" clId="{1935579D-E61B-4429-9F16-E6D5B1EDCEF7}" dt="2023-07-24T21:02:17.785" v="2557" actId="1037"/>
          <ac:grpSpMkLst>
            <pc:docMk/>
            <pc:sldMk cId="3262406294" sldId="409"/>
            <ac:grpSpMk id="97" creationId="{F8FAB7B6-B19C-F7A3-0861-B0D82DCD82ED}"/>
          </ac:grpSpMkLst>
        </pc:grpChg>
        <pc:grpChg chg="add mod">
          <ac:chgData name="Jeff Thies" userId="8cc19ffd055d15a7" providerId="LiveId" clId="{1935579D-E61B-4429-9F16-E6D5B1EDCEF7}" dt="2023-07-24T21:02:17.785" v="2557" actId="1037"/>
          <ac:grpSpMkLst>
            <pc:docMk/>
            <pc:sldMk cId="3262406294" sldId="409"/>
            <ac:grpSpMk id="102" creationId="{F62F00EF-9C62-EC5F-8830-877AF05D5597}"/>
          </ac:grpSpMkLst>
        </pc:grpChg>
        <pc:grpChg chg="add mod">
          <ac:chgData name="Jeff Thies" userId="8cc19ffd055d15a7" providerId="LiveId" clId="{1935579D-E61B-4429-9F16-E6D5B1EDCEF7}" dt="2023-07-24T21:02:17.785" v="2557" actId="1037"/>
          <ac:grpSpMkLst>
            <pc:docMk/>
            <pc:sldMk cId="3262406294" sldId="409"/>
            <ac:grpSpMk id="107" creationId="{A764C418-68F4-9FFD-F53C-ECDF585A08FF}"/>
          </ac:grpSpMkLst>
        </pc:grpChg>
        <pc:grpChg chg="add mod">
          <ac:chgData name="Jeff Thies" userId="8cc19ffd055d15a7" providerId="LiveId" clId="{1935579D-E61B-4429-9F16-E6D5B1EDCEF7}" dt="2023-07-24T21:02:17.785" v="2557" actId="1037"/>
          <ac:grpSpMkLst>
            <pc:docMk/>
            <pc:sldMk cId="3262406294" sldId="409"/>
            <ac:grpSpMk id="112" creationId="{3D63A078-653E-4C46-FEEE-AE0B83B6C99D}"/>
          </ac:grpSpMkLst>
        </pc:grpChg>
        <pc:grpChg chg="add mod">
          <ac:chgData name="Jeff Thies" userId="8cc19ffd055d15a7" providerId="LiveId" clId="{1935579D-E61B-4429-9F16-E6D5B1EDCEF7}" dt="2023-07-24T21:02:17.785" v="2557" actId="1037"/>
          <ac:grpSpMkLst>
            <pc:docMk/>
            <pc:sldMk cId="3262406294" sldId="409"/>
            <ac:grpSpMk id="117" creationId="{6B20FC93-1D37-8DDC-6F47-25814050208D}"/>
          </ac:grpSpMkLst>
        </pc:grpChg>
        <pc:grpChg chg="add mod">
          <ac:chgData name="Jeff Thies" userId="8cc19ffd055d15a7" providerId="LiveId" clId="{1935579D-E61B-4429-9F16-E6D5B1EDCEF7}" dt="2023-07-24T21:02:17.785" v="2557" actId="1037"/>
          <ac:grpSpMkLst>
            <pc:docMk/>
            <pc:sldMk cId="3262406294" sldId="409"/>
            <ac:grpSpMk id="122" creationId="{3C223A6F-92D1-CE7E-0C37-2A45C8854CF3}"/>
          </ac:grpSpMkLst>
        </pc:grpChg>
        <pc:cxnChg chg="add del mod">
          <ac:chgData name="Jeff Thies" userId="8cc19ffd055d15a7" providerId="LiveId" clId="{1935579D-E61B-4429-9F16-E6D5B1EDCEF7}" dt="2023-07-24T21:21:11.768" v="2746" actId="478"/>
          <ac:cxnSpMkLst>
            <pc:docMk/>
            <pc:sldMk cId="3262406294" sldId="409"/>
            <ac:cxnSpMk id="7" creationId="{37083ACF-D022-8BF5-8A12-96E8624A590C}"/>
          </ac:cxnSpMkLst>
        </pc:cxnChg>
      </pc:sldChg>
      <pc:sldChg chg="addSp delSp modSp mod">
        <pc:chgData name="Jeff Thies" userId="8cc19ffd055d15a7" providerId="LiveId" clId="{1935579D-E61B-4429-9F16-E6D5B1EDCEF7}" dt="2023-07-24T21:17:25.105" v="2743" actId="207"/>
        <pc:sldMkLst>
          <pc:docMk/>
          <pc:sldMk cId="24296118" sldId="410"/>
        </pc:sldMkLst>
        <pc:spChg chg="del">
          <ac:chgData name="Jeff Thies" userId="8cc19ffd055d15a7" providerId="LiveId" clId="{1935579D-E61B-4429-9F16-E6D5B1EDCEF7}" dt="2023-07-24T21:11:27.701" v="2632" actId="478"/>
          <ac:spMkLst>
            <pc:docMk/>
            <pc:sldMk cId="24296118" sldId="410"/>
            <ac:spMk id="2" creationId="{8AB33C1F-6F49-72AA-8590-B4E90BF5B9F2}"/>
          </ac:spMkLst>
        </pc:spChg>
        <pc:spChg chg="del mod">
          <ac:chgData name="Jeff Thies" userId="8cc19ffd055d15a7" providerId="LiveId" clId="{1935579D-E61B-4429-9F16-E6D5B1EDCEF7}" dt="2023-07-24T21:11:21.805" v="2630" actId="478"/>
          <ac:spMkLst>
            <pc:docMk/>
            <pc:sldMk cId="24296118" sldId="410"/>
            <ac:spMk id="4" creationId="{47493A52-EA6A-E8F1-161D-68964E1F9701}"/>
          </ac:spMkLst>
        </pc:spChg>
        <pc:spChg chg="mod">
          <ac:chgData name="Jeff Thies" userId="8cc19ffd055d15a7" providerId="LiveId" clId="{1935579D-E61B-4429-9F16-E6D5B1EDCEF7}" dt="2023-07-24T21:11:58.835" v="2636" actId="1076"/>
          <ac:spMkLst>
            <pc:docMk/>
            <pc:sldMk cId="24296118" sldId="410"/>
            <ac:spMk id="5" creationId="{9ACF2E5C-FE1E-1205-78E4-6CBFD05CF88E}"/>
          </ac:spMkLst>
        </pc:spChg>
        <pc:spChg chg="mod">
          <ac:chgData name="Jeff Thies" userId="8cc19ffd055d15a7" providerId="LiveId" clId="{1935579D-E61B-4429-9F16-E6D5B1EDCEF7}" dt="2023-07-24T21:12:21.908" v="2640"/>
          <ac:spMkLst>
            <pc:docMk/>
            <pc:sldMk cId="24296118" sldId="410"/>
            <ac:spMk id="13" creationId="{7678E244-A062-8E5E-7929-FF8FF4B63B51}"/>
          </ac:spMkLst>
        </pc:spChg>
        <pc:spChg chg="mod">
          <ac:chgData name="Jeff Thies" userId="8cc19ffd055d15a7" providerId="LiveId" clId="{1935579D-E61B-4429-9F16-E6D5B1EDCEF7}" dt="2023-07-24T21:14:05.041" v="2672" actId="1076"/>
          <ac:spMkLst>
            <pc:docMk/>
            <pc:sldMk cId="24296118" sldId="410"/>
            <ac:spMk id="14" creationId="{0F18E155-64A0-F849-585A-040A4E84D4A7}"/>
          </ac:spMkLst>
        </pc:spChg>
        <pc:spChg chg="mod">
          <ac:chgData name="Jeff Thies" userId="8cc19ffd055d15a7" providerId="LiveId" clId="{1935579D-E61B-4429-9F16-E6D5B1EDCEF7}" dt="2023-07-24T21:12:21.908" v="2640"/>
          <ac:spMkLst>
            <pc:docMk/>
            <pc:sldMk cId="24296118" sldId="410"/>
            <ac:spMk id="24" creationId="{5958DBD2-F3BE-0E94-0B4F-0861183AA653}"/>
          </ac:spMkLst>
        </pc:spChg>
        <pc:spChg chg="mod">
          <ac:chgData name="Jeff Thies" userId="8cc19ffd055d15a7" providerId="LiveId" clId="{1935579D-E61B-4429-9F16-E6D5B1EDCEF7}" dt="2023-07-24T21:12:21.908" v="2640"/>
          <ac:spMkLst>
            <pc:docMk/>
            <pc:sldMk cId="24296118" sldId="410"/>
            <ac:spMk id="25" creationId="{7CEF903F-782C-79FA-722C-7C4EBA7D45FD}"/>
          </ac:spMkLst>
        </pc:spChg>
        <pc:spChg chg="mod">
          <ac:chgData name="Jeff Thies" userId="8cc19ffd055d15a7" providerId="LiveId" clId="{1935579D-E61B-4429-9F16-E6D5B1EDCEF7}" dt="2023-07-24T21:12:21.908" v="2640"/>
          <ac:spMkLst>
            <pc:docMk/>
            <pc:sldMk cId="24296118" sldId="410"/>
            <ac:spMk id="26" creationId="{D4744ECC-94E4-E19D-761B-E7AC3E3D7283}"/>
          </ac:spMkLst>
        </pc:spChg>
        <pc:spChg chg="mod">
          <ac:chgData name="Jeff Thies" userId="8cc19ffd055d15a7" providerId="LiveId" clId="{1935579D-E61B-4429-9F16-E6D5B1EDCEF7}" dt="2023-07-24T21:12:21.908" v="2640"/>
          <ac:spMkLst>
            <pc:docMk/>
            <pc:sldMk cId="24296118" sldId="410"/>
            <ac:spMk id="27" creationId="{DB64BA75-DCC1-AB40-DCC3-5EBF6249A372}"/>
          </ac:spMkLst>
        </pc:spChg>
        <pc:spChg chg="mod">
          <ac:chgData name="Jeff Thies" userId="8cc19ffd055d15a7" providerId="LiveId" clId="{1935579D-E61B-4429-9F16-E6D5B1EDCEF7}" dt="2023-07-24T21:12:21.908" v="2640"/>
          <ac:spMkLst>
            <pc:docMk/>
            <pc:sldMk cId="24296118" sldId="410"/>
            <ac:spMk id="28" creationId="{6386AC44-AA8D-87EF-53DC-25502070FC63}"/>
          </ac:spMkLst>
        </pc:spChg>
        <pc:spChg chg="mod">
          <ac:chgData name="Jeff Thies" userId="8cc19ffd055d15a7" providerId="LiveId" clId="{1935579D-E61B-4429-9F16-E6D5B1EDCEF7}" dt="2023-07-24T21:12:21.908" v="2640"/>
          <ac:spMkLst>
            <pc:docMk/>
            <pc:sldMk cId="24296118" sldId="410"/>
            <ac:spMk id="29" creationId="{1D9F29F1-C6DF-5752-FD3D-38A09C75B8B2}"/>
          </ac:spMkLst>
        </pc:spChg>
        <pc:spChg chg="mod">
          <ac:chgData name="Jeff Thies" userId="8cc19ffd055d15a7" providerId="LiveId" clId="{1935579D-E61B-4429-9F16-E6D5B1EDCEF7}" dt="2023-07-24T21:12:21.908" v="2640"/>
          <ac:spMkLst>
            <pc:docMk/>
            <pc:sldMk cId="24296118" sldId="410"/>
            <ac:spMk id="30" creationId="{645BBB35-31B3-27E7-CAE7-A3ADB69A5F17}"/>
          </ac:spMkLst>
        </pc:spChg>
        <pc:spChg chg="mod">
          <ac:chgData name="Jeff Thies" userId="8cc19ffd055d15a7" providerId="LiveId" clId="{1935579D-E61B-4429-9F16-E6D5B1EDCEF7}" dt="2023-07-24T21:12:21.908" v="2640"/>
          <ac:spMkLst>
            <pc:docMk/>
            <pc:sldMk cId="24296118" sldId="410"/>
            <ac:spMk id="31" creationId="{79097755-F5AB-FE4A-7A05-7C38D3BA20A0}"/>
          </ac:spMkLst>
        </pc:spChg>
        <pc:spChg chg="mod">
          <ac:chgData name="Jeff Thies" userId="8cc19ffd055d15a7" providerId="LiveId" clId="{1935579D-E61B-4429-9F16-E6D5B1EDCEF7}" dt="2023-07-24T21:12:21.908" v="2640"/>
          <ac:spMkLst>
            <pc:docMk/>
            <pc:sldMk cId="24296118" sldId="410"/>
            <ac:spMk id="32" creationId="{7DBD5599-8A86-5162-15A9-BC43B66C373E}"/>
          </ac:spMkLst>
        </pc:spChg>
        <pc:spChg chg="mod">
          <ac:chgData name="Jeff Thies" userId="8cc19ffd055d15a7" providerId="LiveId" clId="{1935579D-E61B-4429-9F16-E6D5B1EDCEF7}" dt="2023-07-24T21:12:21.908" v="2640"/>
          <ac:spMkLst>
            <pc:docMk/>
            <pc:sldMk cId="24296118" sldId="410"/>
            <ac:spMk id="33" creationId="{B757BD1B-1B43-C823-B2A5-3DB13E294E5D}"/>
          </ac:spMkLst>
        </pc:spChg>
        <pc:spChg chg="mod">
          <ac:chgData name="Jeff Thies" userId="8cc19ffd055d15a7" providerId="LiveId" clId="{1935579D-E61B-4429-9F16-E6D5B1EDCEF7}" dt="2023-07-24T21:12:21.908" v="2640"/>
          <ac:spMkLst>
            <pc:docMk/>
            <pc:sldMk cId="24296118" sldId="410"/>
            <ac:spMk id="34" creationId="{938F3496-4487-0C76-D359-AE5D17132D67}"/>
          </ac:spMkLst>
        </pc:spChg>
        <pc:spChg chg="mod">
          <ac:chgData name="Jeff Thies" userId="8cc19ffd055d15a7" providerId="LiveId" clId="{1935579D-E61B-4429-9F16-E6D5B1EDCEF7}" dt="2023-07-24T21:12:21.908" v="2640"/>
          <ac:spMkLst>
            <pc:docMk/>
            <pc:sldMk cId="24296118" sldId="410"/>
            <ac:spMk id="35" creationId="{2274A02F-6BB7-023B-D79B-25E17093A79C}"/>
          </ac:spMkLst>
        </pc:spChg>
        <pc:spChg chg="mod">
          <ac:chgData name="Jeff Thies" userId="8cc19ffd055d15a7" providerId="LiveId" clId="{1935579D-E61B-4429-9F16-E6D5B1EDCEF7}" dt="2023-07-24T21:12:21.908" v="2640"/>
          <ac:spMkLst>
            <pc:docMk/>
            <pc:sldMk cId="24296118" sldId="410"/>
            <ac:spMk id="36" creationId="{127F3E93-80D1-7B0C-5DE0-DC8D7E9E1F95}"/>
          </ac:spMkLst>
        </pc:spChg>
        <pc:spChg chg="mod">
          <ac:chgData name="Jeff Thies" userId="8cc19ffd055d15a7" providerId="LiveId" clId="{1935579D-E61B-4429-9F16-E6D5B1EDCEF7}" dt="2023-07-24T21:12:21.908" v="2640"/>
          <ac:spMkLst>
            <pc:docMk/>
            <pc:sldMk cId="24296118" sldId="410"/>
            <ac:spMk id="37" creationId="{3E54CE5F-18AA-BD00-E4BF-B7C9BABCC528}"/>
          </ac:spMkLst>
        </pc:spChg>
        <pc:spChg chg="mod">
          <ac:chgData name="Jeff Thies" userId="8cc19ffd055d15a7" providerId="LiveId" clId="{1935579D-E61B-4429-9F16-E6D5B1EDCEF7}" dt="2023-07-24T21:12:21.908" v="2640"/>
          <ac:spMkLst>
            <pc:docMk/>
            <pc:sldMk cId="24296118" sldId="410"/>
            <ac:spMk id="38" creationId="{AB648EEE-F276-50CB-1E40-ADC35FECF7B2}"/>
          </ac:spMkLst>
        </pc:spChg>
        <pc:spChg chg="mod">
          <ac:chgData name="Jeff Thies" userId="8cc19ffd055d15a7" providerId="LiveId" clId="{1935579D-E61B-4429-9F16-E6D5B1EDCEF7}" dt="2023-07-24T21:12:21.908" v="2640"/>
          <ac:spMkLst>
            <pc:docMk/>
            <pc:sldMk cId="24296118" sldId="410"/>
            <ac:spMk id="39" creationId="{40D829A0-C45A-07C0-1D22-593DB15D0B17}"/>
          </ac:spMkLst>
        </pc:spChg>
        <pc:spChg chg="mod">
          <ac:chgData name="Jeff Thies" userId="8cc19ffd055d15a7" providerId="LiveId" clId="{1935579D-E61B-4429-9F16-E6D5B1EDCEF7}" dt="2023-07-24T21:12:21.908" v="2640"/>
          <ac:spMkLst>
            <pc:docMk/>
            <pc:sldMk cId="24296118" sldId="410"/>
            <ac:spMk id="40" creationId="{5B6BFA95-25CA-D9AC-8C05-57CB47BDDA6D}"/>
          </ac:spMkLst>
        </pc:spChg>
        <pc:spChg chg="mod">
          <ac:chgData name="Jeff Thies" userId="8cc19ffd055d15a7" providerId="LiveId" clId="{1935579D-E61B-4429-9F16-E6D5B1EDCEF7}" dt="2023-07-24T21:12:21.908" v="2640"/>
          <ac:spMkLst>
            <pc:docMk/>
            <pc:sldMk cId="24296118" sldId="410"/>
            <ac:spMk id="41" creationId="{A9CE1C35-E7F7-C1C3-3B59-050EC85A3813}"/>
          </ac:spMkLst>
        </pc:spChg>
        <pc:spChg chg="mod">
          <ac:chgData name="Jeff Thies" userId="8cc19ffd055d15a7" providerId="LiveId" clId="{1935579D-E61B-4429-9F16-E6D5B1EDCEF7}" dt="2023-07-24T21:12:21.908" v="2640"/>
          <ac:spMkLst>
            <pc:docMk/>
            <pc:sldMk cId="24296118" sldId="410"/>
            <ac:spMk id="42" creationId="{CD1C7768-124F-255D-B522-E85159C96096}"/>
          </ac:spMkLst>
        </pc:spChg>
        <pc:spChg chg="mod">
          <ac:chgData name="Jeff Thies" userId="8cc19ffd055d15a7" providerId="LiveId" clId="{1935579D-E61B-4429-9F16-E6D5B1EDCEF7}" dt="2023-07-24T21:12:21.908" v="2640"/>
          <ac:spMkLst>
            <pc:docMk/>
            <pc:sldMk cId="24296118" sldId="410"/>
            <ac:spMk id="43" creationId="{1DBED664-8BC6-6756-7C40-09004BE35CAB}"/>
          </ac:spMkLst>
        </pc:spChg>
        <pc:spChg chg="mod">
          <ac:chgData name="Jeff Thies" userId="8cc19ffd055d15a7" providerId="LiveId" clId="{1935579D-E61B-4429-9F16-E6D5B1EDCEF7}" dt="2023-07-24T21:12:21.908" v="2640"/>
          <ac:spMkLst>
            <pc:docMk/>
            <pc:sldMk cId="24296118" sldId="410"/>
            <ac:spMk id="44" creationId="{999F3BE5-2FAC-8346-7356-03AC35E9D930}"/>
          </ac:spMkLst>
        </pc:spChg>
        <pc:spChg chg="mod">
          <ac:chgData name="Jeff Thies" userId="8cc19ffd055d15a7" providerId="LiveId" clId="{1935579D-E61B-4429-9F16-E6D5B1EDCEF7}" dt="2023-07-24T21:12:21.908" v="2640"/>
          <ac:spMkLst>
            <pc:docMk/>
            <pc:sldMk cId="24296118" sldId="410"/>
            <ac:spMk id="45" creationId="{338BD299-7100-1F43-5D79-B50A59394D4E}"/>
          </ac:spMkLst>
        </pc:spChg>
        <pc:spChg chg="mod">
          <ac:chgData name="Jeff Thies" userId="8cc19ffd055d15a7" providerId="LiveId" clId="{1935579D-E61B-4429-9F16-E6D5B1EDCEF7}" dt="2023-07-24T21:12:21.908" v="2640"/>
          <ac:spMkLst>
            <pc:docMk/>
            <pc:sldMk cId="24296118" sldId="410"/>
            <ac:spMk id="46" creationId="{1F507316-1CE2-F17D-4067-E99008723340}"/>
          </ac:spMkLst>
        </pc:spChg>
        <pc:spChg chg="mod">
          <ac:chgData name="Jeff Thies" userId="8cc19ffd055d15a7" providerId="LiveId" clId="{1935579D-E61B-4429-9F16-E6D5B1EDCEF7}" dt="2023-07-24T21:12:21.908" v="2640"/>
          <ac:spMkLst>
            <pc:docMk/>
            <pc:sldMk cId="24296118" sldId="410"/>
            <ac:spMk id="47" creationId="{FBFB3C97-EDBA-1F70-42D3-788798D594A1}"/>
          </ac:spMkLst>
        </pc:spChg>
        <pc:spChg chg="mod">
          <ac:chgData name="Jeff Thies" userId="8cc19ffd055d15a7" providerId="LiveId" clId="{1935579D-E61B-4429-9F16-E6D5B1EDCEF7}" dt="2023-07-24T21:12:21.908" v="2640"/>
          <ac:spMkLst>
            <pc:docMk/>
            <pc:sldMk cId="24296118" sldId="410"/>
            <ac:spMk id="48" creationId="{71564883-44E4-B269-E786-064E7898C36C}"/>
          </ac:spMkLst>
        </pc:spChg>
        <pc:spChg chg="mod">
          <ac:chgData name="Jeff Thies" userId="8cc19ffd055d15a7" providerId="LiveId" clId="{1935579D-E61B-4429-9F16-E6D5B1EDCEF7}" dt="2023-07-24T21:12:21.908" v="2640"/>
          <ac:spMkLst>
            <pc:docMk/>
            <pc:sldMk cId="24296118" sldId="410"/>
            <ac:spMk id="49" creationId="{AFB48185-9032-5DED-A3F6-735F3C01204F}"/>
          </ac:spMkLst>
        </pc:spChg>
        <pc:spChg chg="mod">
          <ac:chgData name="Jeff Thies" userId="8cc19ffd055d15a7" providerId="LiveId" clId="{1935579D-E61B-4429-9F16-E6D5B1EDCEF7}" dt="2023-07-24T21:12:21.908" v="2640"/>
          <ac:spMkLst>
            <pc:docMk/>
            <pc:sldMk cId="24296118" sldId="410"/>
            <ac:spMk id="50" creationId="{B19011A8-D330-2970-1A0D-B637913C8BFC}"/>
          </ac:spMkLst>
        </pc:spChg>
        <pc:spChg chg="mod">
          <ac:chgData name="Jeff Thies" userId="8cc19ffd055d15a7" providerId="LiveId" clId="{1935579D-E61B-4429-9F16-E6D5B1EDCEF7}" dt="2023-07-24T21:12:21.908" v="2640"/>
          <ac:spMkLst>
            <pc:docMk/>
            <pc:sldMk cId="24296118" sldId="410"/>
            <ac:spMk id="51" creationId="{702D1B37-4415-2FF2-0464-DFAD235412E4}"/>
          </ac:spMkLst>
        </pc:spChg>
        <pc:spChg chg="mod">
          <ac:chgData name="Jeff Thies" userId="8cc19ffd055d15a7" providerId="LiveId" clId="{1935579D-E61B-4429-9F16-E6D5B1EDCEF7}" dt="2023-07-24T21:12:21.908" v="2640"/>
          <ac:spMkLst>
            <pc:docMk/>
            <pc:sldMk cId="24296118" sldId="410"/>
            <ac:spMk id="52" creationId="{88C17DB5-F2B9-8A6D-6DE4-FDBFBE96175C}"/>
          </ac:spMkLst>
        </pc:spChg>
        <pc:spChg chg="mod">
          <ac:chgData name="Jeff Thies" userId="8cc19ffd055d15a7" providerId="LiveId" clId="{1935579D-E61B-4429-9F16-E6D5B1EDCEF7}" dt="2023-07-24T21:12:21.908" v="2640"/>
          <ac:spMkLst>
            <pc:docMk/>
            <pc:sldMk cId="24296118" sldId="410"/>
            <ac:spMk id="53" creationId="{DB30583E-2087-ACAA-6969-6A2B5BBD937A}"/>
          </ac:spMkLst>
        </pc:spChg>
        <pc:spChg chg="mod">
          <ac:chgData name="Jeff Thies" userId="8cc19ffd055d15a7" providerId="LiveId" clId="{1935579D-E61B-4429-9F16-E6D5B1EDCEF7}" dt="2023-07-24T21:12:21.908" v="2640"/>
          <ac:spMkLst>
            <pc:docMk/>
            <pc:sldMk cId="24296118" sldId="410"/>
            <ac:spMk id="54" creationId="{31AE3CEC-30FB-E3F7-7C9C-772002D2688C}"/>
          </ac:spMkLst>
        </pc:spChg>
        <pc:spChg chg="mod">
          <ac:chgData name="Jeff Thies" userId="8cc19ffd055d15a7" providerId="LiveId" clId="{1935579D-E61B-4429-9F16-E6D5B1EDCEF7}" dt="2023-07-24T21:12:21.908" v="2640"/>
          <ac:spMkLst>
            <pc:docMk/>
            <pc:sldMk cId="24296118" sldId="410"/>
            <ac:spMk id="55" creationId="{1DE22138-E0D7-86AD-2022-38A6D3D8E479}"/>
          </ac:spMkLst>
        </pc:spChg>
        <pc:spChg chg="mod">
          <ac:chgData name="Jeff Thies" userId="8cc19ffd055d15a7" providerId="LiveId" clId="{1935579D-E61B-4429-9F16-E6D5B1EDCEF7}" dt="2023-07-24T21:12:21.908" v="2640"/>
          <ac:spMkLst>
            <pc:docMk/>
            <pc:sldMk cId="24296118" sldId="410"/>
            <ac:spMk id="56" creationId="{7D40BF5A-8C55-71CC-15CA-9F4737738712}"/>
          </ac:spMkLst>
        </pc:spChg>
        <pc:spChg chg="mod">
          <ac:chgData name="Jeff Thies" userId="8cc19ffd055d15a7" providerId="LiveId" clId="{1935579D-E61B-4429-9F16-E6D5B1EDCEF7}" dt="2023-07-24T21:12:21.908" v="2640"/>
          <ac:spMkLst>
            <pc:docMk/>
            <pc:sldMk cId="24296118" sldId="410"/>
            <ac:spMk id="57" creationId="{30375375-024B-6FF6-453D-CCE5E1D8E7E4}"/>
          </ac:spMkLst>
        </pc:spChg>
        <pc:spChg chg="mod">
          <ac:chgData name="Jeff Thies" userId="8cc19ffd055d15a7" providerId="LiveId" clId="{1935579D-E61B-4429-9F16-E6D5B1EDCEF7}" dt="2023-07-24T21:12:21.908" v="2640"/>
          <ac:spMkLst>
            <pc:docMk/>
            <pc:sldMk cId="24296118" sldId="410"/>
            <ac:spMk id="58" creationId="{448AA3F0-32A5-2515-D68D-46A3F5E91517}"/>
          </ac:spMkLst>
        </pc:spChg>
        <pc:spChg chg="mod">
          <ac:chgData name="Jeff Thies" userId="8cc19ffd055d15a7" providerId="LiveId" clId="{1935579D-E61B-4429-9F16-E6D5B1EDCEF7}" dt="2023-07-24T21:12:21.908" v="2640"/>
          <ac:spMkLst>
            <pc:docMk/>
            <pc:sldMk cId="24296118" sldId="410"/>
            <ac:spMk id="59" creationId="{6CB2337F-CE66-E3AA-89CB-825885A3321F}"/>
          </ac:spMkLst>
        </pc:spChg>
        <pc:spChg chg="add del mod">
          <ac:chgData name="Jeff Thies" userId="8cc19ffd055d15a7" providerId="LiveId" clId="{1935579D-E61B-4429-9F16-E6D5B1EDCEF7}" dt="2023-07-24T21:15:40.698" v="2679" actId="478"/>
          <ac:spMkLst>
            <pc:docMk/>
            <pc:sldMk cId="24296118" sldId="410"/>
            <ac:spMk id="60" creationId="{1F3A4160-22BB-3B27-E2C1-6160A9AF4BDE}"/>
          </ac:spMkLst>
        </pc:spChg>
        <pc:spChg chg="mod">
          <ac:chgData name="Jeff Thies" userId="8cc19ffd055d15a7" providerId="LiveId" clId="{1935579D-E61B-4429-9F16-E6D5B1EDCEF7}" dt="2023-07-24T21:12:07.989" v="2639" actId="404"/>
          <ac:spMkLst>
            <pc:docMk/>
            <pc:sldMk cId="24296118" sldId="410"/>
            <ac:spMk id="67" creationId="{5E9980BB-5FDE-AB24-7944-506C28E26953}"/>
          </ac:spMkLst>
        </pc:spChg>
        <pc:spChg chg="del">
          <ac:chgData name="Jeff Thies" userId="8cc19ffd055d15a7" providerId="LiveId" clId="{1935579D-E61B-4429-9F16-E6D5B1EDCEF7}" dt="2023-07-24T21:11:32.410" v="2633" actId="478"/>
          <ac:spMkLst>
            <pc:docMk/>
            <pc:sldMk cId="24296118" sldId="410"/>
            <ac:spMk id="130" creationId="{000A7F24-C9BC-8580-DF13-ABEF904A78D6}"/>
          </ac:spMkLst>
        </pc:spChg>
        <pc:grpChg chg="add mod">
          <ac:chgData name="Jeff Thies" userId="8cc19ffd055d15a7" providerId="LiveId" clId="{1935579D-E61B-4429-9F16-E6D5B1EDCEF7}" dt="2023-07-24T21:14:16.329" v="2673" actId="1076"/>
          <ac:grpSpMkLst>
            <pc:docMk/>
            <pc:sldMk cId="24296118" sldId="410"/>
            <ac:grpSpMk id="8" creationId="{1D72E5F1-585E-FBFC-C8F5-9143BBADA111}"/>
          </ac:grpSpMkLst>
        </pc:grpChg>
        <pc:grpChg chg="add mod">
          <ac:chgData name="Jeff Thies" userId="8cc19ffd055d15a7" providerId="LiveId" clId="{1935579D-E61B-4429-9F16-E6D5B1EDCEF7}" dt="2023-07-24T21:14:20.535" v="2674" actId="1076"/>
          <ac:grpSpMkLst>
            <pc:docMk/>
            <pc:sldMk cId="24296118" sldId="410"/>
            <ac:grpSpMk id="9" creationId="{8296E3E3-EB29-CFBF-2338-B42430B925E9}"/>
          </ac:grpSpMkLst>
        </pc:grpChg>
        <pc:grpChg chg="mod">
          <ac:chgData name="Jeff Thies" userId="8cc19ffd055d15a7" providerId="LiveId" clId="{1935579D-E61B-4429-9F16-E6D5B1EDCEF7}" dt="2023-07-24T21:12:21.908" v="2640"/>
          <ac:grpSpMkLst>
            <pc:docMk/>
            <pc:sldMk cId="24296118" sldId="410"/>
            <ac:grpSpMk id="15" creationId="{DAE843D5-67D0-C319-1B0D-C3D306B7FFB0}"/>
          </ac:grpSpMkLst>
        </pc:grpChg>
        <pc:grpChg chg="mod">
          <ac:chgData name="Jeff Thies" userId="8cc19ffd055d15a7" providerId="LiveId" clId="{1935579D-E61B-4429-9F16-E6D5B1EDCEF7}" dt="2023-07-24T21:12:21.908" v="2640"/>
          <ac:grpSpMkLst>
            <pc:docMk/>
            <pc:sldMk cId="24296118" sldId="410"/>
            <ac:grpSpMk id="16" creationId="{7467CC7C-6715-6060-2B2F-4E5756741E33}"/>
          </ac:grpSpMkLst>
        </pc:grpChg>
        <pc:grpChg chg="mod">
          <ac:chgData name="Jeff Thies" userId="8cc19ffd055d15a7" providerId="LiveId" clId="{1935579D-E61B-4429-9F16-E6D5B1EDCEF7}" dt="2023-07-24T21:12:21.908" v="2640"/>
          <ac:grpSpMkLst>
            <pc:docMk/>
            <pc:sldMk cId="24296118" sldId="410"/>
            <ac:grpSpMk id="17" creationId="{4877835F-F40F-BB9D-A79E-4E376F1DFB94}"/>
          </ac:grpSpMkLst>
        </pc:grpChg>
        <pc:grpChg chg="mod">
          <ac:chgData name="Jeff Thies" userId="8cc19ffd055d15a7" providerId="LiveId" clId="{1935579D-E61B-4429-9F16-E6D5B1EDCEF7}" dt="2023-07-24T21:12:21.908" v="2640"/>
          <ac:grpSpMkLst>
            <pc:docMk/>
            <pc:sldMk cId="24296118" sldId="410"/>
            <ac:grpSpMk id="18" creationId="{762A8F4F-A261-AA70-975B-486E485D172E}"/>
          </ac:grpSpMkLst>
        </pc:grpChg>
        <pc:grpChg chg="mod">
          <ac:chgData name="Jeff Thies" userId="8cc19ffd055d15a7" providerId="LiveId" clId="{1935579D-E61B-4429-9F16-E6D5B1EDCEF7}" dt="2023-07-24T21:12:21.908" v="2640"/>
          <ac:grpSpMkLst>
            <pc:docMk/>
            <pc:sldMk cId="24296118" sldId="410"/>
            <ac:grpSpMk id="19" creationId="{CDB2E59C-1AD0-779A-A537-1E575AAEAAF2}"/>
          </ac:grpSpMkLst>
        </pc:grpChg>
        <pc:grpChg chg="mod">
          <ac:chgData name="Jeff Thies" userId="8cc19ffd055d15a7" providerId="LiveId" clId="{1935579D-E61B-4429-9F16-E6D5B1EDCEF7}" dt="2023-07-24T21:12:21.908" v="2640"/>
          <ac:grpSpMkLst>
            <pc:docMk/>
            <pc:sldMk cId="24296118" sldId="410"/>
            <ac:grpSpMk id="20" creationId="{4CB57D39-FDA1-6EC1-7784-34464B5077D6}"/>
          </ac:grpSpMkLst>
        </pc:grpChg>
        <pc:grpChg chg="mod">
          <ac:chgData name="Jeff Thies" userId="8cc19ffd055d15a7" providerId="LiveId" clId="{1935579D-E61B-4429-9F16-E6D5B1EDCEF7}" dt="2023-07-24T21:12:21.908" v="2640"/>
          <ac:grpSpMkLst>
            <pc:docMk/>
            <pc:sldMk cId="24296118" sldId="410"/>
            <ac:grpSpMk id="21" creationId="{B54704B8-7DE5-80CB-D0FD-8180913AA32B}"/>
          </ac:grpSpMkLst>
        </pc:grpChg>
        <pc:grpChg chg="mod">
          <ac:chgData name="Jeff Thies" userId="8cc19ffd055d15a7" providerId="LiveId" clId="{1935579D-E61B-4429-9F16-E6D5B1EDCEF7}" dt="2023-07-24T21:12:21.908" v="2640"/>
          <ac:grpSpMkLst>
            <pc:docMk/>
            <pc:sldMk cId="24296118" sldId="410"/>
            <ac:grpSpMk id="22" creationId="{84671B55-E3FA-B5B5-1791-34C3BCA81A56}"/>
          </ac:grpSpMkLst>
        </pc:grpChg>
        <pc:grpChg chg="mod">
          <ac:chgData name="Jeff Thies" userId="8cc19ffd055d15a7" providerId="LiveId" clId="{1935579D-E61B-4429-9F16-E6D5B1EDCEF7}" dt="2023-07-24T21:12:21.908" v="2640"/>
          <ac:grpSpMkLst>
            <pc:docMk/>
            <pc:sldMk cId="24296118" sldId="410"/>
            <ac:grpSpMk id="23" creationId="{39D4ED67-8E2D-C213-821A-E16F313E6078}"/>
          </ac:grpSpMkLst>
        </pc:grpChg>
        <pc:grpChg chg="mod">
          <ac:chgData name="Jeff Thies" userId="8cc19ffd055d15a7" providerId="LiveId" clId="{1935579D-E61B-4429-9F16-E6D5B1EDCEF7}" dt="2023-07-24T21:11:42.986" v="2634" actId="164"/>
          <ac:grpSpMkLst>
            <pc:docMk/>
            <pc:sldMk cId="24296118" sldId="410"/>
            <ac:grpSpMk id="86" creationId="{17BB1DE6-4B4B-18C6-BD08-656FD53623C4}"/>
          </ac:grpSpMkLst>
        </pc:grpChg>
        <pc:grpChg chg="mod">
          <ac:chgData name="Jeff Thies" userId="8cc19ffd055d15a7" providerId="LiveId" clId="{1935579D-E61B-4429-9F16-E6D5B1EDCEF7}" dt="2023-07-24T21:11:42.986" v="2634" actId="164"/>
          <ac:grpSpMkLst>
            <pc:docMk/>
            <pc:sldMk cId="24296118" sldId="410"/>
            <ac:grpSpMk id="87" creationId="{C2338475-7CC4-316B-7CC9-22C701F5C798}"/>
          </ac:grpSpMkLst>
        </pc:grpChg>
        <pc:grpChg chg="mod">
          <ac:chgData name="Jeff Thies" userId="8cc19ffd055d15a7" providerId="LiveId" clId="{1935579D-E61B-4429-9F16-E6D5B1EDCEF7}" dt="2023-07-24T21:11:42.986" v="2634" actId="164"/>
          <ac:grpSpMkLst>
            <pc:docMk/>
            <pc:sldMk cId="24296118" sldId="410"/>
            <ac:grpSpMk id="92" creationId="{49CE7F0C-3293-5C1A-BAEA-9156370E4B24}"/>
          </ac:grpSpMkLst>
        </pc:grpChg>
        <pc:grpChg chg="mod">
          <ac:chgData name="Jeff Thies" userId="8cc19ffd055d15a7" providerId="LiveId" clId="{1935579D-E61B-4429-9F16-E6D5B1EDCEF7}" dt="2023-07-24T21:11:42.986" v="2634" actId="164"/>
          <ac:grpSpMkLst>
            <pc:docMk/>
            <pc:sldMk cId="24296118" sldId="410"/>
            <ac:grpSpMk id="97" creationId="{F8FAB7B6-B19C-F7A3-0861-B0D82DCD82ED}"/>
          </ac:grpSpMkLst>
        </pc:grpChg>
        <pc:grpChg chg="mod">
          <ac:chgData name="Jeff Thies" userId="8cc19ffd055d15a7" providerId="LiveId" clId="{1935579D-E61B-4429-9F16-E6D5B1EDCEF7}" dt="2023-07-24T21:11:42.986" v="2634" actId="164"/>
          <ac:grpSpMkLst>
            <pc:docMk/>
            <pc:sldMk cId="24296118" sldId="410"/>
            <ac:grpSpMk id="102" creationId="{F62F00EF-9C62-EC5F-8830-877AF05D5597}"/>
          </ac:grpSpMkLst>
        </pc:grpChg>
        <pc:grpChg chg="mod">
          <ac:chgData name="Jeff Thies" userId="8cc19ffd055d15a7" providerId="LiveId" clId="{1935579D-E61B-4429-9F16-E6D5B1EDCEF7}" dt="2023-07-24T21:11:42.986" v="2634" actId="164"/>
          <ac:grpSpMkLst>
            <pc:docMk/>
            <pc:sldMk cId="24296118" sldId="410"/>
            <ac:grpSpMk id="107" creationId="{A764C418-68F4-9FFD-F53C-ECDF585A08FF}"/>
          </ac:grpSpMkLst>
        </pc:grpChg>
        <pc:grpChg chg="mod">
          <ac:chgData name="Jeff Thies" userId="8cc19ffd055d15a7" providerId="LiveId" clId="{1935579D-E61B-4429-9F16-E6D5B1EDCEF7}" dt="2023-07-24T21:11:42.986" v="2634" actId="164"/>
          <ac:grpSpMkLst>
            <pc:docMk/>
            <pc:sldMk cId="24296118" sldId="410"/>
            <ac:grpSpMk id="112" creationId="{3D63A078-653E-4C46-FEEE-AE0B83B6C99D}"/>
          </ac:grpSpMkLst>
        </pc:grpChg>
        <pc:grpChg chg="mod">
          <ac:chgData name="Jeff Thies" userId="8cc19ffd055d15a7" providerId="LiveId" clId="{1935579D-E61B-4429-9F16-E6D5B1EDCEF7}" dt="2023-07-24T21:11:42.986" v="2634" actId="164"/>
          <ac:grpSpMkLst>
            <pc:docMk/>
            <pc:sldMk cId="24296118" sldId="410"/>
            <ac:grpSpMk id="117" creationId="{6B20FC93-1D37-8DDC-6F47-25814050208D}"/>
          </ac:grpSpMkLst>
        </pc:grpChg>
        <pc:grpChg chg="mod">
          <ac:chgData name="Jeff Thies" userId="8cc19ffd055d15a7" providerId="LiveId" clId="{1935579D-E61B-4429-9F16-E6D5B1EDCEF7}" dt="2023-07-24T21:11:42.986" v="2634" actId="164"/>
          <ac:grpSpMkLst>
            <pc:docMk/>
            <pc:sldMk cId="24296118" sldId="410"/>
            <ac:grpSpMk id="122" creationId="{3C223A6F-92D1-CE7E-0C37-2A45C8854CF3}"/>
          </ac:grpSpMkLst>
        </pc:grpChg>
        <pc:picChg chg="add mod">
          <ac:chgData name="Jeff Thies" userId="8cc19ffd055d15a7" providerId="LiveId" clId="{1935579D-E61B-4429-9F16-E6D5B1EDCEF7}" dt="2023-07-24T21:17:25.105" v="2743" actId="207"/>
          <ac:picMkLst>
            <pc:docMk/>
            <pc:sldMk cId="24296118" sldId="410"/>
            <ac:picMk id="62" creationId="{31B357BD-1EDE-7BCA-813F-FCDD5592E095}"/>
          </ac:picMkLst>
        </pc:picChg>
        <pc:cxnChg chg="del mod">
          <ac:chgData name="Jeff Thies" userId="8cc19ffd055d15a7" providerId="LiveId" clId="{1935579D-E61B-4429-9F16-E6D5B1EDCEF7}" dt="2023-07-24T21:11:25.246" v="2631" actId="478"/>
          <ac:cxnSpMkLst>
            <pc:docMk/>
            <pc:sldMk cId="24296118" sldId="410"/>
            <ac:cxnSpMk id="7" creationId="{37083ACF-D022-8BF5-8A12-96E8624A590C}"/>
          </ac:cxnSpMkLst>
        </pc:cxnChg>
      </pc:sldChg>
      <pc:sldChg chg="del">
        <pc:chgData name="Jeff Thies" userId="8cc19ffd055d15a7" providerId="LiveId" clId="{1935579D-E61B-4429-9F16-E6D5B1EDCEF7}" dt="2023-07-24T19:27:58.731" v="2158" actId="47"/>
        <pc:sldMkLst>
          <pc:docMk/>
          <pc:sldMk cId="2385178560" sldId="410"/>
        </pc:sldMkLst>
      </pc:sldChg>
      <pc:sldChg chg="delSp mod">
        <pc:chgData name="Jeff Thies" userId="8cc19ffd055d15a7" providerId="LiveId" clId="{1935579D-E61B-4429-9F16-E6D5B1EDCEF7}" dt="2023-07-24T21:18:02.070" v="2744" actId="478"/>
        <pc:sldMkLst>
          <pc:docMk/>
          <pc:sldMk cId="3583535320" sldId="411"/>
        </pc:sldMkLst>
        <pc:picChg chg="del">
          <ac:chgData name="Jeff Thies" userId="8cc19ffd055d15a7" providerId="LiveId" clId="{1935579D-E61B-4429-9F16-E6D5B1EDCEF7}" dt="2023-07-24T21:18:02.070" v="2744" actId="478"/>
          <ac:picMkLst>
            <pc:docMk/>
            <pc:sldMk cId="3583535320" sldId="411"/>
            <ac:picMk id="62" creationId="{31B357BD-1EDE-7BCA-813F-FCDD5592E095}"/>
          </ac:picMkLst>
        </pc:picChg>
      </pc:sldChg>
      <pc:sldChg chg="addSp modSp mod">
        <pc:chgData name="Jeff Thies" userId="8cc19ffd055d15a7" providerId="LiveId" clId="{1935579D-E61B-4429-9F16-E6D5B1EDCEF7}" dt="2023-07-29T17:24:04.209" v="3981" actId="20577"/>
        <pc:sldMkLst>
          <pc:docMk/>
          <pc:sldMk cId="29081547" sldId="413"/>
        </pc:sldMkLst>
        <pc:spChg chg="mod">
          <ac:chgData name="Jeff Thies" userId="8cc19ffd055d15a7" providerId="LiveId" clId="{1935579D-E61B-4429-9F16-E6D5B1EDCEF7}" dt="2023-07-29T17:21:04.638" v="3921" actId="1036"/>
          <ac:spMkLst>
            <pc:docMk/>
            <pc:sldMk cId="29081547" sldId="413"/>
            <ac:spMk id="2" creationId="{1AD42A8B-4469-7330-CCAA-03731CB5CA92}"/>
          </ac:spMkLst>
        </pc:spChg>
        <pc:spChg chg="mod">
          <ac:chgData name="Jeff Thies" userId="8cc19ffd055d15a7" providerId="LiveId" clId="{1935579D-E61B-4429-9F16-E6D5B1EDCEF7}" dt="2023-07-29T16:50:56.054" v="2909" actId="27636"/>
          <ac:spMkLst>
            <pc:docMk/>
            <pc:sldMk cId="29081547" sldId="413"/>
            <ac:spMk id="3" creationId="{B65BD250-AB81-BB79-F302-2D68B7010E66}"/>
          </ac:spMkLst>
        </pc:spChg>
        <pc:spChg chg="add mod">
          <ac:chgData name="Jeff Thies" userId="8cc19ffd055d15a7" providerId="LiveId" clId="{1935579D-E61B-4429-9F16-E6D5B1EDCEF7}" dt="2023-07-29T17:24:04.209" v="3981" actId="20577"/>
          <ac:spMkLst>
            <pc:docMk/>
            <pc:sldMk cId="29081547" sldId="413"/>
            <ac:spMk id="4" creationId="{0B8011EA-3FC1-2E81-1DD1-D4F3933E811F}"/>
          </ac:spMkLst>
        </pc:spChg>
        <pc:spChg chg="add mod">
          <ac:chgData name="Jeff Thies" userId="8cc19ffd055d15a7" providerId="LiveId" clId="{1935579D-E61B-4429-9F16-E6D5B1EDCEF7}" dt="2023-07-29T17:23:29.898" v="3954" actId="20577"/>
          <ac:spMkLst>
            <pc:docMk/>
            <pc:sldMk cId="29081547" sldId="413"/>
            <ac:spMk id="5" creationId="{4B5B1E41-CB09-4A22-C77D-700866770DED}"/>
          </ac:spMkLst>
        </pc:spChg>
        <pc:spChg chg="add mod">
          <ac:chgData name="Jeff Thies" userId="8cc19ffd055d15a7" providerId="LiveId" clId="{1935579D-E61B-4429-9F16-E6D5B1EDCEF7}" dt="2023-07-29T17:21:04.638" v="3921" actId="1036"/>
          <ac:spMkLst>
            <pc:docMk/>
            <pc:sldMk cId="29081547" sldId="413"/>
            <ac:spMk id="6" creationId="{57C1BC16-0429-7C66-2011-BD16499CDE75}"/>
          </ac:spMkLst>
        </pc:spChg>
      </pc:sldChg>
    </pc:docChg>
  </pc:docChgLst>
  <pc:docChgLst>
    <pc:chgData name="Jeff Thies" userId="8cc19ffd055d15a7" providerId="LiveId" clId="{22B0B7D8-6194-49D3-8E76-29FF7679CF2B}"/>
    <pc:docChg chg="undo custSel delSld modSld">
      <pc:chgData name="Jeff Thies" userId="8cc19ffd055d15a7" providerId="LiveId" clId="{22B0B7D8-6194-49D3-8E76-29FF7679CF2B}" dt="2023-06-01T17:29:45.325" v="154" actId="1076"/>
      <pc:docMkLst>
        <pc:docMk/>
      </pc:docMkLst>
      <pc:sldChg chg="del">
        <pc:chgData name="Jeff Thies" userId="8cc19ffd055d15a7" providerId="LiveId" clId="{22B0B7D8-6194-49D3-8E76-29FF7679CF2B}" dt="2023-06-01T17:22:17.608" v="0" actId="2696"/>
        <pc:sldMkLst>
          <pc:docMk/>
          <pc:sldMk cId="1816946907" sldId="297"/>
        </pc:sldMkLst>
      </pc:sldChg>
      <pc:sldChg chg="addSp modSp mod">
        <pc:chgData name="Jeff Thies" userId="8cc19ffd055d15a7" providerId="LiveId" clId="{22B0B7D8-6194-49D3-8E76-29FF7679CF2B}" dt="2023-06-01T17:28:28.194" v="147" actId="1036"/>
        <pc:sldMkLst>
          <pc:docMk/>
          <pc:sldMk cId="2755099576" sldId="338"/>
        </pc:sldMkLst>
        <pc:spChg chg="add mod">
          <ac:chgData name="Jeff Thies" userId="8cc19ffd055d15a7" providerId="LiveId" clId="{22B0B7D8-6194-49D3-8E76-29FF7679CF2B}" dt="2023-06-01T17:28:28.194" v="147" actId="1036"/>
          <ac:spMkLst>
            <pc:docMk/>
            <pc:sldMk cId="2755099576" sldId="338"/>
            <ac:spMk id="2" creationId="{0A297F52-61A1-C125-CCFB-B7529C08D642}"/>
          </ac:spMkLst>
        </pc:spChg>
        <pc:spChg chg="mod">
          <ac:chgData name="Jeff Thies" userId="8cc19ffd055d15a7" providerId="LiveId" clId="{22B0B7D8-6194-49D3-8E76-29FF7679CF2B}" dt="2023-06-01T17:24:40.649" v="49" actId="1037"/>
          <ac:spMkLst>
            <pc:docMk/>
            <pc:sldMk cId="2755099576" sldId="338"/>
            <ac:spMk id="4" creationId="{7DAF1413-A132-10A5-9CA4-8949C3F02882}"/>
          </ac:spMkLst>
        </pc:spChg>
        <pc:spChg chg="mod">
          <ac:chgData name="Jeff Thies" userId="8cc19ffd055d15a7" providerId="LiveId" clId="{22B0B7D8-6194-49D3-8E76-29FF7679CF2B}" dt="2023-06-01T17:26:18.053" v="83" actId="552"/>
          <ac:spMkLst>
            <pc:docMk/>
            <pc:sldMk cId="2755099576" sldId="338"/>
            <ac:spMk id="7" creationId="{24E685C3-CB2A-69F9-51B1-DF5399054DD1}"/>
          </ac:spMkLst>
        </pc:spChg>
        <pc:spChg chg="mod">
          <ac:chgData name="Jeff Thies" userId="8cc19ffd055d15a7" providerId="LiveId" clId="{22B0B7D8-6194-49D3-8E76-29FF7679CF2B}" dt="2023-06-01T17:28:00.943" v="140" actId="1035"/>
          <ac:spMkLst>
            <pc:docMk/>
            <pc:sldMk cId="2755099576" sldId="338"/>
            <ac:spMk id="10" creationId="{6E93A24C-81BE-7366-81E2-A839BB852F8E}"/>
          </ac:spMkLst>
        </pc:spChg>
        <pc:spChg chg="mod">
          <ac:chgData name="Jeff Thies" userId="8cc19ffd055d15a7" providerId="LiveId" clId="{22B0B7D8-6194-49D3-8E76-29FF7679CF2B}" dt="2023-06-01T17:28:28.194" v="147" actId="1036"/>
          <ac:spMkLst>
            <pc:docMk/>
            <pc:sldMk cId="2755099576" sldId="338"/>
            <ac:spMk id="13" creationId="{832AEDE1-A334-C761-F25D-EF796E7767CA}"/>
          </ac:spMkLst>
        </pc:spChg>
      </pc:sldChg>
      <pc:sldChg chg="modSp mod">
        <pc:chgData name="Jeff Thies" userId="8cc19ffd055d15a7" providerId="LiveId" clId="{22B0B7D8-6194-49D3-8E76-29FF7679CF2B}" dt="2023-06-01T17:29:45.325" v="154" actId="1076"/>
        <pc:sldMkLst>
          <pc:docMk/>
          <pc:sldMk cId="3591439326" sldId="339"/>
        </pc:sldMkLst>
        <pc:picChg chg="mod">
          <ac:chgData name="Jeff Thies" userId="8cc19ffd055d15a7" providerId="LiveId" clId="{22B0B7D8-6194-49D3-8E76-29FF7679CF2B}" dt="2023-06-01T17:29:45.325" v="154" actId="1076"/>
          <ac:picMkLst>
            <pc:docMk/>
            <pc:sldMk cId="3591439326" sldId="339"/>
            <ac:picMk id="4" creationId="{75286D73-E67D-5BF8-1F22-F3FE0307B6E5}"/>
          </ac:picMkLst>
        </pc:picChg>
      </pc:sldChg>
    </pc:docChg>
  </pc:docChgLst>
  <pc:docChgLst>
    <pc:chgData name="Jeff Thies" userId="8cc19ffd055d15a7" providerId="Windows Live" clId="Web-{EFD11A00-5199-472D-957D-CEDA5AE4D599}"/>
    <pc:docChg chg="delSld modSld">
      <pc:chgData name="Jeff Thies" userId="8cc19ffd055d15a7" providerId="Windows Live" clId="Web-{EFD11A00-5199-472D-957D-CEDA5AE4D599}" dt="2023-05-16T21:23:13.716" v="309"/>
      <pc:docMkLst>
        <pc:docMk/>
      </pc:docMkLst>
      <pc:sldChg chg="addSp delSp modSp">
        <pc:chgData name="Jeff Thies" userId="8cc19ffd055d15a7" providerId="Windows Live" clId="Web-{EFD11A00-5199-472D-957D-CEDA5AE4D599}" dt="2023-05-16T21:23:13.716" v="309"/>
        <pc:sldMkLst>
          <pc:docMk/>
          <pc:sldMk cId="1951846237" sldId="257"/>
        </pc:sldMkLst>
        <pc:spChg chg="del">
          <ac:chgData name="Jeff Thies" userId="8cc19ffd055d15a7" providerId="Windows Live" clId="Web-{EFD11A00-5199-472D-957D-CEDA5AE4D599}" dt="2023-05-16T21:00:41.162" v="205"/>
          <ac:spMkLst>
            <pc:docMk/>
            <pc:sldMk cId="1951846237" sldId="257"/>
            <ac:spMk id="2" creationId="{1AD42A8B-4469-7330-CCAA-03731CB5CA92}"/>
          </ac:spMkLst>
        </pc:spChg>
        <pc:spChg chg="del">
          <ac:chgData name="Jeff Thies" userId="8cc19ffd055d15a7" providerId="Windows Live" clId="Web-{EFD11A00-5199-472D-957D-CEDA5AE4D599}" dt="2023-05-16T21:00:35.505" v="203"/>
          <ac:spMkLst>
            <pc:docMk/>
            <pc:sldMk cId="1951846237" sldId="257"/>
            <ac:spMk id="3" creationId="{B65BD250-AB81-BB79-F302-2D68B7010E66}"/>
          </ac:spMkLst>
        </pc:spChg>
        <pc:spChg chg="add del mod">
          <ac:chgData name="Jeff Thies" userId="8cc19ffd055d15a7" providerId="Windows Live" clId="Web-{EFD11A00-5199-472D-957D-CEDA5AE4D599}" dt="2023-05-16T21:00:38.162" v="204"/>
          <ac:spMkLst>
            <pc:docMk/>
            <pc:sldMk cId="1951846237" sldId="257"/>
            <ac:spMk id="5" creationId="{3B8541D5-2FA7-2C10-92D6-5B735CB5083A}"/>
          </ac:spMkLst>
        </pc:spChg>
        <pc:spChg chg="add mod">
          <ac:chgData name="Jeff Thies" userId="8cc19ffd055d15a7" providerId="Windows Live" clId="Web-{EFD11A00-5199-472D-957D-CEDA5AE4D599}" dt="2023-05-16T21:17:35.210" v="290" actId="20577"/>
          <ac:spMkLst>
            <pc:docMk/>
            <pc:sldMk cId="1951846237" sldId="257"/>
            <ac:spMk id="8" creationId="{21C54B85-8CC9-E908-867D-35D5EB56D4E8}"/>
          </ac:spMkLst>
        </pc:spChg>
        <pc:spChg chg="add del mod">
          <ac:chgData name="Jeff Thies" userId="8cc19ffd055d15a7" providerId="Windows Live" clId="Web-{EFD11A00-5199-472D-957D-CEDA5AE4D599}" dt="2023-05-16T21:12:25.331" v="250"/>
          <ac:spMkLst>
            <pc:docMk/>
            <pc:sldMk cId="1951846237" sldId="257"/>
            <ac:spMk id="9" creationId="{F27432B2-BE4C-CCB2-2BBA-ABDBAF25215B}"/>
          </ac:spMkLst>
        </pc:spChg>
        <pc:spChg chg="add del mod">
          <ac:chgData name="Jeff Thies" userId="8cc19ffd055d15a7" providerId="Windows Live" clId="Web-{EFD11A00-5199-472D-957D-CEDA5AE4D599}" dt="2023-05-16T21:12:23.253" v="249"/>
          <ac:spMkLst>
            <pc:docMk/>
            <pc:sldMk cId="1951846237" sldId="257"/>
            <ac:spMk id="10" creationId="{E0590D4C-9E2A-62B9-82B5-B0D48E78059C}"/>
          </ac:spMkLst>
        </pc:spChg>
        <pc:spChg chg="add mod">
          <ac:chgData name="Jeff Thies" userId="8cc19ffd055d15a7" providerId="Windows Live" clId="Web-{EFD11A00-5199-472D-957D-CEDA5AE4D599}" dt="2023-05-16T21:17:25.444" v="289" actId="20577"/>
          <ac:spMkLst>
            <pc:docMk/>
            <pc:sldMk cId="1951846237" sldId="257"/>
            <ac:spMk id="11" creationId="{C6C199EE-1A0C-EEF4-E720-F72309B2DA82}"/>
          </ac:spMkLst>
        </pc:spChg>
        <pc:spChg chg="add mod">
          <ac:chgData name="Jeff Thies" userId="8cc19ffd055d15a7" providerId="Windows Live" clId="Web-{EFD11A00-5199-472D-957D-CEDA5AE4D599}" dt="2023-05-16T21:17:42.570" v="291" actId="20577"/>
          <ac:spMkLst>
            <pc:docMk/>
            <pc:sldMk cId="1951846237" sldId="257"/>
            <ac:spMk id="12" creationId="{05024E24-F7F2-6EF9-97B9-713CB86CAFCB}"/>
          </ac:spMkLst>
        </pc:spChg>
        <pc:cxnChg chg="add del mod">
          <ac:chgData name="Jeff Thies" userId="8cc19ffd055d15a7" providerId="Windows Live" clId="Web-{EFD11A00-5199-472D-957D-CEDA5AE4D599}" dt="2023-05-16T21:18:52.949" v="294"/>
          <ac:cxnSpMkLst>
            <pc:docMk/>
            <pc:sldMk cId="1951846237" sldId="257"/>
            <ac:cxnSpMk id="13" creationId="{0B20F828-47E3-443B-17E3-DDD74241A224}"/>
          </ac:cxnSpMkLst>
        </pc:cxnChg>
        <pc:cxnChg chg="add del mod">
          <ac:chgData name="Jeff Thies" userId="8cc19ffd055d15a7" providerId="Windows Live" clId="Web-{EFD11A00-5199-472D-957D-CEDA5AE4D599}" dt="2023-05-16T21:19:18.638" v="297"/>
          <ac:cxnSpMkLst>
            <pc:docMk/>
            <pc:sldMk cId="1951846237" sldId="257"/>
            <ac:cxnSpMk id="14" creationId="{52D97962-0691-64EF-E617-31FB96251892}"/>
          </ac:cxnSpMkLst>
        </pc:cxnChg>
        <pc:cxnChg chg="add del mod">
          <ac:chgData name="Jeff Thies" userId="8cc19ffd055d15a7" providerId="Windows Live" clId="Web-{EFD11A00-5199-472D-957D-CEDA5AE4D599}" dt="2023-05-16T21:19:56.641" v="301"/>
          <ac:cxnSpMkLst>
            <pc:docMk/>
            <pc:sldMk cId="1951846237" sldId="257"/>
            <ac:cxnSpMk id="15" creationId="{C3D75697-A5F0-53DA-1A1D-BC9E63890C71}"/>
          </ac:cxnSpMkLst>
        </pc:cxnChg>
        <pc:cxnChg chg="add del mod">
          <ac:chgData name="Jeff Thies" userId="8cc19ffd055d15a7" providerId="Windows Live" clId="Web-{EFD11A00-5199-472D-957D-CEDA5AE4D599}" dt="2023-05-16T21:21:34.538" v="305"/>
          <ac:cxnSpMkLst>
            <pc:docMk/>
            <pc:sldMk cId="1951846237" sldId="257"/>
            <ac:cxnSpMk id="16" creationId="{6CDA0868-3F57-EBB5-5482-4130237D18AD}"/>
          </ac:cxnSpMkLst>
        </pc:cxnChg>
        <pc:cxnChg chg="add del mod">
          <ac:chgData name="Jeff Thies" userId="8cc19ffd055d15a7" providerId="Windows Live" clId="Web-{EFD11A00-5199-472D-957D-CEDA5AE4D599}" dt="2023-05-16T21:23:13.716" v="309"/>
          <ac:cxnSpMkLst>
            <pc:docMk/>
            <pc:sldMk cId="1951846237" sldId="257"/>
            <ac:cxnSpMk id="17" creationId="{8B02288F-86CF-0878-1555-F0EB389F6F09}"/>
          </ac:cxnSpMkLst>
        </pc:cxnChg>
      </pc:sldChg>
      <pc:sldChg chg="del">
        <pc:chgData name="Jeff Thies" userId="8cc19ffd055d15a7" providerId="Windows Live" clId="Web-{EFD11A00-5199-472D-957D-CEDA5AE4D599}" dt="2023-05-16T20:53:12.305" v="202"/>
        <pc:sldMkLst>
          <pc:docMk/>
          <pc:sldMk cId="557125399" sldId="260"/>
        </pc:sldMkLst>
      </pc:sldChg>
      <pc:sldChg chg="addSp delSp modSp">
        <pc:chgData name="Jeff Thies" userId="8cc19ffd055d15a7" providerId="Windows Live" clId="Web-{EFD11A00-5199-472D-957D-CEDA5AE4D599}" dt="2023-05-16T20:44:26.116" v="61" actId="1076"/>
        <pc:sldMkLst>
          <pc:docMk/>
          <pc:sldMk cId="1816946907" sldId="297"/>
        </pc:sldMkLst>
        <pc:spChg chg="add mod">
          <ac:chgData name="Jeff Thies" userId="8cc19ffd055d15a7" providerId="Windows Live" clId="Web-{EFD11A00-5199-472D-957D-CEDA5AE4D599}" dt="2023-05-16T20:41:11.619" v="42" actId="1076"/>
          <ac:spMkLst>
            <pc:docMk/>
            <pc:sldMk cId="1816946907" sldId="297"/>
            <ac:spMk id="2" creationId="{8A0B584D-2FD7-F246-DBB5-579E90938EFC}"/>
          </ac:spMkLst>
        </pc:spChg>
        <pc:spChg chg="add mod">
          <ac:chgData name="Jeff Thies" userId="8cc19ffd055d15a7" providerId="Windows Live" clId="Web-{EFD11A00-5199-472D-957D-CEDA5AE4D599}" dt="2023-05-16T20:41:27.448" v="43" actId="1076"/>
          <ac:spMkLst>
            <pc:docMk/>
            <pc:sldMk cId="1816946907" sldId="297"/>
            <ac:spMk id="3" creationId="{36201569-1D2E-F1D7-DB8F-B08E2D4F298D}"/>
          </ac:spMkLst>
        </pc:spChg>
        <pc:spChg chg="mod topLvl">
          <ac:chgData name="Jeff Thies" userId="8cc19ffd055d15a7" providerId="Windows Live" clId="Web-{EFD11A00-5199-472D-957D-CEDA5AE4D599}" dt="2023-05-16T20:41:01.665" v="40" actId="1076"/>
          <ac:spMkLst>
            <pc:docMk/>
            <pc:sldMk cId="1816946907" sldId="297"/>
            <ac:spMk id="7" creationId="{BAB196A4-2CD1-44A6-AD61-C17A98BB027D}"/>
          </ac:spMkLst>
        </pc:spChg>
        <pc:spChg chg="mod topLvl">
          <ac:chgData name="Jeff Thies" userId="8cc19ffd055d15a7" providerId="Windows Live" clId="Web-{EFD11A00-5199-472D-957D-CEDA5AE4D599}" dt="2023-05-16T20:41:01.681" v="41" actId="1076"/>
          <ac:spMkLst>
            <pc:docMk/>
            <pc:sldMk cId="1816946907" sldId="297"/>
            <ac:spMk id="8" creationId="{1D179A55-57B8-91B8-40DF-11B78031E9DF}"/>
          </ac:spMkLst>
        </pc:spChg>
        <pc:spChg chg="mod ord topLvl">
          <ac:chgData name="Jeff Thies" userId="8cc19ffd055d15a7" providerId="Windows Live" clId="Web-{EFD11A00-5199-472D-957D-CEDA5AE4D599}" dt="2023-05-16T20:43:15.518" v="54"/>
          <ac:spMkLst>
            <pc:docMk/>
            <pc:sldMk cId="1816946907" sldId="297"/>
            <ac:spMk id="11" creationId="{FC2FADA1-6641-F638-15E7-55EA36E094C9}"/>
          </ac:spMkLst>
        </pc:spChg>
        <pc:spChg chg="mod topLvl">
          <ac:chgData name="Jeff Thies" userId="8cc19ffd055d15a7" providerId="Windows Live" clId="Web-{EFD11A00-5199-472D-957D-CEDA5AE4D599}" dt="2023-05-16T20:42:20.733" v="49" actId="20577"/>
          <ac:spMkLst>
            <pc:docMk/>
            <pc:sldMk cId="1816946907" sldId="297"/>
            <ac:spMk id="12" creationId="{1C6C1672-0192-347E-6B16-39E360C7F6C1}"/>
          </ac:spMkLst>
        </pc:spChg>
        <pc:spChg chg="del">
          <ac:chgData name="Jeff Thies" userId="8cc19ffd055d15a7" providerId="Windows Live" clId="Web-{EFD11A00-5199-472D-957D-CEDA5AE4D599}" dt="2023-05-16T20:34:33.031" v="5"/>
          <ac:spMkLst>
            <pc:docMk/>
            <pc:sldMk cId="1816946907" sldId="297"/>
            <ac:spMk id="13" creationId="{A2A959D3-EF63-FC55-90B0-3A1A95DD235F}"/>
          </ac:spMkLst>
        </pc:spChg>
        <pc:spChg chg="del">
          <ac:chgData name="Jeff Thies" userId="8cc19ffd055d15a7" providerId="Windows Live" clId="Web-{EFD11A00-5199-472D-957D-CEDA5AE4D599}" dt="2023-05-16T20:34:37.282" v="6"/>
          <ac:spMkLst>
            <pc:docMk/>
            <pc:sldMk cId="1816946907" sldId="297"/>
            <ac:spMk id="14" creationId="{F625C447-0999-DB91-C7E0-6BF082024E3D}"/>
          </ac:spMkLst>
        </pc:spChg>
        <pc:grpChg chg="add mod">
          <ac:chgData name="Jeff Thies" userId="8cc19ffd055d15a7" providerId="Windows Live" clId="Web-{EFD11A00-5199-472D-957D-CEDA5AE4D599}" dt="2023-05-16T20:44:26.022" v="59" actId="1076"/>
          <ac:grpSpMkLst>
            <pc:docMk/>
            <pc:sldMk cId="1816946907" sldId="297"/>
            <ac:grpSpMk id="4" creationId="{46229200-1F91-8A05-A215-9BCC81D4AAD4}"/>
          </ac:grpSpMkLst>
        </pc:grpChg>
        <pc:grpChg chg="add mod ord">
          <ac:chgData name="Jeff Thies" userId="8cc19ffd055d15a7" providerId="Windows Live" clId="Web-{EFD11A00-5199-472D-957D-CEDA5AE4D599}" dt="2023-05-16T20:44:26.116" v="61" actId="1076"/>
          <ac:grpSpMkLst>
            <pc:docMk/>
            <pc:sldMk cId="1816946907" sldId="297"/>
            <ac:grpSpMk id="5" creationId="{29BCAE09-A814-9467-44FF-0AB84EE04F6D}"/>
          </ac:grpSpMkLst>
        </pc:grpChg>
        <pc:grpChg chg="del mod">
          <ac:chgData name="Jeff Thies" userId="8cc19ffd055d15a7" providerId="Windows Live" clId="Web-{EFD11A00-5199-472D-957D-CEDA5AE4D599}" dt="2023-05-16T20:36:47.384" v="11"/>
          <ac:grpSpMkLst>
            <pc:docMk/>
            <pc:sldMk cId="1816946907" sldId="297"/>
            <ac:grpSpMk id="6" creationId="{4419E453-22D5-2336-CE2F-9C5B286E46A9}"/>
          </ac:grpSpMkLst>
        </pc:grpChg>
        <pc:grpChg chg="del">
          <ac:chgData name="Jeff Thies" userId="8cc19ffd055d15a7" providerId="Windows Live" clId="Web-{EFD11A00-5199-472D-957D-CEDA5AE4D599}" dt="2023-05-16T20:34:33.031" v="5"/>
          <ac:grpSpMkLst>
            <pc:docMk/>
            <pc:sldMk cId="1816946907" sldId="297"/>
            <ac:grpSpMk id="9" creationId="{F77F59AA-3363-538D-B810-FB83F1872EC3}"/>
          </ac:grpSpMkLst>
        </pc:grpChg>
        <pc:grpChg chg="add del mod topLvl">
          <ac:chgData name="Jeff Thies" userId="8cc19ffd055d15a7" providerId="Windows Live" clId="Web-{EFD11A00-5199-472D-957D-CEDA5AE4D599}" dt="2023-05-16T20:37:32.808" v="17"/>
          <ac:grpSpMkLst>
            <pc:docMk/>
            <pc:sldMk cId="1816946907" sldId="297"/>
            <ac:grpSpMk id="10" creationId="{F53A8B5E-1BA3-92CF-B69C-26F80EB06A14}"/>
          </ac:grpSpMkLst>
        </pc:grpChg>
        <pc:grpChg chg="add mod">
          <ac:chgData name="Jeff Thies" userId="8cc19ffd055d15a7" providerId="Windows Live" clId="Web-{EFD11A00-5199-472D-957D-CEDA5AE4D599}" dt="2023-05-16T20:44:26.069" v="60" actId="1076"/>
          <ac:grpSpMkLst>
            <pc:docMk/>
            <pc:sldMk cId="1816946907" sldId="297"/>
            <ac:grpSpMk id="15" creationId="{AB2A6CE5-83FE-AF23-9ABF-CB2D5AFB35E6}"/>
          </ac:grpSpMkLst>
        </pc:grpChg>
      </pc:sldChg>
      <pc:sldChg chg="modSp">
        <pc:chgData name="Jeff Thies" userId="8cc19ffd055d15a7" providerId="Windows Live" clId="Web-{EFD11A00-5199-472D-957D-CEDA5AE4D599}" dt="2023-05-16T20:51:59.910" v="201" actId="20577"/>
        <pc:sldMkLst>
          <pc:docMk/>
          <pc:sldMk cId="1755468391" sldId="298"/>
        </pc:sldMkLst>
        <pc:spChg chg="mod">
          <ac:chgData name="Jeff Thies" userId="8cc19ffd055d15a7" providerId="Windows Live" clId="Web-{EFD11A00-5199-472D-957D-CEDA5AE4D599}" dt="2023-05-16T20:51:59.910" v="201" actId="20577"/>
          <ac:spMkLst>
            <pc:docMk/>
            <pc:sldMk cId="1755468391" sldId="298"/>
            <ac:spMk id="2" creationId="{1AD42A8B-4469-7330-CCAA-03731CB5CA92}"/>
          </ac:spMkLst>
        </pc:spChg>
      </pc:sldChg>
    </pc:docChg>
  </pc:docChgLst>
  <pc:docChgLst>
    <pc:chgData name="Jeff Thies" userId="8cc19ffd055d15a7" providerId="LiveId" clId="{C97926F4-ECAA-457B-B2FB-D4E94F41606E}"/>
    <pc:docChg chg="undo custSel addSld delSld modSld sldOrd">
      <pc:chgData name="Jeff Thies" userId="8cc19ffd055d15a7" providerId="LiveId" clId="{C97926F4-ECAA-457B-B2FB-D4E94F41606E}" dt="2023-08-14T18:14:37.407" v="5563" actId="478"/>
      <pc:docMkLst>
        <pc:docMk/>
      </pc:docMkLst>
      <pc:sldChg chg="modSp mod">
        <pc:chgData name="Jeff Thies" userId="8cc19ffd055d15a7" providerId="LiveId" clId="{C97926F4-ECAA-457B-B2FB-D4E94F41606E}" dt="2023-08-07T19:27:30.798" v="415" actId="1076"/>
        <pc:sldMkLst>
          <pc:docMk/>
          <pc:sldMk cId="510910896" sldId="428"/>
        </pc:sldMkLst>
        <pc:spChg chg="mod">
          <ac:chgData name="Jeff Thies" userId="8cc19ffd055d15a7" providerId="LiveId" clId="{C97926F4-ECAA-457B-B2FB-D4E94F41606E}" dt="2023-08-07T19:27:30.798" v="415" actId="1076"/>
          <ac:spMkLst>
            <pc:docMk/>
            <pc:sldMk cId="510910896" sldId="428"/>
            <ac:spMk id="4" creationId="{39FF063B-61A6-90D3-D41D-A97438B39661}"/>
          </ac:spMkLst>
        </pc:spChg>
      </pc:sldChg>
      <pc:sldChg chg="addSp delSp modSp add del mod">
        <pc:chgData name="Jeff Thies" userId="8cc19ffd055d15a7" providerId="LiveId" clId="{C97926F4-ECAA-457B-B2FB-D4E94F41606E}" dt="2023-08-07T19:24:57.295" v="395" actId="47"/>
        <pc:sldMkLst>
          <pc:docMk/>
          <pc:sldMk cId="3082020620" sldId="429"/>
        </pc:sldMkLst>
        <pc:spChg chg="mod">
          <ac:chgData name="Jeff Thies" userId="8cc19ffd055d15a7" providerId="LiveId" clId="{C97926F4-ECAA-457B-B2FB-D4E94F41606E}" dt="2023-08-07T19:04:04.983" v="130" actId="27636"/>
          <ac:spMkLst>
            <pc:docMk/>
            <pc:sldMk cId="3082020620" sldId="429"/>
            <ac:spMk id="2" creationId="{3E033C2F-DDE4-6DDC-FE31-6D8B31344649}"/>
          </ac:spMkLst>
        </pc:spChg>
        <pc:spChg chg="mod">
          <ac:chgData name="Jeff Thies" userId="8cc19ffd055d15a7" providerId="LiveId" clId="{C97926F4-ECAA-457B-B2FB-D4E94F41606E}" dt="2023-08-07T19:12:50.325" v="290" actId="207"/>
          <ac:spMkLst>
            <pc:docMk/>
            <pc:sldMk cId="3082020620" sldId="429"/>
            <ac:spMk id="3" creationId="{7EE0B10E-739B-D945-CB53-6C16E14D77CB}"/>
          </ac:spMkLst>
        </pc:spChg>
        <pc:spChg chg="del">
          <ac:chgData name="Jeff Thies" userId="8cc19ffd055d15a7" providerId="LiveId" clId="{C97926F4-ECAA-457B-B2FB-D4E94F41606E}" dt="2023-08-07T18:53:54.312" v="58" actId="478"/>
          <ac:spMkLst>
            <pc:docMk/>
            <pc:sldMk cId="3082020620" sldId="429"/>
            <ac:spMk id="4" creationId="{39FF063B-61A6-90D3-D41D-A97438B39661}"/>
          </ac:spMkLst>
        </pc:spChg>
        <pc:spChg chg="add del mod">
          <ac:chgData name="Jeff Thies" userId="8cc19ffd055d15a7" providerId="LiveId" clId="{C97926F4-ECAA-457B-B2FB-D4E94F41606E}" dt="2023-08-07T19:08:53.957" v="250" actId="478"/>
          <ac:spMkLst>
            <pc:docMk/>
            <pc:sldMk cId="3082020620" sldId="429"/>
            <ac:spMk id="5" creationId="{61B3A7A3-A41A-07A4-E69D-1BB63FACF704}"/>
          </ac:spMkLst>
        </pc:spChg>
        <pc:spChg chg="add mod">
          <ac:chgData name="Jeff Thies" userId="8cc19ffd055d15a7" providerId="LiveId" clId="{C97926F4-ECAA-457B-B2FB-D4E94F41606E}" dt="2023-08-07T19:14:20.960" v="298" actId="1076"/>
          <ac:spMkLst>
            <pc:docMk/>
            <pc:sldMk cId="3082020620" sldId="429"/>
            <ac:spMk id="6" creationId="{A9E9DC3E-1B20-A24B-BE48-13FBB2120536}"/>
          </ac:spMkLst>
        </pc:spChg>
        <pc:spChg chg="del mod">
          <ac:chgData name="Jeff Thies" userId="8cc19ffd055d15a7" providerId="LiveId" clId="{C97926F4-ECAA-457B-B2FB-D4E94F41606E}" dt="2023-08-07T18:57:40.942" v="100" actId="478"/>
          <ac:spMkLst>
            <pc:docMk/>
            <pc:sldMk cId="3082020620" sldId="429"/>
            <ac:spMk id="13" creationId="{FFD5E1E5-11C7-4569-C20A-B0F58511DACD}"/>
          </ac:spMkLst>
        </pc:spChg>
        <pc:spChg chg="add mod">
          <ac:chgData name="Jeff Thies" userId="8cc19ffd055d15a7" providerId="LiveId" clId="{C97926F4-ECAA-457B-B2FB-D4E94F41606E}" dt="2023-08-07T19:14:54.204" v="301" actId="12788"/>
          <ac:spMkLst>
            <pc:docMk/>
            <pc:sldMk cId="3082020620" sldId="429"/>
            <ac:spMk id="14" creationId="{A18D33D2-08DB-D45A-45C4-7B27C3B22C3F}"/>
          </ac:spMkLst>
        </pc:spChg>
        <pc:spChg chg="add mod">
          <ac:chgData name="Jeff Thies" userId="8cc19ffd055d15a7" providerId="LiveId" clId="{C97926F4-ECAA-457B-B2FB-D4E94F41606E}" dt="2023-08-07T19:15:08.903" v="302" actId="12788"/>
          <ac:spMkLst>
            <pc:docMk/>
            <pc:sldMk cId="3082020620" sldId="429"/>
            <ac:spMk id="15" creationId="{7DBCAA28-4674-E928-723E-F269ED60D3AD}"/>
          </ac:spMkLst>
        </pc:spChg>
        <pc:spChg chg="add mod">
          <ac:chgData name="Jeff Thies" userId="8cc19ffd055d15a7" providerId="LiveId" clId="{C97926F4-ECAA-457B-B2FB-D4E94F41606E}" dt="2023-08-07T19:14:43.230" v="300" actId="12788"/>
          <ac:spMkLst>
            <pc:docMk/>
            <pc:sldMk cId="3082020620" sldId="429"/>
            <ac:spMk id="16" creationId="{F658F73C-9C6D-016D-2675-4D54C8141EE8}"/>
          </ac:spMkLst>
        </pc:spChg>
        <pc:picChg chg="add mod">
          <ac:chgData name="Jeff Thies" userId="8cc19ffd055d15a7" providerId="LiveId" clId="{C97926F4-ECAA-457B-B2FB-D4E94F41606E}" dt="2023-08-07T19:15:28.780" v="312" actId="12789"/>
          <ac:picMkLst>
            <pc:docMk/>
            <pc:sldMk cId="3082020620" sldId="429"/>
            <ac:picMk id="8" creationId="{4F3A2365-C0FF-3152-42AA-027E53E75650}"/>
          </ac:picMkLst>
        </pc:picChg>
        <pc:picChg chg="add mod">
          <ac:chgData name="Jeff Thies" userId="8cc19ffd055d15a7" providerId="LiveId" clId="{C97926F4-ECAA-457B-B2FB-D4E94F41606E}" dt="2023-08-07T19:15:28.780" v="312" actId="12789"/>
          <ac:picMkLst>
            <pc:docMk/>
            <pc:sldMk cId="3082020620" sldId="429"/>
            <ac:picMk id="10" creationId="{0B81D85C-F091-89E6-EBAC-3EF7299E0B15}"/>
          </ac:picMkLst>
        </pc:picChg>
        <pc:picChg chg="add mod">
          <ac:chgData name="Jeff Thies" userId="8cc19ffd055d15a7" providerId="LiveId" clId="{C97926F4-ECAA-457B-B2FB-D4E94F41606E}" dt="2023-08-07T19:15:28.780" v="312" actId="12789"/>
          <ac:picMkLst>
            <pc:docMk/>
            <pc:sldMk cId="3082020620" sldId="429"/>
            <ac:picMk id="12" creationId="{FECD1B7B-5B6C-5CB6-A5D2-AD77AFEB09E5}"/>
          </ac:picMkLst>
        </pc:picChg>
      </pc:sldChg>
      <pc:sldChg chg="del">
        <pc:chgData name="Jeff Thies" userId="8cc19ffd055d15a7" providerId="LiveId" clId="{C97926F4-ECAA-457B-B2FB-D4E94F41606E}" dt="2023-08-07T18:36:17.511" v="0"/>
        <pc:sldMkLst>
          <pc:docMk/>
          <pc:sldMk cId="3866991811" sldId="429"/>
        </pc:sldMkLst>
      </pc:sldChg>
      <pc:sldChg chg="addSp delSp modSp add mod">
        <pc:chgData name="Jeff Thies" userId="8cc19ffd055d15a7" providerId="LiveId" clId="{C97926F4-ECAA-457B-B2FB-D4E94F41606E}" dt="2023-08-07T20:19:48.323" v="1182" actId="478"/>
        <pc:sldMkLst>
          <pc:docMk/>
          <pc:sldMk cId="618014195" sldId="430"/>
        </pc:sldMkLst>
        <pc:spChg chg="del">
          <ac:chgData name="Jeff Thies" userId="8cc19ffd055d15a7" providerId="LiveId" clId="{C97926F4-ECAA-457B-B2FB-D4E94F41606E}" dt="2023-08-07T20:19:36.657" v="1180" actId="478"/>
          <ac:spMkLst>
            <pc:docMk/>
            <pc:sldMk cId="618014195" sldId="430"/>
            <ac:spMk id="3" creationId="{7EE0B10E-739B-D945-CB53-6C16E14D77CB}"/>
          </ac:spMkLst>
        </pc:spChg>
        <pc:spChg chg="mod">
          <ac:chgData name="Jeff Thies" userId="8cc19ffd055d15a7" providerId="LiveId" clId="{C97926F4-ECAA-457B-B2FB-D4E94F41606E}" dt="2023-08-07T19:17:56.880" v="327" actId="1037"/>
          <ac:spMkLst>
            <pc:docMk/>
            <pc:sldMk cId="618014195" sldId="430"/>
            <ac:spMk id="6" creationId="{A9E9DC3E-1B20-A24B-BE48-13FBB2120536}"/>
          </ac:spMkLst>
        </pc:spChg>
        <pc:spChg chg="add del mod">
          <ac:chgData name="Jeff Thies" userId="8cc19ffd055d15a7" providerId="LiveId" clId="{C97926F4-ECAA-457B-B2FB-D4E94F41606E}" dt="2023-08-07T20:19:48.323" v="1182" actId="478"/>
          <ac:spMkLst>
            <pc:docMk/>
            <pc:sldMk cId="618014195" sldId="430"/>
            <ac:spMk id="27" creationId="{E6ED0D55-AAC6-6390-9B44-799EED9880C0}"/>
          </ac:spMkLst>
        </pc:spChg>
        <pc:spChg chg="add mod">
          <ac:chgData name="Jeff Thies" userId="8cc19ffd055d15a7" providerId="LiveId" clId="{C97926F4-ECAA-457B-B2FB-D4E94F41606E}" dt="2023-08-07T20:19:37.782" v="1181"/>
          <ac:spMkLst>
            <pc:docMk/>
            <pc:sldMk cId="618014195" sldId="430"/>
            <ac:spMk id="28" creationId="{4DFC1EA4-9F9F-3F9A-FABD-480B4680939E}"/>
          </ac:spMkLst>
        </pc:spChg>
        <pc:cxnChg chg="add del mod">
          <ac:chgData name="Jeff Thies" userId="8cc19ffd055d15a7" providerId="LiveId" clId="{C97926F4-ECAA-457B-B2FB-D4E94F41606E}" dt="2023-08-07T19:22:45.994" v="359" actId="478"/>
          <ac:cxnSpMkLst>
            <pc:docMk/>
            <pc:sldMk cId="618014195" sldId="430"/>
            <ac:cxnSpMk id="5" creationId="{DED215CA-AE1C-2CA3-92EA-CCAE10D8F0F4}"/>
          </ac:cxnSpMkLst>
        </pc:cxnChg>
        <pc:cxnChg chg="add del mod">
          <ac:chgData name="Jeff Thies" userId="8cc19ffd055d15a7" providerId="LiveId" clId="{C97926F4-ECAA-457B-B2FB-D4E94F41606E}" dt="2023-08-07T19:22:49.151" v="360" actId="478"/>
          <ac:cxnSpMkLst>
            <pc:docMk/>
            <pc:sldMk cId="618014195" sldId="430"/>
            <ac:cxnSpMk id="9" creationId="{9FA2D9F8-B277-ED25-80B6-5300972AE23D}"/>
          </ac:cxnSpMkLst>
        </pc:cxnChg>
        <pc:cxnChg chg="add mod">
          <ac:chgData name="Jeff Thies" userId="8cc19ffd055d15a7" providerId="LiveId" clId="{C97926F4-ECAA-457B-B2FB-D4E94F41606E}" dt="2023-08-07T19:23:46.527" v="392" actId="692"/>
          <ac:cxnSpMkLst>
            <pc:docMk/>
            <pc:sldMk cId="618014195" sldId="430"/>
            <ac:cxnSpMk id="13" creationId="{3B63815A-CC2E-7040-F207-0B837751BA43}"/>
          </ac:cxnSpMkLst>
        </pc:cxnChg>
        <pc:cxnChg chg="add mod">
          <ac:chgData name="Jeff Thies" userId="8cc19ffd055d15a7" providerId="LiveId" clId="{C97926F4-ECAA-457B-B2FB-D4E94F41606E}" dt="2023-08-07T19:23:54.819" v="393" actId="692"/>
          <ac:cxnSpMkLst>
            <pc:docMk/>
            <pc:sldMk cId="618014195" sldId="430"/>
            <ac:cxnSpMk id="23" creationId="{0468E4A7-FD1E-9CFF-58A6-B1706D8D4A52}"/>
          </ac:cxnSpMkLst>
        </pc:cxnChg>
        <pc:cxnChg chg="add mod">
          <ac:chgData name="Jeff Thies" userId="8cc19ffd055d15a7" providerId="LiveId" clId="{C97926F4-ECAA-457B-B2FB-D4E94F41606E}" dt="2023-08-07T19:24:02.668" v="394" actId="692"/>
          <ac:cxnSpMkLst>
            <pc:docMk/>
            <pc:sldMk cId="618014195" sldId="430"/>
            <ac:cxnSpMk id="25" creationId="{AC848AE8-4602-BDCA-DDE3-0747BEBBF79D}"/>
          </ac:cxnSpMkLst>
        </pc:cxnChg>
      </pc:sldChg>
      <pc:sldChg chg="del">
        <pc:chgData name="Jeff Thies" userId="8cc19ffd055d15a7" providerId="LiveId" clId="{C97926F4-ECAA-457B-B2FB-D4E94F41606E}" dt="2023-08-07T19:16:10.828" v="313"/>
        <pc:sldMkLst>
          <pc:docMk/>
          <pc:sldMk cId="4196297630" sldId="430"/>
        </pc:sldMkLst>
      </pc:sldChg>
      <pc:sldChg chg="addSp modSp add del mod">
        <pc:chgData name="Jeff Thies" userId="8cc19ffd055d15a7" providerId="LiveId" clId="{C97926F4-ECAA-457B-B2FB-D4E94F41606E}" dt="2023-08-07T20:13:29.806" v="1121" actId="47"/>
        <pc:sldMkLst>
          <pc:docMk/>
          <pc:sldMk cId="1509196799" sldId="431"/>
        </pc:sldMkLst>
        <pc:spChg chg="add mod">
          <ac:chgData name="Jeff Thies" userId="8cc19ffd055d15a7" providerId="LiveId" clId="{C97926F4-ECAA-457B-B2FB-D4E94F41606E}" dt="2023-08-07T19:55:51.580" v="747" actId="20577"/>
          <ac:spMkLst>
            <pc:docMk/>
            <pc:sldMk cId="1509196799" sldId="431"/>
            <ac:spMk id="5" creationId="{B61636B4-7380-37AE-4FA6-9FCC49D03DF4}"/>
          </ac:spMkLst>
        </pc:spChg>
        <pc:spChg chg="mod">
          <ac:chgData name="Jeff Thies" userId="8cc19ffd055d15a7" providerId="LiveId" clId="{C97926F4-ECAA-457B-B2FB-D4E94F41606E}" dt="2023-08-07T19:26:11.075" v="412" actId="404"/>
          <ac:spMkLst>
            <pc:docMk/>
            <pc:sldMk cId="1509196799" sldId="431"/>
            <ac:spMk id="6" creationId="{A9E9DC3E-1B20-A24B-BE48-13FBB2120536}"/>
          </ac:spMkLst>
        </pc:spChg>
        <pc:spChg chg="mod">
          <ac:chgData name="Jeff Thies" userId="8cc19ffd055d15a7" providerId="LiveId" clId="{C97926F4-ECAA-457B-B2FB-D4E94F41606E}" dt="2023-08-07T19:26:11.075" v="412" actId="404"/>
          <ac:spMkLst>
            <pc:docMk/>
            <pc:sldMk cId="1509196799" sldId="431"/>
            <ac:spMk id="14" creationId="{A18D33D2-08DB-D45A-45C4-7B27C3B22C3F}"/>
          </ac:spMkLst>
        </pc:spChg>
        <pc:spChg chg="mod">
          <ac:chgData name="Jeff Thies" userId="8cc19ffd055d15a7" providerId="LiveId" clId="{C97926F4-ECAA-457B-B2FB-D4E94F41606E}" dt="2023-08-07T19:26:11.075" v="412" actId="404"/>
          <ac:spMkLst>
            <pc:docMk/>
            <pc:sldMk cId="1509196799" sldId="431"/>
            <ac:spMk id="15" creationId="{7DBCAA28-4674-E928-723E-F269ED60D3AD}"/>
          </ac:spMkLst>
        </pc:spChg>
        <pc:spChg chg="mod">
          <ac:chgData name="Jeff Thies" userId="8cc19ffd055d15a7" providerId="LiveId" clId="{C97926F4-ECAA-457B-B2FB-D4E94F41606E}" dt="2023-08-07T19:26:11.075" v="412" actId="404"/>
          <ac:spMkLst>
            <pc:docMk/>
            <pc:sldMk cId="1509196799" sldId="431"/>
            <ac:spMk id="16" creationId="{F658F73C-9C6D-016D-2675-4D54C8141EE8}"/>
          </ac:spMkLst>
        </pc:spChg>
        <pc:grpChg chg="add mod">
          <ac:chgData name="Jeff Thies" userId="8cc19ffd055d15a7" providerId="LiveId" clId="{C97926F4-ECAA-457B-B2FB-D4E94F41606E}" dt="2023-08-07T19:26:47.044" v="413" actId="1076"/>
          <ac:grpSpMkLst>
            <pc:docMk/>
            <pc:sldMk cId="1509196799" sldId="431"/>
            <ac:grpSpMk id="4" creationId="{12102BA0-5B5D-C3CE-8DB3-5FB195E2FB88}"/>
          </ac:grpSpMkLst>
        </pc:grpChg>
        <pc:picChg chg="mod">
          <ac:chgData name="Jeff Thies" userId="8cc19ffd055d15a7" providerId="LiveId" clId="{C97926F4-ECAA-457B-B2FB-D4E94F41606E}" dt="2023-08-07T19:25:45.811" v="397" actId="164"/>
          <ac:picMkLst>
            <pc:docMk/>
            <pc:sldMk cId="1509196799" sldId="431"/>
            <ac:picMk id="8" creationId="{4F3A2365-C0FF-3152-42AA-027E53E75650}"/>
          </ac:picMkLst>
        </pc:picChg>
        <pc:picChg chg="mod">
          <ac:chgData name="Jeff Thies" userId="8cc19ffd055d15a7" providerId="LiveId" clId="{C97926F4-ECAA-457B-B2FB-D4E94F41606E}" dt="2023-08-07T19:25:45.811" v="397" actId="164"/>
          <ac:picMkLst>
            <pc:docMk/>
            <pc:sldMk cId="1509196799" sldId="431"/>
            <ac:picMk id="10" creationId="{0B81D85C-F091-89E6-EBAC-3EF7299E0B15}"/>
          </ac:picMkLst>
        </pc:picChg>
        <pc:picChg chg="mod">
          <ac:chgData name="Jeff Thies" userId="8cc19ffd055d15a7" providerId="LiveId" clId="{C97926F4-ECAA-457B-B2FB-D4E94F41606E}" dt="2023-08-07T19:25:45.811" v="397" actId="164"/>
          <ac:picMkLst>
            <pc:docMk/>
            <pc:sldMk cId="1509196799" sldId="431"/>
            <ac:picMk id="12" creationId="{FECD1B7B-5B6C-5CB6-A5D2-AD77AFEB09E5}"/>
          </ac:picMkLst>
        </pc:picChg>
        <pc:cxnChg chg="mod">
          <ac:chgData name="Jeff Thies" userId="8cc19ffd055d15a7" providerId="LiveId" clId="{C97926F4-ECAA-457B-B2FB-D4E94F41606E}" dt="2023-08-07T19:25:45.811" v="397" actId="164"/>
          <ac:cxnSpMkLst>
            <pc:docMk/>
            <pc:sldMk cId="1509196799" sldId="431"/>
            <ac:cxnSpMk id="13" creationId="{3B63815A-CC2E-7040-F207-0B837751BA43}"/>
          </ac:cxnSpMkLst>
        </pc:cxnChg>
        <pc:cxnChg chg="mod">
          <ac:chgData name="Jeff Thies" userId="8cc19ffd055d15a7" providerId="LiveId" clId="{C97926F4-ECAA-457B-B2FB-D4E94F41606E}" dt="2023-08-07T19:25:45.811" v="397" actId="164"/>
          <ac:cxnSpMkLst>
            <pc:docMk/>
            <pc:sldMk cId="1509196799" sldId="431"/>
            <ac:cxnSpMk id="23" creationId="{0468E4A7-FD1E-9CFF-58A6-B1706D8D4A52}"/>
          </ac:cxnSpMkLst>
        </pc:cxnChg>
        <pc:cxnChg chg="mod">
          <ac:chgData name="Jeff Thies" userId="8cc19ffd055d15a7" providerId="LiveId" clId="{C97926F4-ECAA-457B-B2FB-D4E94F41606E}" dt="2023-08-07T19:25:45.811" v="397" actId="164"/>
          <ac:cxnSpMkLst>
            <pc:docMk/>
            <pc:sldMk cId="1509196799" sldId="431"/>
            <ac:cxnSpMk id="25" creationId="{AC848AE8-4602-BDCA-DDE3-0747BEBBF79D}"/>
          </ac:cxnSpMkLst>
        </pc:cxnChg>
      </pc:sldChg>
      <pc:sldChg chg="del">
        <pc:chgData name="Jeff Thies" userId="8cc19ffd055d15a7" providerId="LiveId" clId="{C97926F4-ECAA-457B-B2FB-D4E94F41606E}" dt="2023-08-07T19:56:52.821" v="748"/>
        <pc:sldMkLst>
          <pc:docMk/>
          <pc:sldMk cId="2863426715" sldId="432"/>
        </pc:sldMkLst>
      </pc:sldChg>
      <pc:sldChg chg="addSp delSp modSp add mod ord">
        <pc:chgData name="Jeff Thies" userId="8cc19ffd055d15a7" providerId="LiveId" clId="{C97926F4-ECAA-457B-B2FB-D4E94F41606E}" dt="2023-08-07T20:22:50.689" v="1222" actId="554"/>
        <pc:sldMkLst>
          <pc:docMk/>
          <pc:sldMk cId="3773377720" sldId="432"/>
        </pc:sldMkLst>
        <pc:spChg chg="mod">
          <ac:chgData name="Jeff Thies" userId="8cc19ffd055d15a7" providerId="LiveId" clId="{C97926F4-ECAA-457B-B2FB-D4E94F41606E}" dt="2023-08-07T20:10:13.987" v="1106" actId="115"/>
          <ac:spMkLst>
            <pc:docMk/>
            <pc:sldMk cId="3773377720" sldId="432"/>
            <ac:spMk id="3" creationId="{7EE0B10E-739B-D945-CB53-6C16E14D77CB}"/>
          </ac:spMkLst>
        </pc:spChg>
        <pc:spChg chg="add mod">
          <ac:chgData name="Jeff Thies" userId="8cc19ffd055d15a7" providerId="LiveId" clId="{C97926F4-ECAA-457B-B2FB-D4E94F41606E}" dt="2023-08-07T20:15:11.211" v="1157" actId="20577"/>
          <ac:spMkLst>
            <pc:docMk/>
            <pc:sldMk cId="3773377720" sldId="432"/>
            <ac:spMk id="4" creationId="{FE69E883-9336-7042-77C1-CDBA33C6CD14}"/>
          </ac:spMkLst>
        </pc:spChg>
        <pc:spChg chg="add mod">
          <ac:chgData name="Jeff Thies" userId="8cc19ffd055d15a7" providerId="LiveId" clId="{C97926F4-ECAA-457B-B2FB-D4E94F41606E}" dt="2023-08-07T20:21:33.656" v="1194" actId="20577"/>
          <ac:spMkLst>
            <pc:docMk/>
            <pc:sldMk cId="3773377720" sldId="432"/>
            <ac:spMk id="5" creationId="{7F53D0DD-2BB0-E285-7F34-99AC0A49D89B}"/>
          </ac:spMkLst>
        </pc:spChg>
        <pc:spChg chg="del">
          <ac:chgData name="Jeff Thies" userId="8cc19ffd055d15a7" providerId="LiveId" clId="{C97926F4-ECAA-457B-B2FB-D4E94F41606E}" dt="2023-08-07T19:57:04.655" v="753" actId="478"/>
          <ac:spMkLst>
            <pc:docMk/>
            <pc:sldMk cId="3773377720" sldId="432"/>
            <ac:spMk id="6" creationId="{A9E9DC3E-1B20-A24B-BE48-13FBB2120536}"/>
          </ac:spMkLst>
        </pc:spChg>
        <pc:spChg chg="add mod">
          <ac:chgData name="Jeff Thies" userId="8cc19ffd055d15a7" providerId="LiveId" clId="{C97926F4-ECAA-457B-B2FB-D4E94F41606E}" dt="2023-08-07T20:15:55.590" v="1177" actId="20577"/>
          <ac:spMkLst>
            <pc:docMk/>
            <pc:sldMk cId="3773377720" sldId="432"/>
            <ac:spMk id="7" creationId="{B29F335B-684C-FB4B-9293-00518D056ED9}"/>
          </ac:spMkLst>
        </pc:spChg>
        <pc:cxnChg chg="add mod">
          <ac:chgData name="Jeff Thies" userId="8cc19ffd055d15a7" providerId="LiveId" clId="{C97926F4-ECAA-457B-B2FB-D4E94F41606E}" dt="2023-08-07T20:22:50.689" v="1222" actId="554"/>
          <ac:cxnSpMkLst>
            <pc:docMk/>
            <pc:sldMk cId="3773377720" sldId="432"/>
            <ac:cxnSpMk id="11" creationId="{1789A220-1691-D9A9-1621-D71E51DA6687}"/>
          </ac:cxnSpMkLst>
        </pc:cxnChg>
        <pc:cxnChg chg="del mod">
          <ac:chgData name="Jeff Thies" userId="8cc19ffd055d15a7" providerId="LiveId" clId="{C97926F4-ECAA-457B-B2FB-D4E94F41606E}" dt="2023-08-07T19:56:58.908" v="751" actId="478"/>
          <ac:cxnSpMkLst>
            <pc:docMk/>
            <pc:sldMk cId="3773377720" sldId="432"/>
            <ac:cxnSpMk id="13" creationId="{3B63815A-CC2E-7040-F207-0B837751BA43}"/>
          </ac:cxnSpMkLst>
        </pc:cxnChg>
        <pc:cxnChg chg="add mod">
          <ac:chgData name="Jeff Thies" userId="8cc19ffd055d15a7" providerId="LiveId" clId="{C97926F4-ECAA-457B-B2FB-D4E94F41606E}" dt="2023-08-07T20:22:50.689" v="1222" actId="554"/>
          <ac:cxnSpMkLst>
            <pc:docMk/>
            <pc:sldMk cId="3773377720" sldId="432"/>
            <ac:cxnSpMk id="17" creationId="{3EDE9FBD-1815-B05B-21CA-B478DD7CEECF}"/>
          </ac:cxnSpMkLst>
        </pc:cxnChg>
        <pc:cxnChg chg="del mod">
          <ac:chgData name="Jeff Thies" userId="8cc19ffd055d15a7" providerId="LiveId" clId="{C97926F4-ECAA-457B-B2FB-D4E94F41606E}" dt="2023-08-07T19:57:01.629" v="752" actId="478"/>
          <ac:cxnSpMkLst>
            <pc:docMk/>
            <pc:sldMk cId="3773377720" sldId="432"/>
            <ac:cxnSpMk id="23" creationId="{0468E4A7-FD1E-9CFF-58A6-B1706D8D4A52}"/>
          </ac:cxnSpMkLst>
        </pc:cxnChg>
        <pc:cxnChg chg="del mod">
          <ac:chgData name="Jeff Thies" userId="8cc19ffd055d15a7" providerId="LiveId" clId="{C97926F4-ECAA-457B-B2FB-D4E94F41606E}" dt="2023-08-07T19:56:56.516" v="750" actId="478"/>
          <ac:cxnSpMkLst>
            <pc:docMk/>
            <pc:sldMk cId="3773377720" sldId="432"/>
            <ac:cxnSpMk id="25" creationId="{AC848AE8-4602-BDCA-DDE3-0747BEBBF79D}"/>
          </ac:cxnSpMkLst>
        </pc:cxnChg>
      </pc:sldChg>
      <pc:sldChg chg="addSp modSp add mod">
        <pc:chgData name="Jeff Thies" userId="8cc19ffd055d15a7" providerId="LiveId" clId="{C97926F4-ECAA-457B-B2FB-D4E94F41606E}" dt="2023-08-07T20:31:34.161" v="1248" actId="1076"/>
        <pc:sldMkLst>
          <pc:docMk/>
          <pc:sldMk cId="3360123686" sldId="433"/>
        </pc:sldMkLst>
        <pc:spChg chg="add mod">
          <ac:chgData name="Jeff Thies" userId="8cc19ffd055d15a7" providerId="LiveId" clId="{C97926F4-ECAA-457B-B2FB-D4E94F41606E}" dt="2023-08-07T20:31:01.564" v="1244" actId="1076"/>
          <ac:spMkLst>
            <pc:docMk/>
            <pc:sldMk cId="3360123686" sldId="433"/>
            <ac:spMk id="3" creationId="{740C760F-2C04-B7D3-0621-9E72644BB364}"/>
          </ac:spMkLst>
        </pc:spChg>
        <pc:spChg chg="add mod">
          <ac:chgData name="Jeff Thies" userId="8cc19ffd055d15a7" providerId="LiveId" clId="{C97926F4-ECAA-457B-B2FB-D4E94F41606E}" dt="2023-08-07T20:31:23.075" v="1246" actId="1076"/>
          <ac:spMkLst>
            <pc:docMk/>
            <pc:sldMk cId="3360123686" sldId="433"/>
            <ac:spMk id="4" creationId="{FDBB3EF4-209F-4897-DDA3-8D5BADDA01A2}"/>
          </ac:spMkLst>
        </pc:spChg>
        <pc:spChg chg="add mod">
          <ac:chgData name="Jeff Thies" userId="8cc19ffd055d15a7" providerId="LiveId" clId="{C97926F4-ECAA-457B-B2FB-D4E94F41606E}" dt="2023-08-07T20:31:34.161" v="1248" actId="1076"/>
          <ac:spMkLst>
            <pc:docMk/>
            <pc:sldMk cId="3360123686" sldId="433"/>
            <ac:spMk id="5" creationId="{4F892613-9AE8-74FA-C442-738A8BDDF0F5}"/>
          </ac:spMkLst>
        </pc:spChg>
      </pc:sldChg>
      <pc:sldChg chg="addSp delSp modSp add mod">
        <pc:chgData name="Jeff Thies" userId="8cc19ffd055d15a7" providerId="LiveId" clId="{C97926F4-ECAA-457B-B2FB-D4E94F41606E}" dt="2023-08-07T20:47:09.570" v="1829" actId="1036"/>
        <pc:sldMkLst>
          <pc:docMk/>
          <pc:sldMk cId="1481176740" sldId="434"/>
        </pc:sldMkLst>
        <pc:spChg chg="del mod">
          <ac:chgData name="Jeff Thies" userId="8cc19ffd055d15a7" providerId="LiveId" clId="{C97926F4-ECAA-457B-B2FB-D4E94F41606E}" dt="2023-08-07T20:36:32.468" v="1294" actId="478"/>
          <ac:spMkLst>
            <pc:docMk/>
            <pc:sldMk cId="1481176740" sldId="434"/>
            <ac:spMk id="3" creationId="{740C760F-2C04-B7D3-0621-9E72644BB364}"/>
          </ac:spMkLst>
        </pc:spChg>
        <pc:spChg chg="del mod">
          <ac:chgData name="Jeff Thies" userId="8cc19ffd055d15a7" providerId="LiveId" clId="{C97926F4-ECAA-457B-B2FB-D4E94F41606E}" dt="2023-08-07T20:36:43.395" v="1298" actId="478"/>
          <ac:spMkLst>
            <pc:docMk/>
            <pc:sldMk cId="1481176740" sldId="434"/>
            <ac:spMk id="4" creationId="{FDBB3EF4-209F-4897-DDA3-8D5BADDA01A2}"/>
          </ac:spMkLst>
        </pc:spChg>
        <pc:spChg chg="del mod">
          <ac:chgData name="Jeff Thies" userId="8cc19ffd055d15a7" providerId="LiveId" clId="{C97926F4-ECAA-457B-B2FB-D4E94F41606E}" dt="2023-08-07T20:36:28.037" v="1293" actId="478"/>
          <ac:spMkLst>
            <pc:docMk/>
            <pc:sldMk cId="1481176740" sldId="434"/>
            <ac:spMk id="5" creationId="{4F892613-9AE8-74FA-C442-738A8BDDF0F5}"/>
          </ac:spMkLst>
        </pc:spChg>
        <pc:spChg chg="mod">
          <ac:chgData name="Jeff Thies" userId="8cc19ffd055d15a7" providerId="LiveId" clId="{C97926F4-ECAA-457B-B2FB-D4E94F41606E}" dt="2023-08-07T20:37:08.323" v="1303" actId="20577"/>
          <ac:spMkLst>
            <pc:docMk/>
            <pc:sldMk cId="1481176740" sldId="434"/>
            <ac:spMk id="6" creationId="{A9E9DC3E-1B20-A24B-BE48-13FBB2120536}"/>
          </ac:spMkLst>
        </pc:spChg>
        <pc:spChg chg="add mod">
          <ac:chgData name="Jeff Thies" userId="8cc19ffd055d15a7" providerId="LiveId" clId="{C97926F4-ECAA-457B-B2FB-D4E94F41606E}" dt="2023-08-07T20:39:52.043" v="1444" actId="14100"/>
          <ac:spMkLst>
            <pc:docMk/>
            <pc:sldMk cId="1481176740" sldId="434"/>
            <ac:spMk id="11" creationId="{238AECC7-CF9D-32CD-26B6-B506725C8422}"/>
          </ac:spMkLst>
        </pc:spChg>
        <pc:spChg chg="del mod">
          <ac:chgData name="Jeff Thies" userId="8cc19ffd055d15a7" providerId="LiveId" clId="{C97926F4-ECAA-457B-B2FB-D4E94F41606E}" dt="2023-08-07T20:36:48.441" v="1299" actId="478"/>
          <ac:spMkLst>
            <pc:docMk/>
            <pc:sldMk cId="1481176740" sldId="434"/>
            <ac:spMk id="14" creationId="{A18D33D2-08DB-D45A-45C4-7B27C3B22C3F}"/>
          </ac:spMkLst>
        </pc:spChg>
        <pc:spChg chg="del mod">
          <ac:chgData name="Jeff Thies" userId="8cc19ffd055d15a7" providerId="LiveId" clId="{C97926F4-ECAA-457B-B2FB-D4E94F41606E}" dt="2023-08-07T20:36:51.923" v="1300" actId="478"/>
          <ac:spMkLst>
            <pc:docMk/>
            <pc:sldMk cId="1481176740" sldId="434"/>
            <ac:spMk id="15" creationId="{7DBCAA28-4674-E928-723E-F269ED60D3AD}"/>
          </ac:spMkLst>
        </pc:spChg>
        <pc:spChg chg="del mod">
          <ac:chgData name="Jeff Thies" userId="8cc19ffd055d15a7" providerId="LiveId" clId="{C97926F4-ECAA-457B-B2FB-D4E94F41606E}" dt="2023-08-07T20:36:55.963" v="1301" actId="478"/>
          <ac:spMkLst>
            <pc:docMk/>
            <pc:sldMk cId="1481176740" sldId="434"/>
            <ac:spMk id="16" creationId="{F658F73C-9C6D-016D-2675-4D54C8141EE8}"/>
          </ac:spMkLst>
        </pc:spChg>
        <pc:spChg chg="add del mod">
          <ac:chgData name="Jeff Thies" userId="8cc19ffd055d15a7" providerId="LiveId" clId="{C97926F4-ECAA-457B-B2FB-D4E94F41606E}" dt="2023-08-07T20:40:00.536" v="1446"/>
          <ac:spMkLst>
            <pc:docMk/>
            <pc:sldMk cId="1481176740" sldId="434"/>
            <ac:spMk id="17" creationId="{79E526C5-893F-E383-C7D1-A33F5A362404}"/>
          </ac:spMkLst>
        </pc:spChg>
        <pc:spChg chg="add mod">
          <ac:chgData name="Jeff Thies" userId="8cc19ffd055d15a7" providerId="LiveId" clId="{C97926F4-ECAA-457B-B2FB-D4E94F41606E}" dt="2023-08-07T20:47:09.570" v="1829" actId="1036"/>
          <ac:spMkLst>
            <pc:docMk/>
            <pc:sldMk cId="1481176740" sldId="434"/>
            <ac:spMk id="18" creationId="{F658BBE8-CE60-65D4-9186-8266ECEDA8FC}"/>
          </ac:spMkLst>
        </pc:spChg>
        <pc:spChg chg="add mod">
          <ac:chgData name="Jeff Thies" userId="8cc19ffd055d15a7" providerId="LiveId" clId="{C97926F4-ECAA-457B-B2FB-D4E94F41606E}" dt="2023-08-07T20:47:01.457" v="1815" actId="1036"/>
          <ac:spMkLst>
            <pc:docMk/>
            <pc:sldMk cId="1481176740" sldId="434"/>
            <ac:spMk id="19" creationId="{6232E268-AB42-C586-72C3-E086133ABB8F}"/>
          </ac:spMkLst>
        </pc:spChg>
        <pc:spChg chg="add mod">
          <ac:chgData name="Jeff Thies" userId="8cc19ffd055d15a7" providerId="LiveId" clId="{C97926F4-ECAA-457B-B2FB-D4E94F41606E}" dt="2023-08-07T20:46:53.842" v="1790" actId="1035"/>
          <ac:spMkLst>
            <pc:docMk/>
            <pc:sldMk cId="1481176740" sldId="434"/>
            <ac:spMk id="20" creationId="{16332E17-C9A4-9ED3-084C-F74AF39C8D23}"/>
          </ac:spMkLst>
        </pc:spChg>
        <pc:grpChg chg="add mod">
          <ac:chgData name="Jeff Thies" userId="8cc19ffd055d15a7" providerId="LiveId" clId="{C97926F4-ECAA-457B-B2FB-D4E94F41606E}" dt="2023-08-07T20:35:26.084" v="1277" actId="164"/>
          <ac:grpSpMkLst>
            <pc:docMk/>
            <pc:sldMk cId="1481176740" sldId="434"/>
            <ac:grpSpMk id="7" creationId="{725A01E4-0D19-5AF6-94C9-59ADC71B8E2C}"/>
          </ac:grpSpMkLst>
        </pc:grpChg>
        <pc:grpChg chg="add mod">
          <ac:chgData name="Jeff Thies" userId="8cc19ffd055d15a7" providerId="LiveId" clId="{C97926F4-ECAA-457B-B2FB-D4E94F41606E}" dt="2023-08-07T20:43:57.980" v="1643" actId="1036"/>
          <ac:grpSpMkLst>
            <pc:docMk/>
            <pc:sldMk cId="1481176740" sldId="434"/>
            <ac:grpSpMk id="9" creationId="{26EE4A18-3A0F-9D93-F6C1-DFA8E54390BB}"/>
          </ac:grpSpMkLst>
        </pc:grpChg>
        <pc:picChg chg="mod">
          <ac:chgData name="Jeff Thies" userId="8cc19ffd055d15a7" providerId="LiveId" clId="{C97926F4-ECAA-457B-B2FB-D4E94F41606E}" dt="2023-08-07T20:35:31.908" v="1278" actId="164"/>
          <ac:picMkLst>
            <pc:docMk/>
            <pc:sldMk cId="1481176740" sldId="434"/>
            <ac:picMk id="8" creationId="{4F3A2365-C0FF-3152-42AA-027E53E75650}"/>
          </ac:picMkLst>
        </pc:picChg>
        <pc:picChg chg="mod">
          <ac:chgData name="Jeff Thies" userId="8cc19ffd055d15a7" providerId="LiveId" clId="{C97926F4-ECAA-457B-B2FB-D4E94F41606E}" dt="2023-08-07T20:35:31.908" v="1278" actId="164"/>
          <ac:picMkLst>
            <pc:docMk/>
            <pc:sldMk cId="1481176740" sldId="434"/>
            <ac:picMk id="10" creationId="{0B81D85C-F091-89E6-EBAC-3EF7299E0B15}"/>
          </ac:picMkLst>
        </pc:picChg>
        <pc:picChg chg="mod">
          <ac:chgData name="Jeff Thies" userId="8cc19ffd055d15a7" providerId="LiveId" clId="{C97926F4-ECAA-457B-B2FB-D4E94F41606E}" dt="2023-08-07T20:35:31.908" v="1278" actId="164"/>
          <ac:picMkLst>
            <pc:docMk/>
            <pc:sldMk cId="1481176740" sldId="434"/>
            <ac:picMk id="12" creationId="{FECD1B7B-5B6C-5CB6-A5D2-AD77AFEB09E5}"/>
          </ac:picMkLst>
        </pc:picChg>
        <pc:cxnChg chg="mod">
          <ac:chgData name="Jeff Thies" userId="8cc19ffd055d15a7" providerId="LiveId" clId="{C97926F4-ECAA-457B-B2FB-D4E94F41606E}" dt="2023-08-07T20:35:31.908" v="1278" actId="164"/>
          <ac:cxnSpMkLst>
            <pc:docMk/>
            <pc:sldMk cId="1481176740" sldId="434"/>
            <ac:cxnSpMk id="13" creationId="{3B63815A-CC2E-7040-F207-0B837751BA43}"/>
          </ac:cxnSpMkLst>
        </pc:cxnChg>
        <pc:cxnChg chg="add del mod">
          <ac:chgData name="Jeff Thies" userId="8cc19ffd055d15a7" providerId="LiveId" clId="{C97926F4-ECAA-457B-B2FB-D4E94F41606E}" dt="2023-08-07T20:36:39.580" v="1297" actId="478"/>
          <ac:cxnSpMkLst>
            <pc:docMk/>
            <pc:sldMk cId="1481176740" sldId="434"/>
            <ac:cxnSpMk id="23" creationId="{0468E4A7-FD1E-9CFF-58A6-B1706D8D4A52}"/>
          </ac:cxnSpMkLst>
        </pc:cxnChg>
        <pc:cxnChg chg="mod">
          <ac:chgData name="Jeff Thies" userId="8cc19ffd055d15a7" providerId="LiveId" clId="{C97926F4-ECAA-457B-B2FB-D4E94F41606E}" dt="2023-08-07T20:35:31.908" v="1278" actId="164"/>
          <ac:cxnSpMkLst>
            <pc:docMk/>
            <pc:sldMk cId="1481176740" sldId="434"/>
            <ac:cxnSpMk id="25" creationId="{AC848AE8-4602-BDCA-DDE3-0747BEBBF79D}"/>
          </ac:cxnSpMkLst>
        </pc:cxnChg>
      </pc:sldChg>
      <pc:sldChg chg="addSp delSp modSp add mod ord">
        <pc:chgData name="Jeff Thies" userId="8cc19ffd055d15a7" providerId="LiveId" clId="{C97926F4-ECAA-457B-B2FB-D4E94F41606E}" dt="2023-08-07T20:59:45.506" v="1972" actId="20577"/>
        <pc:sldMkLst>
          <pc:docMk/>
          <pc:sldMk cId="1825160258" sldId="435"/>
        </pc:sldMkLst>
        <pc:spChg chg="del">
          <ac:chgData name="Jeff Thies" userId="8cc19ffd055d15a7" providerId="LiveId" clId="{C97926F4-ECAA-457B-B2FB-D4E94F41606E}" dt="2023-08-07T20:48:26.979" v="1834" actId="478"/>
          <ac:spMkLst>
            <pc:docMk/>
            <pc:sldMk cId="1825160258" sldId="435"/>
            <ac:spMk id="3" creationId="{740C760F-2C04-B7D3-0621-9E72644BB364}"/>
          </ac:spMkLst>
        </pc:spChg>
        <pc:spChg chg="del">
          <ac:chgData name="Jeff Thies" userId="8cc19ffd055d15a7" providerId="LiveId" clId="{C97926F4-ECAA-457B-B2FB-D4E94F41606E}" dt="2023-08-07T20:48:34.085" v="1835" actId="478"/>
          <ac:spMkLst>
            <pc:docMk/>
            <pc:sldMk cId="1825160258" sldId="435"/>
            <ac:spMk id="4" creationId="{FDBB3EF4-209F-4897-DDA3-8D5BADDA01A2}"/>
          </ac:spMkLst>
        </pc:spChg>
        <pc:spChg chg="del">
          <ac:chgData name="Jeff Thies" userId="8cc19ffd055d15a7" providerId="LiveId" clId="{C97926F4-ECAA-457B-B2FB-D4E94F41606E}" dt="2023-08-07T20:48:23.750" v="1833" actId="478"/>
          <ac:spMkLst>
            <pc:docMk/>
            <pc:sldMk cId="1825160258" sldId="435"/>
            <ac:spMk id="5" creationId="{4F892613-9AE8-74FA-C442-738A8BDDF0F5}"/>
          </ac:spMkLst>
        </pc:spChg>
        <pc:spChg chg="mod">
          <ac:chgData name="Jeff Thies" userId="8cc19ffd055d15a7" providerId="LiveId" clId="{C97926F4-ECAA-457B-B2FB-D4E94F41606E}" dt="2023-08-07T20:54:51.988" v="1949" actId="1076"/>
          <ac:spMkLst>
            <pc:docMk/>
            <pc:sldMk cId="1825160258" sldId="435"/>
            <ac:spMk id="6" creationId="{A9E9DC3E-1B20-A24B-BE48-13FBB2120536}"/>
          </ac:spMkLst>
        </pc:spChg>
        <pc:spChg chg="add mod">
          <ac:chgData name="Jeff Thies" userId="8cc19ffd055d15a7" providerId="LiveId" clId="{C97926F4-ECAA-457B-B2FB-D4E94F41606E}" dt="2023-08-07T20:59:45.506" v="1972" actId="20577"/>
          <ac:spMkLst>
            <pc:docMk/>
            <pc:sldMk cId="1825160258" sldId="435"/>
            <ac:spMk id="7" creationId="{10147C92-B22D-D525-318A-597C785EF2A0}"/>
          </ac:spMkLst>
        </pc:spChg>
        <pc:cxnChg chg="mod">
          <ac:chgData name="Jeff Thies" userId="8cc19ffd055d15a7" providerId="LiveId" clId="{C97926F4-ECAA-457B-B2FB-D4E94F41606E}" dt="2023-08-07T20:54:14.636" v="1935" actId="1035"/>
          <ac:cxnSpMkLst>
            <pc:docMk/>
            <pc:sldMk cId="1825160258" sldId="435"/>
            <ac:cxnSpMk id="13" creationId="{3B63815A-CC2E-7040-F207-0B837751BA43}"/>
          </ac:cxnSpMkLst>
        </pc:cxnChg>
        <pc:cxnChg chg="mod">
          <ac:chgData name="Jeff Thies" userId="8cc19ffd055d15a7" providerId="LiveId" clId="{C97926F4-ECAA-457B-B2FB-D4E94F41606E}" dt="2023-08-07T20:54:14.636" v="1935" actId="1035"/>
          <ac:cxnSpMkLst>
            <pc:docMk/>
            <pc:sldMk cId="1825160258" sldId="435"/>
            <ac:cxnSpMk id="23" creationId="{0468E4A7-FD1E-9CFF-58A6-B1706D8D4A52}"/>
          </ac:cxnSpMkLst>
        </pc:cxnChg>
        <pc:cxnChg chg="mod">
          <ac:chgData name="Jeff Thies" userId="8cc19ffd055d15a7" providerId="LiveId" clId="{C97926F4-ECAA-457B-B2FB-D4E94F41606E}" dt="2023-08-07T20:54:14.636" v="1935" actId="1035"/>
          <ac:cxnSpMkLst>
            <pc:docMk/>
            <pc:sldMk cId="1825160258" sldId="435"/>
            <ac:cxnSpMk id="25" creationId="{AC848AE8-4602-BDCA-DDE3-0747BEBBF79D}"/>
          </ac:cxnSpMkLst>
        </pc:cxnChg>
        <pc:cxnChg chg="add mod">
          <ac:chgData name="Jeff Thies" userId="8cc19ffd055d15a7" providerId="LiveId" clId="{C97926F4-ECAA-457B-B2FB-D4E94F41606E}" dt="2023-08-07T20:54:51.988" v="1949" actId="1076"/>
          <ac:cxnSpMkLst>
            <pc:docMk/>
            <pc:sldMk cId="1825160258" sldId="435"/>
            <ac:cxnSpMk id="27" creationId="{E0677A97-BC13-B5E8-76E2-FB27CF15DFF4}"/>
          </ac:cxnSpMkLst>
        </pc:cxnChg>
      </pc:sldChg>
      <pc:sldChg chg="del">
        <pc:chgData name="Jeff Thies" userId="8cc19ffd055d15a7" providerId="LiveId" clId="{C97926F4-ECAA-457B-B2FB-D4E94F41606E}" dt="2023-08-07T20:57:36.855" v="1950"/>
        <pc:sldMkLst>
          <pc:docMk/>
          <pc:sldMk cId="2065919026" sldId="436"/>
        </pc:sldMkLst>
      </pc:sldChg>
      <pc:sldChg chg="add del">
        <pc:chgData name="Jeff Thies" userId="8cc19ffd055d15a7" providerId="LiveId" clId="{C97926F4-ECAA-457B-B2FB-D4E94F41606E}" dt="2023-08-07T20:57:49.734" v="1952" actId="2696"/>
        <pc:sldMkLst>
          <pc:docMk/>
          <pc:sldMk cId="3048269191" sldId="436"/>
        </pc:sldMkLst>
      </pc:sldChg>
      <pc:sldChg chg="addSp delSp modSp add mod">
        <pc:chgData name="Jeff Thies" userId="8cc19ffd055d15a7" providerId="LiveId" clId="{C97926F4-ECAA-457B-B2FB-D4E94F41606E}" dt="2023-08-07T21:10:52.632" v="2400" actId="20577"/>
        <pc:sldMkLst>
          <pc:docMk/>
          <pc:sldMk cId="3510997215" sldId="436"/>
        </pc:sldMkLst>
        <pc:spChg chg="add mod">
          <ac:chgData name="Jeff Thies" userId="8cc19ffd055d15a7" providerId="LiveId" clId="{C97926F4-ECAA-457B-B2FB-D4E94F41606E}" dt="2023-08-07T21:10:52.632" v="2400" actId="20577"/>
          <ac:spMkLst>
            <pc:docMk/>
            <pc:sldMk cId="3510997215" sldId="436"/>
            <ac:spMk id="4" creationId="{B144F5B9-503C-66F8-921E-2ED7D34795EA}"/>
          </ac:spMkLst>
        </pc:spChg>
        <pc:spChg chg="mod">
          <ac:chgData name="Jeff Thies" userId="8cc19ffd055d15a7" providerId="LiveId" clId="{C97926F4-ECAA-457B-B2FB-D4E94F41606E}" dt="2023-08-07T20:58:38.786" v="1965" actId="404"/>
          <ac:spMkLst>
            <pc:docMk/>
            <pc:sldMk cId="3510997215" sldId="436"/>
            <ac:spMk id="6" creationId="{A9E9DC3E-1B20-A24B-BE48-13FBB2120536}"/>
          </ac:spMkLst>
        </pc:spChg>
        <pc:spChg chg="mod">
          <ac:chgData name="Jeff Thies" userId="8cc19ffd055d15a7" providerId="LiveId" clId="{C97926F4-ECAA-457B-B2FB-D4E94F41606E}" dt="2023-08-07T21:00:47.044" v="1987" actId="403"/>
          <ac:spMkLst>
            <pc:docMk/>
            <pc:sldMk cId="3510997215" sldId="436"/>
            <ac:spMk id="7" creationId="{10147C92-B22D-D525-318A-597C785EF2A0}"/>
          </ac:spMkLst>
        </pc:spChg>
        <pc:spChg chg="del mod">
          <ac:chgData name="Jeff Thies" userId="8cc19ffd055d15a7" providerId="LiveId" clId="{C97926F4-ECAA-457B-B2FB-D4E94F41606E}" dt="2023-08-07T20:58:12.249" v="1957" actId="478"/>
          <ac:spMkLst>
            <pc:docMk/>
            <pc:sldMk cId="3510997215" sldId="436"/>
            <ac:spMk id="14" creationId="{A18D33D2-08DB-D45A-45C4-7B27C3B22C3F}"/>
          </ac:spMkLst>
        </pc:spChg>
        <pc:spChg chg="del">
          <ac:chgData name="Jeff Thies" userId="8cc19ffd055d15a7" providerId="LiveId" clId="{C97926F4-ECAA-457B-B2FB-D4E94F41606E}" dt="2023-08-07T20:58:08.340" v="1955" actId="478"/>
          <ac:spMkLst>
            <pc:docMk/>
            <pc:sldMk cId="3510997215" sldId="436"/>
            <ac:spMk id="15" creationId="{7DBCAA28-4674-E928-723E-F269ED60D3AD}"/>
          </ac:spMkLst>
        </pc:spChg>
        <pc:spChg chg="del">
          <ac:chgData name="Jeff Thies" userId="8cc19ffd055d15a7" providerId="LiveId" clId="{C97926F4-ECAA-457B-B2FB-D4E94F41606E}" dt="2023-08-07T20:58:04.283" v="1954" actId="478"/>
          <ac:spMkLst>
            <pc:docMk/>
            <pc:sldMk cId="3510997215" sldId="436"/>
            <ac:spMk id="16" creationId="{F658F73C-9C6D-016D-2675-4D54C8141EE8}"/>
          </ac:spMkLst>
        </pc:spChg>
        <pc:grpChg chg="add mod">
          <ac:chgData name="Jeff Thies" userId="8cc19ffd055d15a7" providerId="LiveId" clId="{C97926F4-ECAA-457B-B2FB-D4E94F41606E}" dt="2023-08-07T21:10:10.268" v="2395" actId="1076"/>
          <ac:grpSpMkLst>
            <pc:docMk/>
            <pc:sldMk cId="3510997215" sldId="436"/>
            <ac:grpSpMk id="3" creationId="{0290777E-A466-8E8C-4300-CFE16BD30DE3}"/>
          </ac:grpSpMkLst>
        </pc:grpChg>
        <pc:picChg chg="mod">
          <ac:chgData name="Jeff Thies" userId="8cc19ffd055d15a7" providerId="LiveId" clId="{C97926F4-ECAA-457B-B2FB-D4E94F41606E}" dt="2023-08-07T20:58:24.382" v="1958" actId="164"/>
          <ac:picMkLst>
            <pc:docMk/>
            <pc:sldMk cId="3510997215" sldId="436"/>
            <ac:picMk id="8" creationId="{4F3A2365-C0FF-3152-42AA-027E53E75650}"/>
          </ac:picMkLst>
        </pc:picChg>
        <pc:picChg chg="mod">
          <ac:chgData name="Jeff Thies" userId="8cc19ffd055d15a7" providerId="LiveId" clId="{C97926F4-ECAA-457B-B2FB-D4E94F41606E}" dt="2023-08-07T20:58:24.382" v="1958" actId="164"/>
          <ac:picMkLst>
            <pc:docMk/>
            <pc:sldMk cId="3510997215" sldId="436"/>
            <ac:picMk id="10" creationId="{0B81D85C-F091-89E6-EBAC-3EF7299E0B15}"/>
          </ac:picMkLst>
        </pc:picChg>
        <pc:picChg chg="mod">
          <ac:chgData name="Jeff Thies" userId="8cc19ffd055d15a7" providerId="LiveId" clId="{C97926F4-ECAA-457B-B2FB-D4E94F41606E}" dt="2023-08-07T20:58:24.382" v="1958" actId="164"/>
          <ac:picMkLst>
            <pc:docMk/>
            <pc:sldMk cId="3510997215" sldId="436"/>
            <ac:picMk id="12" creationId="{FECD1B7B-5B6C-5CB6-A5D2-AD77AFEB09E5}"/>
          </ac:picMkLst>
        </pc:picChg>
        <pc:cxnChg chg="mod">
          <ac:chgData name="Jeff Thies" userId="8cc19ffd055d15a7" providerId="LiveId" clId="{C97926F4-ECAA-457B-B2FB-D4E94F41606E}" dt="2023-08-07T20:58:24.382" v="1958" actId="164"/>
          <ac:cxnSpMkLst>
            <pc:docMk/>
            <pc:sldMk cId="3510997215" sldId="436"/>
            <ac:cxnSpMk id="13" creationId="{3B63815A-CC2E-7040-F207-0B837751BA43}"/>
          </ac:cxnSpMkLst>
        </pc:cxnChg>
        <pc:cxnChg chg="mod">
          <ac:chgData name="Jeff Thies" userId="8cc19ffd055d15a7" providerId="LiveId" clId="{C97926F4-ECAA-457B-B2FB-D4E94F41606E}" dt="2023-08-07T20:58:24.382" v="1958" actId="164"/>
          <ac:cxnSpMkLst>
            <pc:docMk/>
            <pc:sldMk cId="3510997215" sldId="436"/>
            <ac:cxnSpMk id="23" creationId="{0468E4A7-FD1E-9CFF-58A6-B1706D8D4A52}"/>
          </ac:cxnSpMkLst>
        </pc:cxnChg>
        <pc:cxnChg chg="mod">
          <ac:chgData name="Jeff Thies" userId="8cc19ffd055d15a7" providerId="LiveId" clId="{C97926F4-ECAA-457B-B2FB-D4E94F41606E}" dt="2023-08-07T20:58:24.382" v="1958" actId="164"/>
          <ac:cxnSpMkLst>
            <pc:docMk/>
            <pc:sldMk cId="3510997215" sldId="436"/>
            <ac:cxnSpMk id="25" creationId="{AC848AE8-4602-BDCA-DDE3-0747BEBBF79D}"/>
          </ac:cxnSpMkLst>
        </pc:cxnChg>
        <pc:cxnChg chg="mod">
          <ac:chgData name="Jeff Thies" userId="8cc19ffd055d15a7" providerId="LiveId" clId="{C97926F4-ECAA-457B-B2FB-D4E94F41606E}" dt="2023-08-07T20:58:24.382" v="1958" actId="164"/>
          <ac:cxnSpMkLst>
            <pc:docMk/>
            <pc:sldMk cId="3510997215" sldId="436"/>
            <ac:cxnSpMk id="27" creationId="{E0677A97-BC13-B5E8-76E2-FB27CF15DFF4}"/>
          </ac:cxnSpMkLst>
        </pc:cxnChg>
      </pc:sldChg>
      <pc:sldChg chg="delSp modSp add mod">
        <pc:chgData name="Jeff Thies" userId="8cc19ffd055d15a7" providerId="LiveId" clId="{C97926F4-ECAA-457B-B2FB-D4E94F41606E}" dt="2023-08-08T19:45:59.587" v="2665" actId="20577"/>
        <pc:sldMkLst>
          <pc:docMk/>
          <pc:sldMk cId="1086310312" sldId="437"/>
        </pc:sldMkLst>
        <pc:spChg chg="mod">
          <ac:chgData name="Jeff Thies" userId="8cc19ffd055d15a7" providerId="LiveId" clId="{C97926F4-ECAA-457B-B2FB-D4E94F41606E}" dt="2023-08-08T19:40:37.668" v="2474" actId="1038"/>
          <ac:spMkLst>
            <pc:docMk/>
            <pc:sldMk cId="1086310312" sldId="437"/>
            <ac:spMk id="2" creationId="{3E033C2F-DDE4-6DDC-FE31-6D8B31344649}"/>
          </ac:spMkLst>
        </pc:spChg>
        <pc:spChg chg="mod">
          <ac:chgData name="Jeff Thies" userId="8cc19ffd055d15a7" providerId="LiveId" clId="{C97926F4-ECAA-457B-B2FB-D4E94F41606E}" dt="2023-08-08T19:45:59.587" v="2665" actId="20577"/>
          <ac:spMkLst>
            <pc:docMk/>
            <pc:sldMk cId="1086310312" sldId="437"/>
            <ac:spMk id="4" creationId="{B144F5B9-503C-66F8-921E-2ED7D34795EA}"/>
          </ac:spMkLst>
        </pc:spChg>
        <pc:spChg chg="mod">
          <ac:chgData name="Jeff Thies" userId="8cc19ffd055d15a7" providerId="LiveId" clId="{C97926F4-ECAA-457B-B2FB-D4E94F41606E}" dt="2023-08-08T19:41:07.975" v="2478" actId="27636"/>
          <ac:spMkLst>
            <pc:docMk/>
            <pc:sldMk cId="1086310312" sldId="437"/>
            <ac:spMk id="28" creationId="{4DFC1EA4-9F9F-3F9A-FABD-480B4680939E}"/>
          </ac:spMkLst>
        </pc:spChg>
        <pc:grpChg chg="del">
          <ac:chgData name="Jeff Thies" userId="8cc19ffd055d15a7" providerId="LiveId" clId="{C97926F4-ECAA-457B-B2FB-D4E94F41606E}" dt="2023-08-08T19:39:51.009" v="2454" actId="478"/>
          <ac:grpSpMkLst>
            <pc:docMk/>
            <pc:sldMk cId="1086310312" sldId="437"/>
            <ac:grpSpMk id="3" creationId="{0290777E-A466-8E8C-4300-CFE16BD30DE3}"/>
          </ac:grpSpMkLst>
        </pc:grpChg>
        <pc:cxnChg chg="mod">
          <ac:chgData name="Jeff Thies" userId="8cc19ffd055d15a7" providerId="LiveId" clId="{C97926F4-ECAA-457B-B2FB-D4E94F41606E}" dt="2023-08-08T19:39:51.009" v="2454" actId="478"/>
          <ac:cxnSpMkLst>
            <pc:docMk/>
            <pc:sldMk cId="1086310312" sldId="437"/>
            <ac:cxnSpMk id="13" creationId="{3B63815A-CC2E-7040-F207-0B837751BA43}"/>
          </ac:cxnSpMkLst>
        </pc:cxnChg>
        <pc:cxnChg chg="mod">
          <ac:chgData name="Jeff Thies" userId="8cc19ffd055d15a7" providerId="LiveId" clId="{C97926F4-ECAA-457B-B2FB-D4E94F41606E}" dt="2023-08-08T19:39:51.009" v="2454" actId="478"/>
          <ac:cxnSpMkLst>
            <pc:docMk/>
            <pc:sldMk cId="1086310312" sldId="437"/>
            <ac:cxnSpMk id="23" creationId="{0468E4A7-FD1E-9CFF-58A6-B1706D8D4A52}"/>
          </ac:cxnSpMkLst>
        </pc:cxnChg>
        <pc:cxnChg chg="mod">
          <ac:chgData name="Jeff Thies" userId="8cc19ffd055d15a7" providerId="LiveId" clId="{C97926F4-ECAA-457B-B2FB-D4E94F41606E}" dt="2023-08-08T19:39:51.009" v="2454" actId="478"/>
          <ac:cxnSpMkLst>
            <pc:docMk/>
            <pc:sldMk cId="1086310312" sldId="437"/>
            <ac:cxnSpMk id="25" creationId="{AC848AE8-4602-BDCA-DDE3-0747BEBBF79D}"/>
          </ac:cxnSpMkLst>
        </pc:cxnChg>
        <pc:cxnChg chg="mod">
          <ac:chgData name="Jeff Thies" userId="8cc19ffd055d15a7" providerId="LiveId" clId="{C97926F4-ECAA-457B-B2FB-D4E94F41606E}" dt="2023-08-08T19:39:51.009" v="2454" actId="478"/>
          <ac:cxnSpMkLst>
            <pc:docMk/>
            <pc:sldMk cId="1086310312" sldId="437"/>
            <ac:cxnSpMk id="27" creationId="{E0677A97-BC13-B5E8-76E2-FB27CF15DFF4}"/>
          </ac:cxnSpMkLst>
        </pc:cxnChg>
      </pc:sldChg>
      <pc:sldChg chg="modSp add mod">
        <pc:chgData name="Jeff Thies" userId="8cc19ffd055d15a7" providerId="LiveId" clId="{C97926F4-ECAA-457B-B2FB-D4E94F41606E}" dt="2023-08-08T20:17:01.796" v="3155" actId="20577"/>
        <pc:sldMkLst>
          <pc:docMk/>
          <pc:sldMk cId="1612221359" sldId="438"/>
        </pc:sldMkLst>
        <pc:spChg chg="mod">
          <ac:chgData name="Jeff Thies" userId="8cc19ffd055d15a7" providerId="LiveId" clId="{C97926F4-ECAA-457B-B2FB-D4E94F41606E}" dt="2023-08-08T20:17:01.796" v="3155" actId="20577"/>
          <ac:spMkLst>
            <pc:docMk/>
            <pc:sldMk cId="1612221359" sldId="438"/>
            <ac:spMk id="4" creationId="{B144F5B9-503C-66F8-921E-2ED7D34795EA}"/>
          </ac:spMkLst>
        </pc:spChg>
      </pc:sldChg>
      <pc:sldChg chg="addSp delSp modSp add del mod">
        <pc:chgData name="Jeff Thies" userId="8cc19ffd055d15a7" providerId="LiveId" clId="{C97926F4-ECAA-457B-B2FB-D4E94F41606E}" dt="2023-08-09T00:12:18.794" v="3608" actId="2696"/>
        <pc:sldMkLst>
          <pc:docMk/>
          <pc:sldMk cId="2205477695" sldId="439"/>
        </pc:sldMkLst>
        <pc:spChg chg="add mod">
          <ac:chgData name="Jeff Thies" userId="8cc19ffd055d15a7" providerId="LiveId" clId="{C97926F4-ECAA-457B-B2FB-D4E94F41606E}" dt="2023-08-09T00:07:02.927" v="3568" actId="207"/>
          <ac:spMkLst>
            <pc:docMk/>
            <pc:sldMk cId="2205477695" sldId="439"/>
            <ac:spMk id="3" creationId="{9370F2EC-861A-02B1-D13D-530B106A7268}"/>
          </ac:spMkLst>
        </pc:spChg>
        <pc:spChg chg="del">
          <ac:chgData name="Jeff Thies" userId="8cc19ffd055d15a7" providerId="LiveId" clId="{C97926F4-ECAA-457B-B2FB-D4E94F41606E}" dt="2023-08-08T23:52:04.172" v="3157" actId="478"/>
          <ac:spMkLst>
            <pc:docMk/>
            <pc:sldMk cId="2205477695" sldId="439"/>
            <ac:spMk id="4" creationId="{B144F5B9-503C-66F8-921E-2ED7D34795EA}"/>
          </ac:spMkLst>
        </pc:spChg>
        <pc:spChg chg="add del mod">
          <ac:chgData name="Jeff Thies" userId="8cc19ffd055d15a7" providerId="LiveId" clId="{C97926F4-ECAA-457B-B2FB-D4E94F41606E}" dt="2023-08-09T00:11:44.633" v="3606" actId="478"/>
          <ac:spMkLst>
            <pc:docMk/>
            <pc:sldMk cId="2205477695" sldId="439"/>
            <ac:spMk id="5" creationId="{E474390E-2059-2D24-AB73-08AC0975ED90}"/>
          </ac:spMkLst>
        </pc:spChg>
        <pc:spChg chg="add del mod">
          <ac:chgData name="Jeff Thies" userId="8cc19ffd055d15a7" providerId="LiveId" clId="{C97926F4-ECAA-457B-B2FB-D4E94F41606E}" dt="2023-08-09T00:11:40.009" v="3604" actId="478"/>
          <ac:spMkLst>
            <pc:docMk/>
            <pc:sldMk cId="2205477695" sldId="439"/>
            <ac:spMk id="6" creationId="{91261027-D834-4D6D-D942-3FCA955BC31A}"/>
          </ac:spMkLst>
        </pc:spChg>
        <pc:spChg chg="add del mod">
          <ac:chgData name="Jeff Thies" userId="8cc19ffd055d15a7" providerId="LiveId" clId="{C97926F4-ECAA-457B-B2FB-D4E94F41606E}" dt="2023-08-09T00:11:28.750" v="3600" actId="478"/>
          <ac:spMkLst>
            <pc:docMk/>
            <pc:sldMk cId="2205477695" sldId="439"/>
            <ac:spMk id="7" creationId="{8EFD897C-5D20-893E-612D-15EB1E9E1A92}"/>
          </ac:spMkLst>
        </pc:spChg>
        <pc:spChg chg="add del mod">
          <ac:chgData name="Jeff Thies" userId="8cc19ffd055d15a7" providerId="LiveId" clId="{C97926F4-ECAA-457B-B2FB-D4E94F41606E}" dt="2023-08-09T00:11:30.918" v="3601" actId="478"/>
          <ac:spMkLst>
            <pc:docMk/>
            <pc:sldMk cId="2205477695" sldId="439"/>
            <ac:spMk id="8" creationId="{58714E07-7735-4564-2AEB-E50558701A92}"/>
          </ac:spMkLst>
        </pc:spChg>
        <pc:spChg chg="mod">
          <ac:chgData name="Jeff Thies" userId="8cc19ffd055d15a7" providerId="LiveId" clId="{C97926F4-ECAA-457B-B2FB-D4E94F41606E}" dt="2023-08-09T00:10:30.995" v="3597" actId="1036"/>
          <ac:spMkLst>
            <pc:docMk/>
            <pc:sldMk cId="2205477695" sldId="439"/>
            <ac:spMk id="28" creationId="{4DFC1EA4-9F9F-3F9A-FABD-480B4680939E}"/>
          </ac:spMkLst>
        </pc:spChg>
        <pc:cxnChg chg="add del mod">
          <ac:chgData name="Jeff Thies" userId="8cc19ffd055d15a7" providerId="LiveId" clId="{C97926F4-ECAA-457B-B2FB-D4E94F41606E}" dt="2023-08-09T00:11:42.384" v="3605" actId="478"/>
          <ac:cxnSpMkLst>
            <pc:docMk/>
            <pc:sldMk cId="2205477695" sldId="439"/>
            <ac:cxnSpMk id="10" creationId="{444683EA-DCD3-988D-33A4-DD750AF08872}"/>
          </ac:cxnSpMkLst>
        </pc:cxnChg>
        <pc:cxnChg chg="add del mod">
          <ac:chgData name="Jeff Thies" userId="8cc19ffd055d15a7" providerId="LiveId" clId="{C97926F4-ECAA-457B-B2FB-D4E94F41606E}" dt="2023-08-09T00:11:47.462" v="3607" actId="478"/>
          <ac:cxnSpMkLst>
            <pc:docMk/>
            <pc:sldMk cId="2205477695" sldId="439"/>
            <ac:cxnSpMk id="12" creationId="{AC013465-749E-8852-91EA-227657D76C6E}"/>
          </ac:cxnSpMkLst>
        </pc:cxnChg>
        <pc:cxnChg chg="add del mod">
          <ac:chgData name="Jeff Thies" userId="8cc19ffd055d15a7" providerId="LiveId" clId="{C97926F4-ECAA-457B-B2FB-D4E94F41606E}" dt="2023-08-09T00:11:36.424" v="3603" actId="478"/>
          <ac:cxnSpMkLst>
            <pc:docMk/>
            <pc:sldMk cId="2205477695" sldId="439"/>
            <ac:cxnSpMk id="14" creationId="{C1E35D0B-168D-381E-029B-DC82E8FBF9B9}"/>
          </ac:cxnSpMkLst>
        </pc:cxnChg>
        <pc:cxnChg chg="add del mod">
          <ac:chgData name="Jeff Thies" userId="8cc19ffd055d15a7" providerId="LiveId" clId="{C97926F4-ECAA-457B-B2FB-D4E94F41606E}" dt="2023-08-09T00:11:33.490" v="3602" actId="478"/>
          <ac:cxnSpMkLst>
            <pc:docMk/>
            <pc:sldMk cId="2205477695" sldId="439"/>
            <ac:cxnSpMk id="16" creationId="{6ED72C4A-C776-514D-EDAA-F6958E4DAAB3}"/>
          </ac:cxnSpMkLst>
        </pc:cxnChg>
      </pc:sldChg>
      <pc:sldChg chg="add del">
        <pc:chgData name="Jeff Thies" userId="8cc19ffd055d15a7" providerId="LiveId" clId="{C97926F4-ECAA-457B-B2FB-D4E94F41606E}" dt="2023-08-09T00:12:22.740" v="3609" actId="2696"/>
        <pc:sldMkLst>
          <pc:docMk/>
          <pc:sldMk cId="2254817583" sldId="440"/>
        </pc:sldMkLst>
      </pc:sldChg>
      <pc:sldChg chg="addSp delSp modSp add del mod">
        <pc:chgData name="Jeff Thies" userId="8cc19ffd055d15a7" providerId="LiveId" clId="{C97926F4-ECAA-457B-B2FB-D4E94F41606E}" dt="2023-08-09T00:24:49.527" v="3856" actId="47"/>
        <pc:sldMkLst>
          <pc:docMk/>
          <pc:sldMk cId="3004606568" sldId="441"/>
        </pc:sldMkLst>
        <pc:spChg chg="mod">
          <ac:chgData name="Jeff Thies" userId="8cc19ffd055d15a7" providerId="LiveId" clId="{C97926F4-ECAA-457B-B2FB-D4E94F41606E}" dt="2023-08-09T00:14:35.945" v="3667" actId="403"/>
          <ac:spMkLst>
            <pc:docMk/>
            <pc:sldMk cId="3004606568" sldId="441"/>
            <ac:spMk id="3" creationId="{9370F2EC-861A-02B1-D13D-530B106A7268}"/>
          </ac:spMkLst>
        </pc:spChg>
        <pc:spChg chg="mod">
          <ac:chgData name="Jeff Thies" userId="8cc19ffd055d15a7" providerId="LiveId" clId="{C97926F4-ECAA-457B-B2FB-D4E94F41606E}" dt="2023-08-09T00:13:22.014" v="3636" actId="1036"/>
          <ac:spMkLst>
            <pc:docMk/>
            <pc:sldMk cId="3004606568" sldId="441"/>
            <ac:spMk id="5" creationId="{E474390E-2059-2D24-AB73-08AC0975ED90}"/>
          </ac:spMkLst>
        </pc:spChg>
        <pc:spChg chg="mod">
          <ac:chgData name="Jeff Thies" userId="8cc19ffd055d15a7" providerId="LiveId" clId="{C97926F4-ECAA-457B-B2FB-D4E94F41606E}" dt="2023-08-09T00:20:21.738" v="3730" actId="1038"/>
          <ac:spMkLst>
            <pc:docMk/>
            <pc:sldMk cId="3004606568" sldId="441"/>
            <ac:spMk id="6" creationId="{91261027-D834-4D6D-D942-3FCA955BC31A}"/>
          </ac:spMkLst>
        </pc:spChg>
        <pc:spChg chg="del">
          <ac:chgData name="Jeff Thies" userId="8cc19ffd055d15a7" providerId="LiveId" clId="{C97926F4-ECAA-457B-B2FB-D4E94F41606E}" dt="2023-08-09T00:16:14.963" v="3673" actId="478"/>
          <ac:spMkLst>
            <pc:docMk/>
            <pc:sldMk cId="3004606568" sldId="441"/>
            <ac:spMk id="7" creationId="{8EFD897C-5D20-893E-612D-15EB1E9E1A92}"/>
          </ac:spMkLst>
        </pc:spChg>
        <pc:spChg chg="del">
          <ac:chgData name="Jeff Thies" userId="8cc19ffd055d15a7" providerId="LiveId" clId="{C97926F4-ECAA-457B-B2FB-D4E94F41606E}" dt="2023-08-09T00:16:14.963" v="3673" actId="478"/>
          <ac:spMkLst>
            <pc:docMk/>
            <pc:sldMk cId="3004606568" sldId="441"/>
            <ac:spMk id="8" creationId="{58714E07-7735-4564-2AEB-E50558701A92}"/>
          </ac:spMkLst>
        </pc:spChg>
        <pc:spChg chg="add mod">
          <ac:chgData name="Jeff Thies" userId="8cc19ffd055d15a7" providerId="LiveId" clId="{C97926F4-ECAA-457B-B2FB-D4E94F41606E}" dt="2023-08-09T00:21:31.341" v="3770" actId="1076"/>
          <ac:spMkLst>
            <pc:docMk/>
            <pc:sldMk cId="3004606568" sldId="441"/>
            <ac:spMk id="11" creationId="{893EE343-A9D9-D63D-C2F6-139A82FF1133}"/>
          </ac:spMkLst>
        </pc:spChg>
        <pc:spChg chg="add mod">
          <ac:chgData name="Jeff Thies" userId="8cc19ffd055d15a7" providerId="LiveId" clId="{C97926F4-ECAA-457B-B2FB-D4E94F41606E}" dt="2023-08-09T00:21:31.341" v="3770" actId="1076"/>
          <ac:spMkLst>
            <pc:docMk/>
            <pc:sldMk cId="3004606568" sldId="441"/>
            <ac:spMk id="13" creationId="{60BEAFE4-0891-4261-CBD1-68A8C67654B1}"/>
          </ac:spMkLst>
        </pc:spChg>
        <pc:spChg chg="mod">
          <ac:chgData name="Jeff Thies" userId="8cc19ffd055d15a7" providerId="LiveId" clId="{C97926F4-ECAA-457B-B2FB-D4E94F41606E}" dt="2023-08-09T00:12:38.563" v="3622" actId="1035"/>
          <ac:spMkLst>
            <pc:docMk/>
            <pc:sldMk cId="3004606568" sldId="441"/>
            <ac:spMk id="28" creationId="{4DFC1EA4-9F9F-3F9A-FABD-480B4680939E}"/>
          </ac:spMkLst>
        </pc:spChg>
        <pc:cxnChg chg="mod">
          <ac:chgData name="Jeff Thies" userId="8cc19ffd055d15a7" providerId="LiveId" clId="{C97926F4-ECAA-457B-B2FB-D4E94F41606E}" dt="2023-08-09T00:20:21.738" v="3730" actId="1038"/>
          <ac:cxnSpMkLst>
            <pc:docMk/>
            <pc:sldMk cId="3004606568" sldId="441"/>
            <ac:cxnSpMk id="10" creationId="{444683EA-DCD3-988D-33A4-DD750AF08872}"/>
          </ac:cxnSpMkLst>
        </pc:cxnChg>
        <pc:cxnChg chg="mod">
          <ac:chgData name="Jeff Thies" userId="8cc19ffd055d15a7" providerId="LiveId" clId="{C97926F4-ECAA-457B-B2FB-D4E94F41606E}" dt="2023-08-09T00:13:35.232" v="3661" actId="1036"/>
          <ac:cxnSpMkLst>
            <pc:docMk/>
            <pc:sldMk cId="3004606568" sldId="441"/>
            <ac:cxnSpMk id="12" creationId="{AC013465-749E-8852-91EA-227657D76C6E}"/>
          </ac:cxnSpMkLst>
        </pc:cxnChg>
        <pc:cxnChg chg="del mod">
          <ac:chgData name="Jeff Thies" userId="8cc19ffd055d15a7" providerId="LiveId" clId="{C97926F4-ECAA-457B-B2FB-D4E94F41606E}" dt="2023-08-09T00:16:14.963" v="3673" actId="478"/>
          <ac:cxnSpMkLst>
            <pc:docMk/>
            <pc:sldMk cId="3004606568" sldId="441"/>
            <ac:cxnSpMk id="14" creationId="{C1E35D0B-168D-381E-029B-DC82E8FBF9B9}"/>
          </ac:cxnSpMkLst>
        </pc:cxnChg>
        <pc:cxnChg chg="del mod">
          <ac:chgData name="Jeff Thies" userId="8cc19ffd055d15a7" providerId="LiveId" clId="{C97926F4-ECAA-457B-B2FB-D4E94F41606E}" dt="2023-08-09T00:16:14.963" v="3673" actId="478"/>
          <ac:cxnSpMkLst>
            <pc:docMk/>
            <pc:sldMk cId="3004606568" sldId="441"/>
            <ac:cxnSpMk id="16" creationId="{6ED72C4A-C776-514D-EDAA-F6958E4DAAB3}"/>
          </ac:cxnSpMkLst>
        </pc:cxnChg>
      </pc:sldChg>
      <pc:sldChg chg="addSp delSp modSp add mod">
        <pc:chgData name="Jeff Thies" userId="8cc19ffd055d15a7" providerId="LiveId" clId="{C97926F4-ECAA-457B-B2FB-D4E94F41606E}" dt="2023-08-09T00:26:50.811" v="3876" actId="478"/>
        <pc:sldMkLst>
          <pc:docMk/>
          <pc:sldMk cId="2315535098" sldId="442"/>
        </pc:sldMkLst>
        <pc:spChg chg="add mod">
          <ac:chgData name="Jeff Thies" userId="8cc19ffd055d15a7" providerId="LiveId" clId="{C97926F4-ECAA-457B-B2FB-D4E94F41606E}" dt="2023-08-09T00:25:07.331" v="3866" actId="1036"/>
          <ac:spMkLst>
            <pc:docMk/>
            <pc:sldMk cId="2315535098" sldId="442"/>
            <ac:spMk id="4" creationId="{7E5289B9-4BD7-5815-ECD4-6C57630C6FEC}"/>
          </ac:spMkLst>
        </pc:spChg>
        <pc:spChg chg="mod">
          <ac:chgData name="Jeff Thies" userId="8cc19ffd055d15a7" providerId="LiveId" clId="{C97926F4-ECAA-457B-B2FB-D4E94F41606E}" dt="2023-08-09T00:22:35.090" v="3783" actId="1035"/>
          <ac:spMkLst>
            <pc:docMk/>
            <pc:sldMk cId="2315535098" sldId="442"/>
            <ac:spMk id="5" creationId="{E474390E-2059-2D24-AB73-08AC0975ED90}"/>
          </ac:spMkLst>
        </pc:spChg>
        <pc:spChg chg="mod">
          <ac:chgData name="Jeff Thies" userId="8cc19ffd055d15a7" providerId="LiveId" clId="{C97926F4-ECAA-457B-B2FB-D4E94F41606E}" dt="2023-08-09T00:22:35.090" v="3783" actId="1035"/>
          <ac:spMkLst>
            <pc:docMk/>
            <pc:sldMk cId="2315535098" sldId="442"/>
            <ac:spMk id="6" creationId="{91261027-D834-4D6D-D942-3FCA955BC31A}"/>
          </ac:spMkLst>
        </pc:spChg>
        <pc:spChg chg="del mod">
          <ac:chgData name="Jeff Thies" userId="8cc19ffd055d15a7" providerId="LiveId" clId="{C97926F4-ECAA-457B-B2FB-D4E94F41606E}" dt="2023-08-09T00:26:31.965" v="3871" actId="478"/>
          <ac:spMkLst>
            <pc:docMk/>
            <pc:sldMk cId="2315535098" sldId="442"/>
            <ac:spMk id="7" creationId="{8EFD897C-5D20-893E-612D-15EB1E9E1A92}"/>
          </ac:spMkLst>
        </pc:spChg>
        <pc:spChg chg="del mod">
          <ac:chgData name="Jeff Thies" userId="8cc19ffd055d15a7" providerId="LiveId" clId="{C97926F4-ECAA-457B-B2FB-D4E94F41606E}" dt="2023-08-09T00:26:35.952" v="3872" actId="478"/>
          <ac:spMkLst>
            <pc:docMk/>
            <pc:sldMk cId="2315535098" sldId="442"/>
            <ac:spMk id="8" creationId="{58714E07-7735-4564-2AEB-E50558701A92}"/>
          </ac:spMkLst>
        </pc:spChg>
        <pc:spChg chg="add mod">
          <ac:chgData name="Jeff Thies" userId="8cc19ffd055d15a7" providerId="LiveId" clId="{C97926F4-ECAA-457B-B2FB-D4E94F41606E}" dt="2023-08-09T00:25:07.331" v="3866" actId="1036"/>
          <ac:spMkLst>
            <pc:docMk/>
            <pc:sldMk cId="2315535098" sldId="442"/>
            <ac:spMk id="9" creationId="{B752730B-52AC-2220-498A-1E6AD71D9951}"/>
          </ac:spMkLst>
        </pc:spChg>
        <pc:spChg chg="add del mod">
          <ac:chgData name="Jeff Thies" userId="8cc19ffd055d15a7" providerId="LiveId" clId="{C97926F4-ECAA-457B-B2FB-D4E94F41606E}" dt="2023-08-09T00:26:50.811" v="3876" actId="478"/>
          <ac:spMkLst>
            <pc:docMk/>
            <pc:sldMk cId="2315535098" sldId="442"/>
            <ac:spMk id="11" creationId="{180021A0-2927-FAB7-9779-E5E75BE380EB}"/>
          </ac:spMkLst>
        </pc:spChg>
        <pc:spChg chg="add del mod">
          <ac:chgData name="Jeff Thies" userId="8cc19ffd055d15a7" providerId="LiveId" clId="{C97926F4-ECAA-457B-B2FB-D4E94F41606E}" dt="2023-08-09T00:26:47.040" v="3875" actId="478"/>
          <ac:spMkLst>
            <pc:docMk/>
            <pc:sldMk cId="2315535098" sldId="442"/>
            <ac:spMk id="13" creationId="{9756640A-32E6-7587-CEDD-247277C62168}"/>
          </ac:spMkLst>
        </pc:spChg>
        <pc:cxnChg chg="mod">
          <ac:chgData name="Jeff Thies" userId="8cc19ffd055d15a7" providerId="LiveId" clId="{C97926F4-ECAA-457B-B2FB-D4E94F41606E}" dt="2023-08-09T00:24:25.100" v="3855" actId="14100"/>
          <ac:cxnSpMkLst>
            <pc:docMk/>
            <pc:sldMk cId="2315535098" sldId="442"/>
            <ac:cxnSpMk id="10" creationId="{444683EA-DCD3-988D-33A4-DD750AF08872}"/>
          </ac:cxnSpMkLst>
        </pc:cxnChg>
        <pc:cxnChg chg="mod">
          <ac:chgData name="Jeff Thies" userId="8cc19ffd055d15a7" providerId="LiveId" clId="{C97926F4-ECAA-457B-B2FB-D4E94F41606E}" dt="2023-08-09T00:24:19.389" v="3854" actId="14100"/>
          <ac:cxnSpMkLst>
            <pc:docMk/>
            <pc:sldMk cId="2315535098" sldId="442"/>
            <ac:cxnSpMk id="12" creationId="{AC013465-749E-8852-91EA-227657D76C6E}"/>
          </ac:cxnSpMkLst>
        </pc:cxnChg>
        <pc:cxnChg chg="del mod">
          <ac:chgData name="Jeff Thies" userId="8cc19ffd055d15a7" providerId="LiveId" clId="{C97926F4-ECAA-457B-B2FB-D4E94F41606E}" dt="2023-08-09T00:26:43.330" v="3874" actId="478"/>
          <ac:cxnSpMkLst>
            <pc:docMk/>
            <pc:sldMk cId="2315535098" sldId="442"/>
            <ac:cxnSpMk id="14" creationId="{C1E35D0B-168D-381E-029B-DC82E8FBF9B9}"/>
          </ac:cxnSpMkLst>
        </pc:cxnChg>
        <pc:cxnChg chg="del mod">
          <ac:chgData name="Jeff Thies" userId="8cc19ffd055d15a7" providerId="LiveId" clId="{C97926F4-ECAA-457B-B2FB-D4E94F41606E}" dt="2023-08-09T00:26:39.659" v="3873" actId="478"/>
          <ac:cxnSpMkLst>
            <pc:docMk/>
            <pc:sldMk cId="2315535098" sldId="442"/>
            <ac:cxnSpMk id="16" creationId="{6ED72C4A-C776-514D-EDAA-F6958E4DAAB3}"/>
          </ac:cxnSpMkLst>
        </pc:cxnChg>
      </pc:sldChg>
      <pc:sldChg chg="delSp modSp add mod ord">
        <pc:chgData name="Jeff Thies" userId="8cc19ffd055d15a7" providerId="LiveId" clId="{C97926F4-ECAA-457B-B2FB-D4E94F41606E}" dt="2023-08-09T00:15:54.614" v="3672"/>
        <pc:sldMkLst>
          <pc:docMk/>
          <pc:sldMk cId="2313108989" sldId="443"/>
        </pc:sldMkLst>
        <pc:spChg chg="del">
          <ac:chgData name="Jeff Thies" userId="8cc19ffd055d15a7" providerId="LiveId" clId="{C97926F4-ECAA-457B-B2FB-D4E94F41606E}" dt="2023-08-09T00:15:20.948" v="3670" actId="478"/>
          <ac:spMkLst>
            <pc:docMk/>
            <pc:sldMk cId="2313108989" sldId="443"/>
            <ac:spMk id="5" creationId="{E474390E-2059-2D24-AB73-08AC0975ED90}"/>
          </ac:spMkLst>
        </pc:spChg>
        <pc:spChg chg="del">
          <ac:chgData name="Jeff Thies" userId="8cc19ffd055d15a7" providerId="LiveId" clId="{C97926F4-ECAA-457B-B2FB-D4E94F41606E}" dt="2023-08-09T00:15:20.948" v="3670" actId="478"/>
          <ac:spMkLst>
            <pc:docMk/>
            <pc:sldMk cId="2313108989" sldId="443"/>
            <ac:spMk id="6" creationId="{91261027-D834-4D6D-D942-3FCA955BC31A}"/>
          </ac:spMkLst>
        </pc:spChg>
        <pc:spChg chg="del">
          <ac:chgData name="Jeff Thies" userId="8cc19ffd055d15a7" providerId="LiveId" clId="{C97926F4-ECAA-457B-B2FB-D4E94F41606E}" dt="2023-08-09T00:15:20.948" v="3670" actId="478"/>
          <ac:spMkLst>
            <pc:docMk/>
            <pc:sldMk cId="2313108989" sldId="443"/>
            <ac:spMk id="7" creationId="{8EFD897C-5D20-893E-612D-15EB1E9E1A92}"/>
          </ac:spMkLst>
        </pc:spChg>
        <pc:spChg chg="del">
          <ac:chgData name="Jeff Thies" userId="8cc19ffd055d15a7" providerId="LiveId" clId="{C97926F4-ECAA-457B-B2FB-D4E94F41606E}" dt="2023-08-09T00:15:20.948" v="3670" actId="478"/>
          <ac:spMkLst>
            <pc:docMk/>
            <pc:sldMk cId="2313108989" sldId="443"/>
            <ac:spMk id="8" creationId="{58714E07-7735-4564-2AEB-E50558701A92}"/>
          </ac:spMkLst>
        </pc:spChg>
        <pc:cxnChg chg="del mod">
          <ac:chgData name="Jeff Thies" userId="8cc19ffd055d15a7" providerId="LiveId" clId="{C97926F4-ECAA-457B-B2FB-D4E94F41606E}" dt="2023-08-09T00:15:20.948" v="3670" actId="478"/>
          <ac:cxnSpMkLst>
            <pc:docMk/>
            <pc:sldMk cId="2313108989" sldId="443"/>
            <ac:cxnSpMk id="10" creationId="{444683EA-DCD3-988D-33A4-DD750AF08872}"/>
          </ac:cxnSpMkLst>
        </pc:cxnChg>
        <pc:cxnChg chg="del mod">
          <ac:chgData name="Jeff Thies" userId="8cc19ffd055d15a7" providerId="LiveId" clId="{C97926F4-ECAA-457B-B2FB-D4E94F41606E}" dt="2023-08-09T00:15:20.948" v="3670" actId="478"/>
          <ac:cxnSpMkLst>
            <pc:docMk/>
            <pc:sldMk cId="2313108989" sldId="443"/>
            <ac:cxnSpMk id="12" creationId="{AC013465-749E-8852-91EA-227657D76C6E}"/>
          </ac:cxnSpMkLst>
        </pc:cxnChg>
        <pc:cxnChg chg="del mod">
          <ac:chgData name="Jeff Thies" userId="8cc19ffd055d15a7" providerId="LiveId" clId="{C97926F4-ECAA-457B-B2FB-D4E94F41606E}" dt="2023-08-09T00:15:20.948" v="3670" actId="478"/>
          <ac:cxnSpMkLst>
            <pc:docMk/>
            <pc:sldMk cId="2313108989" sldId="443"/>
            <ac:cxnSpMk id="14" creationId="{C1E35D0B-168D-381E-029B-DC82E8FBF9B9}"/>
          </ac:cxnSpMkLst>
        </pc:cxnChg>
        <pc:cxnChg chg="del mod">
          <ac:chgData name="Jeff Thies" userId="8cc19ffd055d15a7" providerId="LiveId" clId="{C97926F4-ECAA-457B-B2FB-D4E94F41606E}" dt="2023-08-09T00:15:20.948" v="3670" actId="478"/>
          <ac:cxnSpMkLst>
            <pc:docMk/>
            <pc:sldMk cId="2313108989" sldId="443"/>
            <ac:cxnSpMk id="16" creationId="{6ED72C4A-C776-514D-EDAA-F6958E4DAAB3}"/>
          </ac:cxnSpMkLst>
        </pc:cxnChg>
      </pc:sldChg>
      <pc:sldChg chg="addSp delSp modSp add mod">
        <pc:chgData name="Jeff Thies" userId="8cc19ffd055d15a7" providerId="LiveId" clId="{C97926F4-ECAA-457B-B2FB-D4E94F41606E}" dt="2023-08-09T00:38:42.763" v="3917" actId="478"/>
        <pc:sldMkLst>
          <pc:docMk/>
          <pc:sldMk cId="3604746134" sldId="444"/>
        </pc:sldMkLst>
        <pc:spChg chg="add del mod">
          <ac:chgData name="Jeff Thies" userId="8cc19ffd055d15a7" providerId="LiveId" clId="{C97926F4-ECAA-457B-B2FB-D4E94F41606E}" dt="2023-08-09T00:38:33.217" v="3913" actId="478"/>
          <ac:spMkLst>
            <pc:docMk/>
            <pc:sldMk cId="3604746134" sldId="444"/>
            <ac:spMk id="15" creationId="{59872F50-9FA4-9A78-61F0-9876191DF83F}"/>
          </ac:spMkLst>
        </pc:spChg>
        <pc:spChg chg="add del mod">
          <ac:chgData name="Jeff Thies" userId="8cc19ffd055d15a7" providerId="LiveId" clId="{C97926F4-ECAA-457B-B2FB-D4E94F41606E}" dt="2023-08-09T00:38:36.600" v="3915" actId="478"/>
          <ac:spMkLst>
            <pc:docMk/>
            <pc:sldMk cId="3604746134" sldId="444"/>
            <ac:spMk id="17" creationId="{CCDA5573-E346-BD41-E25F-B132D4BE2DBD}"/>
          </ac:spMkLst>
        </pc:spChg>
        <pc:picChg chg="add del mod">
          <ac:chgData name="Jeff Thies" userId="8cc19ffd055d15a7" providerId="LiveId" clId="{C97926F4-ECAA-457B-B2FB-D4E94F41606E}" dt="2023-08-09T00:38:28.820" v="3912" actId="478"/>
          <ac:picMkLst>
            <pc:docMk/>
            <pc:sldMk cId="3604746134" sldId="444"/>
            <ac:picMk id="18" creationId="{949CEE5A-03CA-9E92-ABBF-585BCEF1B72D}"/>
          </ac:picMkLst>
        </pc:picChg>
        <pc:picChg chg="add del mod">
          <ac:chgData name="Jeff Thies" userId="8cc19ffd055d15a7" providerId="LiveId" clId="{C97926F4-ECAA-457B-B2FB-D4E94F41606E}" dt="2023-08-09T00:38:39.706" v="3916" actId="478"/>
          <ac:picMkLst>
            <pc:docMk/>
            <pc:sldMk cId="3604746134" sldId="444"/>
            <ac:picMk id="19" creationId="{5CDB19CB-FEC2-B397-FE6D-841AEB549D04}"/>
          </ac:picMkLst>
        </pc:picChg>
        <pc:picChg chg="add del mod">
          <ac:chgData name="Jeff Thies" userId="8cc19ffd055d15a7" providerId="LiveId" clId="{C97926F4-ECAA-457B-B2FB-D4E94F41606E}" dt="2023-08-09T00:38:42.763" v="3917" actId="478"/>
          <ac:picMkLst>
            <pc:docMk/>
            <pc:sldMk cId="3604746134" sldId="444"/>
            <ac:picMk id="20" creationId="{311972FB-597C-CC21-34C2-F61B2B07D807}"/>
          </ac:picMkLst>
        </pc:picChg>
      </pc:sldChg>
      <pc:sldChg chg="addSp delSp modSp add mod">
        <pc:chgData name="Jeff Thies" userId="8cc19ffd055d15a7" providerId="LiveId" clId="{C97926F4-ECAA-457B-B2FB-D4E94F41606E}" dt="2023-08-09T00:37:51.287" v="3908" actId="478"/>
        <pc:sldMkLst>
          <pc:docMk/>
          <pc:sldMk cId="1355082477" sldId="445"/>
        </pc:sldMkLst>
        <pc:spChg chg="add del mod">
          <ac:chgData name="Jeff Thies" userId="8cc19ffd055d15a7" providerId="LiveId" clId="{C97926F4-ECAA-457B-B2FB-D4E94F41606E}" dt="2023-08-09T00:37:43.916" v="3906" actId="478"/>
          <ac:spMkLst>
            <pc:docMk/>
            <pc:sldMk cId="1355082477" sldId="445"/>
            <ac:spMk id="8" creationId="{6C209C28-688D-D56E-39DD-8F4BB118EFA3}"/>
          </ac:spMkLst>
        </pc:spChg>
        <pc:spChg chg="add del mod">
          <ac:chgData name="Jeff Thies" userId="8cc19ffd055d15a7" providerId="LiveId" clId="{C97926F4-ECAA-457B-B2FB-D4E94F41606E}" dt="2023-08-09T00:37:51.287" v="3908" actId="478"/>
          <ac:spMkLst>
            <pc:docMk/>
            <pc:sldMk cId="1355082477" sldId="445"/>
            <ac:spMk id="11" creationId="{C9DF9A11-4DC0-C942-7A17-936AA907CE67}"/>
          </ac:spMkLst>
        </pc:spChg>
        <pc:picChg chg="add del mod">
          <ac:chgData name="Jeff Thies" userId="8cc19ffd055d15a7" providerId="LiveId" clId="{C97926F4-ECAA-457B-B2FB-D4E94F41606E}" dt="2023-08-09T00:37:36.512" v="3904" actId="478"/>
          <ac:picMkLst>
            <pc:docMk/>
            <pc:sldMk cId="1355082477" sldId="445"/>
            <ac:picMk id="13" creationId="{C4A41203-BADC-0DD9-EA4A-43E730B5290B}"/>
          </ac:picMkLst>
        </pc:picChg>
      </pc:sldChg>
      <pc:sldChg chg="modSp add del mod">
        <pc:chgData name="Jeff Thies" userId="8cc19ffd055d15a7" providerId="LiveId" clId="{C97926F4-ECAA-457B-B2FB-D4E94F41606E}" dt="2023-08-09T00:38:12.382" v="3910" actId="47"/>
        <pc:sldMkLst>
          <pc:docMk/>
          <pc:sldMk cId="881725925" sldId="446"/>
        </pc:sldMkLst>
        <pc:spChg chg="mod">
          <ac:chgData name="Jeff Thies" userId="8cc19ffd055d15a7" providerId="LiveId" clId="{C97926F4-ECAA-457B-B2FB-D4E94F41606E}" dt="2023-08-09T00:34:13.626" v="3900" actId="20577"/>
          <ac:spMkLst>
            <pc:docMk/>
            <pc:sldMk cId="881725925" sldId="446"/>
            <ac:spMk id="8" creationId="{6C209C28-688D-D56E-39DD-8F4BB118EFA3}"/>
          </ac:spMkLst>
        </pc:spChg>
        <pc:spChg chg="mod">
          <ac:chgData name="Jeff Thies" userId="8cc19ffd055d15a7" providerId="LiveId" clId="{C97926F4-ECAA-457B-B2FB-D4E94F41606E}" dt="2023-08-09T00:34:07.761" v="3899" actId="20577"/>
          <ac:spMkLst>
            <pc:docMk/>
            <pc:sldMk cId="881725925" sldId="446"/>
            <ac:spMk id="11" creationId="{C9DF9A11-4DC0-C942-7A17-936AA907CE67}"/>
          </ac:spMkLst>
        </pc:spChg>
      </pc:sldChg>
      <pc:sldChg chg="addSp delSp modSp add mod">
        <pc:chgData name="Jeff Thies" userId="8cc19ffd055d15a7" providerId="LiveId" clId="{C97926F4-ECAA-457B-B2FB-D4E94F41606E}" dt="2023-08-09T00:51:44.060" v="4000" actId="403"/>
        <pc:sldMkLst>
          <pc:docMk/>
          <pc:sldMk cId="1865562139" sldId="446"/>
        </pc:sldMkLst>
        <pc:spChg chg="mod">
          <ac:chgData name="Jeff Thies" userId="8cc19ffd055d15a7" providerId="LiveId" clId="{C97926F4-ECAA-457B-B2FB-D4E94F41606E}" dt="2023-08-09T00:51:44.060" v="4000" actId="403"/>
          <ac:spMkLst>
            <pc:docMk/>
            <pc:sldMk cId="1865562139" sldId="446"/>
            <ac:spMk id="15" creationId="{59872F50-9FA4-9A78-61F0-9876191DF83F}"/>
          </ac:spMkLst>
        </pc:spChg>
        <pc:spChg chg="del">
          <ac:chgData name="Jeff Thies" userId="8cc19ffd055d15a7" providerId="LiveId" clId="{C97926F4-ECAA-457B-B2FB-D4E94F41606E}" dt="2023-08-09T00:40:15.308" v="3922" actId="478"/>
          <ac:spMkLst>
            <pc:docMk/>
            <pc:sldMk cId="1865562139" sldId="446"/>
            <ac:spMk id="17" creationId="{CCDA5573-E346-BD41-E25F-B132D4BE2DBD}"/>
          </ac:spMkLst>
        </pc:spChg>
        <pc:picChg chg="add del">
          <ac:chgData name="Jeff Thies" userId="8cc19ffd055d15a7" providerId="LiveId" clId="{C97926F4-ECAA-457B-B2FB-D4E94F41606E}" dt="2023-08-09T00:40:10.428" v="3921" actId="478"/>
          <ac:picMkLst>
            <pc:docMk/>
            <pc:sldMk cId="1865562139" sldId="446"/>
            <ac:picMk id="18" creationId="{949CEE5A-03CA-9E92-ABBF-585BCEF1B72D}"/>
          </ac:picMkLst>
        </pc:picChg>
        <pc:picChg chg="del">
          <ac:chgData name="Jeff Thies" userId="8cc19ffd055d15a7" providerId="LiveId" clId="{C97926F4-ECAA-457B-B2FB-D4E94F41606E}" dt="2023-08-09T00:40:18.419" v="3923" actId="478"/>
          <ac:picMkLst>
            <pc:docMk/>
            <pc:sldMk cId="1865562139" sldId="446"/>
            <ac:picMk id="19" creationId="{5CDB19CB-FEC2-B397-FE6D-841AEB549D04}"/>
          </ac:picMkLst>
        </pc:picChg>
        <pc:picChg chg="del">
          <ac:chgData name="Jeff Thies" userId="8cc19ffd055d15a7" providerId="LiveId" clId="{C97926F4-ECAA-457B-B2FB-D4E94F41606E}" dt="2023-08-09T00:40:21.377" v="3924" actId="478"/>
          <ac:picMkLst>
            <pc:docMk/>
            <pc:sldMk cId="1865562139" sldId="446"/>
            <ac:picMk id="20" creationId="{311972FB-597C-CC21-34C2-F61B2B07D807}"/>
          </ac:picMkLst>
        </pc:picChg>
      </pc:sldChg>
      <pc:sldChg chg="del">
        <pc:chgData name="Jeff Thies" userId="8cc19ffd055d15a7" providerId="LiveId" clId="{C97926F4-ECAA-457B-B2FB-D4E94F41606E}" dt="2023-08-09T00:33:50.087" v="3897"/>
        <pc:sldMkLst>
          <pc:docMk/>
          <pc:sldMk cId="2718022423" sldId="446"/>
        </pc:sldMkLst>
      </pc:sldChg>
      <pc:sldChg chg="del">
        <pc:chgData name="Jeff Thies" userId="8cc19ffd055d15a7" providerId="LiveId" clId="{C97926F4-ECAA-457B-B2FB-D4E94F41606E}" dt="2023-08-09T00:34:51.920" v="3901"/>
        <pc:sldMkLst>
          <pc:docMk/>
          <pc:sldMk cId="1567812931" sldId="447"/>
        </pc:sldMkLst>
      </pc:sldChg>
      <pc:sldChg chg="add del">
        <pc:chgData name="Jeff Thies" userId="8cc19ffd055d15a7" providerId="LiveId" clId="{C97926F4-ECAA-457B-B2FB-D4E94F41606E}" dt="2023-08-09T00:38:09.577" v="3909" actId="47"/>
        <pc:sldMkLst>
          <pc:docMk/>
          <pc:sldMk cId="2593948573" sldId="447"/>
        </pc:sldMkLst>
      </pc:sldChg>
      <pc:sldChg chg="addSp delSp modSp add mod">
        <pc:chgData name="Jeff Thies" userId="8cc19ffd055d15a7" providerId="LiveId" clId="{C97926F4-ECAA-457B-B2FB-D4E94F41606E}" dt="2023-08-09T00:54:28.561" v="4013" actId="403"/>
        <pc:sldMkLst>
          <pc:docMk/>
          <pc:sldMk cId="3215681454" sldId="447"/>
        </pc:sldMkLst>
        <pc:spChg chg="mod">
          <ac:chgData name="Jeff Thies" userId="8cc19ffd055d15a7" providerId="LiveId" clId="{C97926F4-ECAA-457B-B2FB-D4E94F41606E}" dt="2023-08-09T00:54:28.561" v="4013" actId="403"/>
          <ac:spMkLst>
            <pc:docMk/>
            <pc:sldMk cId="3215681454" sldId="447"/>
            <ac:spMk id="15" creationId="{59872F50-9FA4-9A78-61F0-9876191DF83F}"/>
          </ac:spMkLst>
        </pc:spChg>
        <pc:spChg chg="del">
          <ac:chgData name="Jeff Thies" userId="8cc19ffd055d15a7" providerId="LiveId" clId="{C97926F4-ECAA-457B-B2FB-D4E94F41606E}" dt="2023-08-09T00:40:56.861" v="3927" actId="478"/>
          <ac:spMkLst>
            <pc:docMk/>
            <pc:sldMk cId="3215681454" sldId="447"/>
            <ac:spMk id="17" creationId="{CCDA5573-E346-BD41-E25F-B132D4BE2DBD}"/>
          </ac:spMkLst>
        </pc:spChg>
        <pc:spChg chg="add mod">
          <ac:chgData name="Jeff Thies" userId="8cc19ffd055d15a7" providerId="LiveId" clId="{C97926F4-ECAA-457B-B2FB-D4E94F41606E}" dt="2023-08-09T00:54:28.561" v="4013" actId="403"/>
          <ac:spMkLst>
            <pc:docMk/>
            <pc:sldMk cId="3215681454" sldId="447"/>
            <ac:spMk id="22" creationId="{671A2677-7206-FC99-C86A-F9AB84915582}"/>
          </ac:spMkLst>
        </pc:spChg>
        <pc:picChg chg="del mod">
          <ac:chgData name="Jeff Thies" userId="8cc19ffd055d15a7" providerId="LiveId" clId="{C97926F4-ECAA-457B-B2FB-D4E94F41606E}" dt="2023-08-09T00:53:25.991" v="4006" actId="478"/>
          <ac:picMkLst>
            <pc:docMk/>
            <pc:sldMk cId="3215681454" sldId="447"/>
            <ac:picMk id="18" creationId="{949CEE5A-03CA-9E92-ABBF-585BCEF1B72D}"/>
          </ac:picMkLst>
        </pc:picChg>
        <pc:picChg chg="del">
          <ac:chgData name="Jeff Thies" userId="8cc19ffd055d15a7" providerId="LiveId" clId="{C97926F4-ECAA-457B-B2FB-D4E94F41606E}" dt="2023-08-09T00:40:59.658" v="3928" actId="478"/>
          <ac:picMkLst>
            <pc:docMk/>
            <pc:sldMk cId="3215681454" sldId="447"/>
            <ac:picMk id="19" creationId="{5CDB19CB-FEC2-B397-FE6D-841AEB549D04}"/>
          </ac:picMkLst>
        </pc:picChg>
        <pc:picChg chg="del mod">
          <ac:chgData name="Jeff Thies" userId="8cc19ffd055d15a7" providerId="LiveId" clId="{C97926F4-ECAA-457B-B2FB-D4E94F41606E}" dt="2023-08-09T00:41:02.757" v="3930" actId="478"/>
          <ac:picMkLst>
            <pc:docMk/>
            <pc:sldMk cId="3215681454" sldId="447"/>
            <ac:picMk id="20" creationId="{311972FB-597C-CC21-34C2-F61B2B07D807}"/>
          </ac:picMkLst>
        </pc:picChg>
        <pc:picChg chg="add del mod">
          <ac:chgData name="Jeff Thies" userId="8cc19ffd055d15a7" providerId="LiveId" clId="{C97926F4-ECAA-457B-B2FB-D4E94F41606E}" dt="2023-08-09T00:53:53.309" v="4009" actId="478"/>
          <ac:picMkLst>
            <pc:docMk/>
            <pc:sldMk cId="3215681454" sldId="447"/>
            <ac:picMk id="21" creationId="{B7A45BB5-F61D-EF3F-A1E1-4FA99FE115DA}"/>
          </ac:picMkLst>
        </pc:picChg>
      </pc:sldChg>
      <pc:sldChg chg="addSp delSp modSp add mod">
        <pc:chgData name="Jeff Thies" userId="8cc19ffd055d15a7" providerId="LiveId" clId="{C97926F4-ECAA-457B-B2FB-D4E94F41606E}" dt="2023-08-09T00:57:05.713" v="4025" actId="403"/>
        <pc:sldMkLst>
          <pc:docMk/>
          <pc:sldMk cId="322951751" sldId="448"/>
        </pc:sldMkLst>
        <pc:spChg chg="mod">
          <ac:chgData name="Jeff Thies" userId="8cc19ffd055d15a7" providerId="LiveId" clId="{C97926F4-ECAA-457B-B2FB-D4E94F41606E}" dt="2023-08-09T00:55:07.250" v="4016" actId="1076"/>
          <ac:spMkLst>
            <pc:docMk/>
            <pc:sldMk cId="322951751" sldId="448"/>
            <ac:spMk id="6" creationId="{91261027-D834-4D6D-D942-3FCA955BC31A}"/>
          </ac:spMkLst>
        </pc:spChg>
        <pc:spChg chg="mod">
          <ac:chgData name="Jeff Thies" userId="8cc19ffd055d15a7" providerId="LiveId" clId="{C97926F4-ECAA-457B-B2FB-D4E94F41606E}" dt="2023-08-09T00:57:05.713" v="4025" actId="403"/>
          <ac:spMkLst>
            <pc:docMk/>
            <pc:sldMk cId="322951751" sldId="448"/>
            <ac:spMk id="15" creationId="{59872F50-9FA4-9A78-61F0-9876191DF83F}"/>
          </ac:spMkLst>
        </pc:spChg>
        <pc:spChg chg="mod">
          <ac:chgData name="Jeff Thies" userId="8cc19ffd055d15a7" providerId="LiveId" clId="{C97926F4-ECAA-457B-B2FB-D4E94F41606E}" dt="2023-08-09T00:57:05.713" v="4025" actId="403"/>
          <ac:spMkLst>
            <pc:docMk/>
            <pc:sldMk cId="322951751" sldId="448"/>
            <ac:spMk id="17" creationId="{CCDA5573-E346-BD41-E25F-B132D4BE2DBD}"/>
          </ac:spMkLst>
        </pc:spChg>
        <pc:spChg chg="add mod">
          <ac:chgData name="Jeff Thies" userId="8cc19ffd055d15a7" providerId="LiveId" clId="{C97926F4-ECAA-457B-B2FB-D4E94F41606E}" dt="2023-08-09T00:57:05.713" v="4025" actId="403"/>
          <ac:spMkLst>
            <pc:docMk/>
            <pc:sldMk cId="322951751" sldId="448"/>
            <ac:spMk id="21" creationId="{7073DF4E-C23B-EAC7-20E6-F1750DB8E403}"/>
          </ac:spMkLst>
        </pc:spChg>
        <pc:picChg chg="del">
          <ac:chgData name="Jeff Thies" userId="8cc19ffd055d15a7" providerId="LiveId" clId="{C97926F4-ECAA-457B-B2FB-D4E94F41606E}" dt="2023-08-09T00:54:48.114" v="4014" actId="478"/>
          <ac:picMkLst>
            <pc:docMk/>
            <pc:sldMk cId="322951751" sldId="448"/>
            <ac:picMk id="18" creationId="{949CEE5A-03CA-9E92-ABBF-585BCEF1B72D}"/>
          </ac:picMkLst>
        </pc:picChg>
        <pc:picChg chg="del">
          <ac:chgData name="Jeff Thies" userId="8cc19ffd055d15a7" providerId="LiveId" clId="{C97926F4-ECAA-457B-B2FB-D4E94F41606E}" dt="2023-08-09T00:42:22.728" v="3932" actId="478"/>
          <ac:picMkLst>
            <pc:docMk/>
            <pc:sldMk cId="322951751" sldId="448"/>
            <ac:picMk id="19" creationId="{5CDB19CB-FEC2-B397-FE6D-841AEB549D04}"/>
          </ac:picMkLst>
        </pc:picChg>
        <pc:picChg chg="del mod">
          <ac:chgData name="Jeff Thies" userId="8cc19ffd055d15a7" providerId="LiveId" clId="{C97926F4-ECAA-457B-B2FB-D4E94F41606E}" dt="2023-08-09T00:42:27.181" v="3934" actId="478"/>
          <ac:picMkLst>
            <pc:docMk/>
            <pc:sldMk cId="322951751" sldId="448"/>
            <ac:picMk id="20" creationId="{311972FB-597C-CC21-34C2-F61B2B07D807}"/>
          </ac:picMkLst>
        </pc:picChg>
        <pc:cxnChg chg="mod">
          <ac:chgData name="Jeff Thies" userId="8cc19ffd055d15a7" providerId="LiveId" clId="{C97926F4-ECAA-457B-B2FB-D4E94F41606E}" dt="2023-08-09T00:55:07.250" v="4016" actId="1076"/>
          <ac:cxnSpMkLst>
            <pc:docMk/>
            <pc:sldMk cId="322951751" sldId="448"/>
            <ac:cxnSpMk id="10" creationId="{444683EA-DCD3-988D-33A4-DD750AF08872}"/>
          </ac:cxnSpMkLst>
        </pc:cxnChg>
        <pc:cxnChg chg="mod">
          <ac:chgData name="Jeff Thies" userId="8cc19ffd055d15a7" providerId="LiveId" clId="{C97926F4-ECAA-457B-B2FB-D4E94F41606E}" dt="2023-08-09T00:55:07.250" v="4016" actId="1076"/>
          <ac:cxnSpMkLst>
            <pc:docMk/>
            <pc:sldMk cId="322951751" sldId="448"/>
            <ac:cxnSpMk id="14" creationId="{C1E35D0B-168D-381E-029B-DC82E8FBF9B9}"/>
          </ac:cxnSpMkLst>
        </pc:cxnChg>
        <pc:cxnChg chg="mod">
          <ac:chgData name="Jeff Thies" userId="8cc19ffd055d15a7" providerId="LiveId" clId="{C97926F4-ECAA-457B-B2FB-D4E94F41606E}" dt="2023-08-09T00:55:07.250" v="4016" actId="1076"/>
          <ac:cxnSpMkLst>
            <pc:docMk/>
            <pc:sldMk cId="322951751" sldId="448"/>
            <ac:cxnSpMk id="16" creationId="{6ED72C4A-C776-514D-EDAA-F6958E4DAAB3}"/>
          </ac:cxnSpMkLst>
        </pc:cxnChg>
      </pc:sldChg>
      <pc:sldChg chg="del">
        <pc:chgData name="Jeff Thies" userId="8cc19ffd055d15a7" providerId="LiveId" clId="{C97926F4-ECAA-457B-B2FB-D4E94F41606E}" dt="2023-08-09T00:42:58.322" v="3935"/>
        <pc:sldMkLst>
          <pc:docMk/>
          <pc:sldMk cId="2680057093" sldId="449"/>
        </pc:sldMkLst>
      </pc:sldChg>
      <pc:sldChg chg="addSp delSp modSp add mod">
        <pc:chgData name="Jeff Thies" userId="8cc19ffd055d15a7" providerId="LiveId" clId="{C97926F4-ECAA-457B-B2FB-D4E94F41606E}" dt="2023-08-09T00:58:33.953" v="4033" actId="20577"/>
        <pc:sldMkLst>
          <pc:docMk/>
          <pc:sldMk cId="3767298435" sldId="449"/>
        </pc:sldMkLst>
        <pc:spChg chg="mod">
          <ac:chgData name="Jeff Thies" userId="8cc19ffd055d15a7" providerId="LiveId" clId="{C97926F4-ECAA-457B-B2FB-D4E94F41606E}" dt="2023-08-09T00:57:44.528" v="4028" actId="255"/>
          <ac:spMkLst>
            <pc:docMk/>
            <pc:sldMk cId="3767298435" sldId="449"/>
            <ac:spMk id="15" creationId="{59872F50-9FA4-9A78-61F0-9876191DF83F}"/>
          </ac:spMkLst>
        </pc:spChg>
        <pc:spChg chg="mod">
          <ac:chgData name="Jeff Thies" userId="8cc19ffd055d15a7" providerId="LiveId" clId="{C97926F4-ECAA-457B-B2FB-D4E94F41606E}" dt="2023-08-09T00:57:54.824" v="4029" actId="255"/>
          <ac:spMkLst>
            <pc:docMk/>
            <pc:sldMk cId="3767298435" sldId="449"/>
            <ac:spMk id="17" creationId="{CCDA5573-E346-BD41-E25F-B132D4BE2DBD}"/>
          </ac:spMkLst>
        </pc:spChg>
        <pc:spChg chg="add mod">
          <ac:chgData name="Jeff Thies" userId="8cc19ffd055d15a7" providerId="LiveId" clId="{C97926F4-ECAA-457B-B2FB-D4E94F41606E}" dt="2023-08-09T00:55:52.902" v="4019"/>
          <ac:spMkLst>
            <pc:docMk/>
            <pc:sldMk cId="3767298435" sldId="449"/>
            <ac:spMk id="20" creationId="{7DB3AFE7-4DD0-7424-9F98-84711125FD75}"/>
          </ac:spMkLst>
        </pc:spChg>
        <pc:spChg chg="add mod">
          <ac:chgData name="Jeff Thies" userId="8cc19ffd055d15a7" providerId="LiveId" clId="{C97926F4-ECAA-457B-B2FB-D4E94F41606E}" dt="2023-08-09T00:58:33.953" v="4033" actId="20577"/>
          <ac:spMkLst>
            <pc:docMk/>
            <pc:sldMk cId="3767298435" sldId="449"/>
            <ac:spMk id="21" creationId="{97E202E2-A794-B870-1555-B4CCBB3FAE26}"/>
          </ac:spMkLst>
        </pc:spChg>
        <pc:picChg chg="del">
          <ac:chgData name="Jeff Thies" userId="8cc19ffd055d15a7" providerId="LiveId" clId="{C97926F4-ECAA-457B-B2FB-D4E94F41606E}" dt="2023-08-09T00:55:44.934" v="4018" actId="478"/>
          <ac:picMkLst>
            <pc:docMk/>
            <pc:sldMk cId="3767298435" sldId="449"/>
            <ac:picMk id="18" creationId="{949CEE5A-03CA-9E92-ABBF-585BCEF1B72D}"/>
          </ac:picMkLst>
        </pc:picChg>
        <pc:picChg chg="add del mod">
          <ac:chgData name="Jeff Thies" userId="8cc19ffd055d15a7" providerId="LiveId" clId="{C97926F4-ECAA-457B-B2FB-D4E94F41606E}" dt="2023-08-09T00:58:14.110" v="4030" actId="478"/>
          <ac:picMkLst>
            <pc:docMk/>
            <pc:sldMk cId="3767298435" sldId="449"/>
            <ac:picMk id="19" creationId="{688DEEAB-3C5C-85A1-FFD8-6A3E69317594}"/>
          </ac:picMkLst>
        </pc:picChg>
      </pc:sldChg>
      <pc:sldChg chg="addSp delSp modSp add mod">
        <pc:chgData name="Jeff Thies" userId="8cc19ffd055d15a7" providerId="LiveId" clId="{C97926F4-ECAA-457B-B2FB-D4E94F41606E}" dt="2023-08-09T01:00:16.443" v="4044" actId="1076"/>
        <pc:sldMkLst>
          <pc:docMk/>
          <pc:sldMk cId="1357416157" sldId="450"/>
        </pc:sldMkLst>
        <pc:spChg chg="mod">
          <ac:chgData name="Jeff Thies" userId="8cc19ffd055d15a7" providerId="LiveId" clId="{C97926F4-ECAA-457B-B2FB-D4E94F41606E}" dt="2023-08-09T00:59:43.589" v="4039" actId="255"/>
          <ac:spMkLst>
            <pc:docMk/>
            <pc:sldMk cId="1357416157" sldId="450"/>
            <ac:spMk id="15" creationId="{59872F50-9FA4-9A78-61F0-9876191DF83F}"/>
          </ac:spMkLst>
        </pc:spChg>
        <pc:spChg chg="mod">
          <ac:chgData name="Jeff Thies" userId="8cc19ffd055d15a7" providerId="LiveId" clId="{C97926F4-ECAA-457B-B2FB-D4E94F41606E}" dt="2023-08-09T00:59:37.526" v="4038" actId="255"/>
          <ac:spMkLst>
            <pc:docMk/>
            <pc:sldMk cId="1357416157" sldId="450"/>
            <ac:spMk id="17" creationId="{CCDA5573-E346-BD41-E25F-B132D4BE2DBD}"/>
          </ac:spMkLst>
        </pc:spChg>
        <pc:spChg chg="add mod">
          <ac:chgData name="Jeff Thies" userId="8cc19ffd055d15a7" providerId="LiveId" clId="{C97926F4-ECAA-457B-B2FB-D4E94F41606E}" dt="2023-08-09T00:56:03.465" v="4021"/>
          <ac:spMkLst>
            <pc:docMk/>
            <pc:sldMk cId="1357416157" sldId="450"/>
            <ac:spMk id="21" creationId="{65E90C7B-D0DD-609B-2739-197BD95E1C36}"/>
          </ac:spMkLst>
        </pc:spChg>
        <pc:spChg chg="add mod">
          <ac:chgData name="Jeff Thies" userId="8cc19ffd055d15a7" providerId="LiveId" clId="{C97926F4-ECAA-457B-B2FB-D4E94F41606E}" dt="2023-08-09T01:00:05.158" v="4042" actId="1076"/>
          <ac:spMkLst>
            <pc:docMk/>
            <pc:sldMk cId="1357416157" sldId="450"/>
            <ac:spMk id="22" creationId="{1E741071-3B14-FEB8-F383-6DF23F4C46C4}"/>
          </ac:spMkLst>
        </pc:spChg>
        <pc:spChg chg="add mod">
          <ac:chgData name="Jeff Thies" userId="8cc19ffd055d15a7" providerId="LiveId" clId="{C97926F4-ECAA-457B-B2FB-D4E94F41606E}" dt="2023-08-09T01:00:16.443" v="4044" actId="1076"/>
          <ac:spMkLst>
            <pc:docMk/>
            <pc:sldMk cId="1357416157" sldId="450"/>
            <ac:spMk id="23" creationId="{6BE4B170-C0A8-3CC1-9A44-E66BBEDE0167}"/>
          </ac:spMkLst>
        </pc:spChg>
        <pc:picChg chg="del">
          <ac:chgData name="Jeff Thies" userId="8cc19ffd055d15a7" providerId="LiveId" clId="{C97926F4-ECAA-457B-B2FB-D4E94F41606E}" dt="2023-08-09T00:56:00.136" v="4020" actId="478"/>
          <ac:picMkLst>
            <pc:docMk/>
            <pc:sldMk cId="1357416157" sldId="450"/>
            <ac:picMk id="18" creationId="{949CEE5A-03CA-9E92-ABBF-585BCEF1B72D}"/>
          </ac:picMkLst>
        </pc:picChg>
        <pc:picChg chg="del">
          <ac:chgData name="Jeff Thies" userId="8cc19ffd055d15a7" providerId="LiveId" clId="{C97926F4-ECAA-457B-B2FB-D4E94F41606E}" dt="2023-08-09T00:58:48.866" v="4034" actId="478"/>
          <ac:picMkLst>
            <pc:docMk/>
            <pc:sldMk cId="1357416157" sldId="450"/>
            <ac:picMk id="19" creationId="{688DEEAB-3C5C-85A1-FFD8-6A3E69317594}"/>
          </ac:picMkLst>
        </pc:picChg>
        <pc:picChg chg="add del mod">
          <ac:chgData name="Jeff Thies" userId="8cc19ffd055d15a7" providerId="LiveId" clId="{C97926F4-ECAA-457B-B2FB-D4E94F41606E}" dt="2023-08-09T00:59:57.187" v="4040" actId="478"/>
          <ac:picMkLst>
            <pc:docMk/>
            <pc:sldMk cId="1357416157" sldId="450"/>
            <ac:picMk id="20" creationId="{32A94655-15EF-6720-890F-06A2C48D39AE}"/>
          </ac:picMkLst>
        </pc:picChg>
      </pc:sldChg>
      <pc:sldChg chg="addSp delSp modSp add mod">
        <pc:chgData name="Jeff Thies" userId="8cc19ffd055d15a7" providerId="LiveId" clId="{C97926F4-ECAA-457B-B2FB-D4E94F41606E}" dt="2023-08-09T01:00:52.726" v="4048" actId="255"/>
        <pc:sldMkLst>
          <pc:docMk/>
          <pc:sldMk cId="3958125925" sldId="451"/>
        </pc:sldMkLst>
        <pc:spChg chg="mod">
          <ac:chgData name="Jeff Thies" userId="8cc19ffd055d15a7" providerId="LiveId" clId="{C97926F4-ECAA-457B-B2FB-D4E94F41606E}" dt="2023-08-09T01:00:52.726" v="4048" actId="255"/>
          <ac:spMkLst>
            <pc:docMk/>
            <pc:sldMk cId="3958125925" sldId="451"/>
            <ac:spMk id="15" creationId="{59872F50-9FA4-9A78-61F0-9876191DF83F}"/>
          </ac:spMkLst>
        </pc:spChg>
        <pc:spChg chg="mod">
          <ac:chgData name="Jeff Thies" userId="8cc19ffd055d15a7" providerId="LiveId" clId="{C97926F4-ECAA-457B-B2FB-D4E94F41606E}" dt="2023-08-09T01:00:46.170" v="4047" actId="255"/>
          <ac:spMkLst>
            <pc:docMk/>
            <pc:sldMk cId="3958125925" sldId="451"/>
            <ac:spMk id="17" creationId="{CCDA5573-E346-BD41-E25F-B132D4BE2DBD}"/>
          </ac:spMkLst>
        </pc:spChg>
        <pc:spChg chg="add mod">
          <ac:chgData name="Jeff Thies" userId="8cc19ffd055d15a7" providerId="LiveId" clId="{C97926F4-ECAA-457B-B2FB-D4E94F41606E}" dt="2023-08-09T00:50:09.936" v="3999" actId="207"/>
          <ac:spMkLst>
            <pc:docMk/>
            <pc:sldMk cId="3958125925" sldId="451"/>
            <ac:spMk id="21" creationId="{5DDB202B-BD69-CA49-31E8-8C57D2923E64}"/>
          </ac:spMkLst>
        </pc:spChg>
        <pc:spChg chg="add del mod">
          <ac:chgData name="Jeff Thies" userId="8cc19ffd055d15a7" providerId="LiveId" clId="{C97926F4-ECAA-457B-B2FB-D4E94F41606E}" dt="2023-08-09T00:57:11.471" v="4027"/>
          <ac:spMkLst>
            <pc:docMk/>
            <pc:sldMk cId="3958125925" sldId="451"/>
            <ac:spMk id="31" creationId="{1A11F701-97A9-872E-298A-4F2BD5F3A19D}"/>
          </ac:spMkLst>
        </pc:spChg>
        <pc:spChg chg="add mod">
          <ac:chgData name="Jeff Thies" userId="8cc19ffd055d15a7" providerId="LiveId" clId="{C97926F4-ECAA-457B-B2FB-D4E94F41606E}" dt="2023-08-09T00:59:05.055" v="4037"/>
          <ac:spMkLst>
            <pc:docMk/>
            <pc:sldMk cId="3958125925" sldId="451"/>
            <ac:spMk id="32" creationId="{DB18AD71-A1E3-979B-D996-2A5472784FFE}"/>
          </ac:spMkLst>
        </pc:spChg>
        <pc:spChg chg="add mod">
          <ac:chgData name="Jeff Thies" userId="8cc19ffd055d15a7" providerId="LiveId" clId="{C97926F4-ECAA-457B-B2FB-D4E94F41606E}" dt="2023-08-09T01:00:37.939" v="4046"/>
          <ac:spMkLst>
            <pc:docMk/>
            <pc:sldMk cId="3958125925" sldId="451"/>
            <ac:spMk id="33" creationId="{E7B86CD3-ED48-F31F-D9FF-4AC22C2EFF1D}"/>
          </ac:spMkLst>
        </pc:spChg>
        <pc:picChg chg="del">
          <ac:chgData name="Jeff Thies" userId="8cc19ffd055d15a7" providerId="LiveId" clId="{C97926F4-ECAA-457B-B2FB-D4E94F41606E}" dt="2023-08-09T00:56:08.918" v="4022" actId="478"/>
          <ac:picMkLst>
            <pc:docMk/>
            <pc:sldMk cId="3958125925" sldId="451"/>
            <ac:picMk id="18" creationId="{949CEE5A-03CA-9E92-ABBF-585BCEF1B72D}"/>
          </ac:picMkLst>
        </pc:picChg>
        <pc:picChg chg="del">
          <ac:chgData name="Jeff Thies" userId="8cc19ffd055d15a7" providerId="LiveId" clId="{C97926F4-ECAA-457B-B2FB-D4E94F41606E}" dt="2023-08-09T00:59:01.127" v="4036" actId="478"/>
          <ac:picMkLst>
            <pc:docMk/>
            <pc:sldMk cId="3958125925" sldId="451"/>
            <ac:picMk id="19" creationId="{688DEEAB-3C5C-85A1-FFD8-6A3E69317594}"/>
          </ac:picMkLst>
        </pc:picChg>
        <pc:picChg chg="del">
          <ac:chgData name="Jeff Thies" userId="8cc19ffd055d15a7" providerId="LiveId" clId="{C97926F4-ECAA-457B-B2FB-D4E94F41606E}" dt="2023-08-09T01:00:34.913" v="4045" actId="478"/>
          <ac:picMkLst>
            <pc:docMk/>
            <pc:sldMk cId="3958125925" sldId="451"/>
            <ac:picMk id="20" creationId="{32A94655-15EF-6720-890F-06A2C48D39AE}"/>
          </ac:picMkLst>
        </pc:picChg>
        <pc:cxnChg chg="add mod">
          <ac:chgData name="Jeff Thies" userId="8cc19ffd055d15a7" providerId="LiveId" clId="{C97926F4-ECAA-457B-B2FB-D4E94F41606E}" dt="2023-08-09T00:49:56.887" v="3998" actId="692"/>
          <ac:cxnSpMkLst>
            <pc:docMk/>
            <pc:sldMk cId="3958125925" sldId="451"/>
            <ac:cxnSpMk id="23" creationId="{E418F893-6106-79BC-EADD-C1506779809A}"/>
          </ac:cxnSpMkLst>
        </pc:cxnChg>
      </pc:sldChg>
      <pc:sldChg chg="add del setBg">
        <pc:chgData name="Jeff Thies" userId="8cc19ffd055d15a7" providerId="LiveId" clId="{C97926F4-ECAA-457B-B2FB-D4E94F41606E}" dt="2023-08-09T00:53:11.696" v="4005"/>
        <pc:sldMkLst>
          <pc:docMk/>
          <pc:sldMk cId="1244914933" sldId="452"/>
        </pc:sldMkLst>
      </pc:sldChg>
      <pc:sldChg chg="addSp delSp modSp add mod">
        <pc:chgData name="Jeff Thies" userId="8cc19ffd055d15a7" providerId="LiveId" clId="{C97926F4-ECAA-457B-B2FB-D4E94F41606E}" dt="2023-08-09T01:17:18.884" v="4266" actId="1035"/>
        <pc:sldMkLst>
          <pc:docMk/>
          <pc:sldMk cId="2704871878" sldId="452"/>
        </pc:sldMkLst>
        <pc:spChg chg="mod">
          <ac:chgData name="Jeff Thies" userId="8cc19ffd055d15a7" providerId="LiveId" clId="{C97926F4-ECAA-457B-B2FB-D4E94F41606E}" dt="2023-08-09T01:08:45.922" v="4147" actId="404"/>
          <ac:spMkLst>
            <pc:docMk/>
            <pc:sldMk cId="2704871878" sldId="452"/>
            <ac:spMk id="3" creationId="{9370F2EC-861A-02B1-D13D-530B106A7268}"/>
          </ac:spMkLst>
        </pc:spChg>
        <pc:spChg chg="mod">
          <ac:chgData name="Jeff Thies" userId="8cc19ffd055d15a7" providerId="LiveId" clId="{C97926F4-ECAA-457B-B2FB-D4E94F41606E}" dt="2023-08-09T01:08:45.922" v="4147" actId="404"/>
          <ac:spMkLst>
            <pc:docMk/>
            <pc:sldMk cId="2704871878" sldId="452"/>
            <ac:spMk id="4" creationId="{7E5289B9-4BD7-5815-ECD4-6C57630C6FEC}"/>
          </ac:spMkLst>
        </pc:spChg>
        <pc:spChg chg="mod">
          <ac:chgData name="Jeff Thies" userId="8cc19ffd055d15a7" providerId="LiveId" clId="{C97926F4-ECAA-457B-B2FB-D4E94F41606E}" dt="2023-08-09T01:08:45.922" v="4147" actId="404"/>
          <ac:spMkLst>
            <pc:docMk/>
            <pc:sldMk cId="2704871878" sldId="452"/>
            <ac:spMk id="5" creationId="{E474390E-2059-2D24-AB73-08AC0975ED90}"/>
          </ac:spMkLst>
        </pc:spChg>
        <pc:spChg chg="mod">
          <ac:chgData name="Jeff Thies" userId="8cc19ffd055d15a7" providerId="LiveId" clId="{C97926F4-ECAA-457B-B2FB-D4E94F41606E}" dt="2023-08-09T01:08:45.922" v="4147" actId="404"/>
          <ac:spMkLst>
            <pc:docMk/>
            <pc:sldMk cId="2704871878" sldId="452"/>
            <ac:spMk id="6" creationId="{91261027-D834-4D6D-D942-3FCA955BC31A}"/>
          </ac:spMkLst>
        </pc:spChg>
        <pc:spChg chg="mod">
          <ac:chgData name="Jeff Thies" userId="8cc19ffd055d15a7" providerId="LiveId" clId="{C97926F4-ECAA-457B-B2FB-D4E94F41606E}" dt="2023-08-09T01:08:45.922" v="4147" actId="404"/>
          <ac:spMkLst>
            <pc:docMk/>
            <pc:sldMk cId="2704871878" sldId="452"/>
            <ac:spMk id="7" creationId="{8EFD897C-5D20-893E-612D-15EB1E9E1A92}"/>
          </ac:spMkLst>
        </pc:spChg>
        <pc:spChg chg="mod">
          <ac:chgData name="Jeff Thies" userId="8cc19ffd055d15a7" providerId="LiveId" clId="{C97926F4-ECAA-457B-B2FB-D4E94F41606E}" dt="2023-08-09T01:08:45.922" v="4147" actId="404"/>
          <ac:spMkLst>
            <pc:docMk/>
            <pc:sldMk cId="2704871878" sldId="452"/>
            <ac:spMk id="8" creationId="{58714E07-7735-4564-2AEB-E50558701A92}"/>
          </ac:spMkLst>
        </pc:spChg>
        <pc:spChg chg="mod">
          <ac:chgData name="Jeff Thies" userId="8cc19ffd055d15a7" providerId="LiveId" clId="{C97926F4-ECAA-457B-B2FB-D4E94F41606E}" dt="2023-08-09T01:08:45.922" v="4147" actId="404"/>
          <ac:spMkLst>
            <pc:docMk/>
            <pc:sldMk cId="2704871878" sldId="452"/>
            <ac:spMk id="9" creationId="{B752730B-52AC-2220-498A-1E6AD71D9951}"/>
          </ac:spMkLst>
        </pc:spChg>
        <pc:spChg chg="mod">
          <ac:chgData name="Jeff Thies" userId="8cc19ffd055d15a7" providerId="LiveId" clId="{C97926F4-ECAA-457B-B2FB-D4E94F41606E}" dt="2023-08-09T01:08:45.922" v="4147" actId="404"/>
          <ac:spMkLst>
            <pc:docMk/>
            <pc:sldMk cId="2704871878" sldId="452"/>
            <ac:spMk id="11" creationId="{180021A0-2927-FAB7-9779-E5E75BE380EB}"/>
          </ac:spMkLst>
        </pc:spChg>
        <pc:spChg chg="mod">
          <ac:chgData name="Jeff Thies" userId="8cc19ffd055d15a7" providerId="LiveId" clId="{C97926F4-ECAA-457B-B2FB-D4E94F41606E}" dt="2023-08-09T01:08:45.922" v="4147" actId="404"/>
          <ac:spMkLst>
            <pc:docMk/>
            <pc:sldMk cId="2704871878" sldId="452"/>
            <ac:spMk id="13" creationId="{9756640A-32E6-7587-CEDD-247277C62168}"/>
          </ac:spMkLst>
        </pc:spChg>
        <pc:spChg chg="del">
          <ac:chgData name="Jeff Thies" userId="8cc19ffd055d15a7" providerId="LiveId" clId="{C97926F4-ECAA-457B-B2FB-D4E94F41606E}" dt="2023-08-09T01:02:43.009" v="4052" actId="478"/>
          <ac:spMkLst>
            <pc:docMk/>
            <pc:sldMk cId="2704871878" sldId="452"/>
            <ac:spMk id="15" creationId="{59872F50-9FA4-9A78-61F0-9876191DF83F}"/>
          </ac:spMkLst>
        </pc:spChg>
        <pc:spChg chg="del">
          <ac:chgData name="Jeff Thies" userId="8cc19ffd055d15a7" providerId="LiveId" clId="{C97926F4-ECAA-457B-B2FB-D4E94F41606E}" dt="2023-08-09T01:02:50.062" v="4054" actId="478"/>
          <ac:spMkLst>
            <pc:docMk/>
            <pc:sldMk cId="2704871878" sldId="452"/>
            <ac:spMk id="17" creationId="{CCDA5573-E346-BD41-E25F-B132D4BE2DBD}"/>
          </ac:spMkLst>
        </pc:spChg>
        <pc:spChg chg="add mod">
          <ac:chgData name="Jeff Thies" userId="8cc19ffd055d15a7" providerId="LiveId" clId="{C97926F4-ECAA-457B-B2FB-D4E94F41606E}" dt="2023-08-09T01:10:43.312" v="4203" actId="403"/>
          <ac:spMkLst>
            <pc:docMk/>
            <pc:sldMk cId="2704871878" sldId="452"/>
            <ac:spMk id="20" creationId="{D8AE5435-7F34-E843-2B84-7B61C13D1C7C}"/>
          </ac:spMkLst>
        </pc:spChg>
        <pc:spChg chg="del">
          <ac:chgData name="Jeff Thies" userId="8cc19ffd055d15a7" providerId="LiveId" clId="{C97926F4-ECAA-457B-B2FB-D4E94F41606E}" dt="2023-08-09T01:02:31.068" v="4050" actId="478"/>
          <ac:spMkLst>
            <pc:docMk/>
            <pc:sldMk cId="2704871878" sldId="452"/>
            <ac:spMk id="21" creationId="{5DDB202B-BD69-CA49-31E8-8C57D2923E64}"/>
          </ac:spMkLst>
        </pc:spChg>
        <pc:spChg chg="mod">
          <ac:chgData name="Jeff Thies" userId="8cc19ffd055d15a7" providerId="LiveId" clId="{C97926F4-ECAA-457B-B2FB-D4E94F41606E}" dt="2023-08-09T01:03:21.217" v="4059" actId="14100"/>
          <ac:spMkLst>
            <pc:docMk/>
            <pc:sldMk cId="2704871878" sldId="452"/>
            <ac:spMk id="28" creationId="{4DFC1EA4-9F9F-3F9A-FABD-480B4680939E}"/>
          </ac:spMkLst>
        </pc:spChg>
        <pc:spChg chg="del">
          <ac:chgData name="Jeff Thies" userId="8cc19ffd055d15a7" providerId="LiveId" clId="{C97926F4-ECAA-457B-B2FB-D4E94F41606E}" dt="2023-08-09T01:02:46.309" v="4053" actId="478"/>
          <ac:spMkLst>
            <pc:docMk/>
            <pc:sldMk cId="2704871878" sldId="452"/>
            <ac:spMk id="31" creationId="{1A11F701-97A9-872E-298A-4F2BD5F3A19D}"/>
          </ac:spMkLst>
        </pc:spChg>
        <pc:spChg chg="del">
          <ac:chgData name="Jeff Thies" userId="8cc19ffd055d15a7" providerId="LiveId" clId="{C97926F4-ECAA-457B-B2FB-D4E94F41606E}" dt="2023-08-09T01:02:56.182" v="4055" actId="478"/>
          <ac:spMkLst>
            <pc:docMk/>
            <pc:sldMk cId="2704871878" sldId="452"/>
            <ac:spMk id="32" creationId="{DB18AD71-A1E3-979B-D996-2A5472784FFE}"/>
          </ac:spMkLst>
        </pc:spChg>
        <pc:spChg chg="del">
          <ac:chgData name="Jeff Thies" userId="8cc19ffd055d15a7" providerId="LiveId" clId="{C97926F4-ECAA-457B-B2FB-D4E94F41606E}" dt="2023-08-09T01:02:59.995" v="4056" actId="478"/>
          <ac:spMkLst>
            <pc:docMk/>
            <pc:sldMk cId="2704871878" sldId="452"/>
            <ac:spMk id="33" creationId="{E7B86CD3-ED48-F31F-D9FF-4AC22C2EFF1D}"/>
          </ac:spMkLst>
        </pc:spChg>
        <pc:spChg chg="add mod">
          <ac:chgData name="Jeff Thies" userId="8cc19ffd055d15a7" providerId="LiveId" clId="{C97926F4-ECAA-457B-B2FB-D4E94F41606E}" dt="2023-08-09T01:16:09.951" v="4236" actId="1035"/>
          <ac:spMkLst>
            <pc:docMk/>
            <pc:sldMk cId="2704871878" sldId="452"/>
            <ac:spMk id="35" creationId="{FCBB955F-AE85-437B-D3B0-339975C70289}"/>
          </ac:spMkLst>
        </pc:spChg>
        <pc:spChg chg="add mod">
          <ac:chgData name="Jeff Thies" userId="8cc19ffd055d15a7" providerId="LiveId" clId="{C97926F4-ECAA-457B-B2FB-D4E94F41606E}" dt="2023-08-09T01:17:18.884" v="4266" actId="1035"/>
          <ac:spMkLst>
            <pc:docMk/>
            <pc:sldMk cId="2704871878" sldId="452"/>
            <ac:spMk id="36" creationId="{CA5A3725-AD6A-E9F3-8745-1182B4C38E2D}"/>
          </ac:spMkLst>
        </pc:spChg>
        <pc:grpChg chg="add mod">
          <ac:chgData name="Jeff Thies" userId="8cc19ffd055d15a7" providerId="LiveId" clId="{C97926F4-ECAA-457B-B2FB-D4E94F41606E}" dt="2023-08-09T01:09:02.229" v="4148" actId="1076"/>
          <ac:grpSpMkLst>
            <pc:docMk/>
            <pc:sldMk cId="2704871878" sldId="452"/>
            <ac:grpSpMk id="19" creationId="{A45DF4A4-13C4-EEF3-2E74-984925F8DF66}"/>
          </ac:grpSpMkLst>
        </pc:grpChg>
        <pc:cxnChg chg="mod">
          <ac:chgData name="Jeff Thies" userId="8cc19ffd055d15a7" providerId="LiveId" clId="{C97926F4-ECAA-457B-B2FB-D4E94F41606E}" dt="2023-08-09T01:03:41.923" v="4060" actId="164"/>
          <ac:cxnSpMkLst>
            <pc:docMk/>
            <pc:sldMk cId="2704871878" sldId="452"/>
            <ac:cxnSpMk id="10" creationId="{444683EA-DCD3-988D-33A4-DD750AF08872}"/>
          </ac:cxnSpMkLst>
        </pc:cxnChg>
        <pc:cxnChg chg="mod">
          <ac:chgData name="Jeff Thies" userId="8cc19ffd055d15a7" providerId="LiveId" clId="{C97926F4-ECAA-457B-B2FB-D4E94F41606E}" dt="2023-08-09T01:03:41.923" v="4060" actId="164"/>
          <ac:cxnSpMkLst>
            <pc:docMk/>
            <pc:sldMk cId="2704871878" sldId="452"/>
            <ac:cxnSpMk id="12" creationId="{AC013465-749E-8852-91EA-227657D76C6E}"/>
          </ac:cxnSpMkLst>
        </pc:cxnChg>
        <pc:cxnChg chg="mod">
          <ac:chgData name="Jeff Thies" userId="8cc19ffd055d15a7" providerId="LiveId" clId="{C97926F4-ECAA-457B-B2FB-D4E94F41606E}" dt="2023-08-09T01:03:41.923" v="4060" actId="164"/>
          <ac:cxnSpMkLst>
            <pc:docMk/>
            <pc:sldMk cId="2704871878" sldId="452"/>
            <ac:cxnSpMk id="14" creationId="{C1E35D0B-168D-381E-029B-DC82E8FBF9B9}"/>
          </ac:cxnSpMkLst>
        </pc:cxnChg>
        <pc:cxnChg chg="mod">
          <ac:chgData name="Jeff Thies" userId="8cc19ffd055d15a7" providerId="LiveId" clId="{C97926F4-ECAA-457B-B2FB-D4E94F41606E}" dt="2023-08-09T01:03:41.923" v="4060" actId="164"/>
          <ac:cxnSpMkLst>
            <pc:docMk/>
            <pc:sldMk cId="2704871878" sldId="452"/>
            <ac:cxnSpMk id="16" creationId="{6ED72C4A-C776-514D-EDAA-F6958E4DAAB3}"/>
          </ac:cxnSpMkLst>
        </pc:cxnChg>
        <pc:cxnChg chg="del mod">
          <ac:chgData name="Jeff Thies" userId="8cc19ffd055d15a7" providerId="LiveId" clId="{C97926F4-ECAA-457B-B2FB-D4E94F41606E}" dt="2023-08-09T01:02:33.992" v="4051" actId="478"/>
          <ac:cxnSpMkLst>
            <pc:docMk/>
            <pc:sldMk cId="2704871878" sldId="452"/>
            <ac:cxnSpMk id="23" creationId="{E418F893-6106-79BC-EADD-C1506779809A}"/>
          </ac:cxnSpMkLst>
        </pc:cxnChg>
        <pc:cxnChg chg="add mod">
          <ac:chgData name="Jeff Thies" userId="8cc19ffd055d15a7" providerId="LiveId" clId="{C97926F4-ECAA-457B-B2FB-D4E94F41606E}" dt="2023-08-09T01:10:32.837" v="4202" actId="1076"/>
          <ac:cxnSpMkLst>
            <pc:docMk/>
            <pc:sldMk cId="2704871878" sldId="452"/>
            <ac:cxnSpMk id="24" creationId="{9E7F5F7C-9EA8-2046-22C0-A9E1D22F5C4C}"/>
          </ac:cxnSpMkLst>
        </pc:cxnChg>
      </pc:sldChg>
      <pc:sldChg chg="del">
        <pc:chgData name="Jeff Thies" userId="8cc19ffd055d15a7" providerId="LiveId" clId="{C97926F4-ECAA-457B-B2FB-D4E94F41606E}" dt="2023-08-14T15:23:44.088" v="4267"/>
        <pc:sldMkLst>
          <pc:docMk/>
          <pc:sldMk cId="941013803" sldId="453"/>
        </pc:sldMkLst>
      </pc:sldChg>
      <pc:sldChg chg="addSp delSp modSp add mod ord">
        <pc:chgData name="Jeff Thies" userId="8cc19ffd055d15a7" providerId="LiveId" clId="{C97926F4-ECAA-457B-B2FB-D4E94F41606E}" dt="2023-08-14T15:48:27.984" v="4970"/>
        <pc:sldMkLst>
          <pc:docMk/>
          <pc:sldMk cId="1579224774" sldId="453"/>
        </pc:sldMkLst>
        <pc:spChg chg="mod">
          <ac:chgData name="Jeff Thies" userId="8cc19ffd055d15a7" providerId="LiveId" clId="{C97926F4-ECAA-457B-B2FB-D4E94F41606E}" dt="2023-08-14T15:39:35.615" v="4848" actId="12789"/>
          <ac:spMkLst>
            <pc:docMk/>
            <pc:sldMk cId="1579224774" sldId="453"/>
            <ac:spMk id="3" creationId="{9370F2EC-861A-02B1-D13D-530B106A7268}"/>
          </ac:spMkLst>
        </pc:spChg>
        <pc:spChg chg="add del mod">
          <ac:chgData name="Jeff Thies" userId="8cc19ffd055d15a7" providerId="LiveId" clId="{C97926F4-ECAA-457B-B2FB-D4E94F41606E}" dt="2023-08-14T15:46:37.429" v="4955" actId="478"/>
          <ac:spMkLst>
            <pc:docMk/>
            <pc:sldMk cId="1579224774" sldId="453"/>
            <ac:spMk id="4" creationId="{9436282D-7C5F-012C-B2BD-2CE6305B9B6D}"/>
          </ac:spMkLst>
        </pc:spChg>
        <pc:spChg chg="add del mod">
          <ac:chgData name="Jeff Thies" userId="8cc19ffd055d15a7" providerId="LiveId" clId="{C97926F4-ECAA-457B-B2FB-D4E94F41606E}" dt="2023-08-14T15:46:58.447" v="4961" actId="478"/>
          <ac:spMkLst>
            <pc:docMk/>
            <pc:sldMk cId="1579224774" sldId="453"/>
            <ac:spMk id="5" creationId="{856D7DC9-5531-6028-4287-76631A389233}"/>
          </ac:spMkLst>
        </pc:spChg>
        <pc:spChg chg="mod">
          <ac:chgData name="Jeff Thies" userId="8cc19ffd055d15a7" providerId="LiveId" clId="{C97926F4-ECAA-457B-B2FB-D4E94F41606E}" dt="2023-08-14T15:42:49.494" v="4916" actId="1076"/>
          <ac:spMkLst>
            <pc:docMk/>
            <pc:sldMk cId="1579224774" sldId="453"/>
            <ac:spMk id="28" creationId="{4DFC1EA4-9F9F-3F9A-FABD-480B4680939E}"/>
          </ac:spMkLst>
        </pc:spChg>
        <pc:spChg chg="add del mod">
          <ac:chgData name="Jeff Thies" userId="8cc19ffd055d15a7" providerId="LiveId" clId="{C97926F4-ECAA-457B-B2FB-D4E94F41606E}" dt="2023-08-14T15:46:47.729" v="4957" actId="478"/>
          <ac:spMkLst>
            <pc:docMk/>
            <pc:sldMk cId="1579224774" sldId="453"/>
            <ac:spMk id="57" creationId="{361AB062-62CE-B1DF-61B1-D5CB1B6926EE}"/>
          </ac:spMkLst>
        </pc:spChg>
        <pc:spChg chg="add del mod">
          <ac:chgData name="Jeff Thies" userId="8cc19ffd055d15a7" providerId="LiveId" clId="{C97926F4-ECAA-457B-B2FB-D4E94F41606E}" dt="2023-08-14T15:46:53.789" v="4959" actId="478"/>
          <ac:spMkLst>
            <pc:docMk/>
            <pc:sldMk cId="1579224774" sldId="453"/>
            <ac:spMk id="58" creationId="{E60B772B-C62D-6528-F4AD-F8BD4AB7B097}"/>
          </ac:spMkLst>
        </pc:spChg>
        <pc:spChg chg="add del mod">
          <ac:chgData name="Jeff Thies" userId="8cc19ffd055d15a7" providerId="LiveId" clId="{C97926F4-ECAA-457B-B2FB-D4E94F41606E}" dt="2023-08-14T15:46:21.179" v="4950" actId="478"/>
          <ac:spMkLst>
            <pc:docMk/>
            <pc:sldMk cId="1579224774" sldId="453"/>
            <ac:spMk id="59" creationId="{97186239-1372-6608-5E29-219AD750D7F4}"/>
          </ac:spMkLst>
        </pc:spChg>
        <pc:spChg chg="add del mod">
          <ac:chgData name="Jeff Thies" userId="8cc19ffd055d15a7" providerId="LiveId" clId="{C97926F4-ECAA-457B-B2FB-D4E94F41606E}" dt="2023-08-14T15:46:25.201" v="4952" actId="478"/>
          <ac:spMkLst>
            <pc:docMk/>
            <pc:sldMk cId="1579224774" sldId="453"/>
            <ac:spMk id="60" creationId="{2924A2AA-441B-AE6D-0566-1EA33DAB4667}"/>
          </ac:spMkLst>
        </pc:spChg>
        <pc:spChg chg="add del mod">
          <ac:chgData name="Jeff Thies" userId="8cc19ffd055d15a7" providerId="LiveId" clId="{C97926F4-ECAA-457B-B2FB-D4E94F41606E}" dt="2023-08-14T15:46:32.756" v="4954" actId="478"/>
          <ac:spMkLst>
            <pc:docMk/>
            <pc:sldMk cId="1579224774" sldId="453"/>
            <ac:spMk id="61" creationId="{77C40933-E203-BC2E-E6C8-46DCF18E0B79}"/>
          </ac:spMkLst>
        </pc:spChg>
        <pc:spChg chg="add del mod">
          <ac:chgData name="Jeff Thies" userId="8cc19ffd055d15a7" providerId="LiveId" clId="{C97926F4-ECAA-457B-B2FB-D4E94F41606E}" dt="2023-08-14T15:46:28.762" v="4953" actId="478"/>
          <ac:spMkLst>
            <pc:docMk/>
            <pc:sldMk cId="1579224774" sldId="453"/>
            <ac:spMk id="62" creationId="{D4A89FEA-3047-718B-1AE4-9D41B71F2B35}"/>
          </ac:spMkLst>
        </pc:spChg>
        <pc:cxnChg chg="add del mod">
          <ac:chgData name="Jeff Thies" userId="8cc19ffd055d15a7" providerId="LiveId" clId="{C97926F4-ECAA-457B-B2FB-D4E94F41606E}" dt="2023-08-14T15:33:15.405" v="4462" actId="478"/>
          <ac:cxnSpMkLst>
            <pc:docMk/>
            <pc:sldMk cId="1579224774" sldId="453"/>
            <ac:cxnSpMk id="7" creationId="{551CCA29-66B1-82FA-41E4-E1A819A32CFA}"/>
          </ac:cxnSpMkLst>
        </pc:cxnChg>
        <pc:cxnChg chg="add del mod">
          <ac:chgData name="Jeff Thies" userId="8cc19ffd055d15a7" providerId="LiveId" clId="{C97926F4-ECAA-457B-B2FB-D4E94F41606E}" dt="2023-08-14T15:46:50.937" v="4958" actId="478"/>
          <ac:cxnSpMkLst>
            <pc:docMk/>
            <pc:sldMk cId="1579224774" sldId="453"/>
            <ac:cxnSpMk id="9" creationId="{C35456F9-99C2-5A45-07BF-B84A1A5596FF}"/>
          </ac:cxnSpMkLst>
        </pc:cxnChg>
        <pc:cxnChg chg="add del mod">
          <ac:chgData name="Jeff Thies" userId="8cc19ffd055d15a7" providerId="LiveId" clId="{C97926F4-ECAA-457B-B2FB-D4E94F41606E}" dt="2023-08-14T15:46:44.731" v="4956" actId="478"/>
          <ac:cxnSpMkLst>
            <pc:docMk/>
            <pc:sldMk cId="1579224774" sldId="453"/>
            <ac:cxnSpMk id="15" creationId="{F0943E69-94E1-0DBF-C7B0-B4E56257B4A7}"/>
          </ac:cxnSpMkLst>
        </pc:cxnChg>
      </pc:sldChg>
      <pc:sldChg chg="addSp delSp modSp add mod">
        <pc:chgData name="Jeff Thies" userId="8cc19ffd055d15a7" providerId="LiveId" clId="{C97926F4-ECAA-457B-B2FB-D4E94F41606E}" dt="2023-08-14T15:48:43.919" v="4973" actId="478"/>
        <pc:sldMkLst>
          <pc:docMk/>
          <pc:sldMk cId="3690352762" sldId="454"/>
        </pc:sldMkLst>
        <pc:spChg chg="del">
          <ac:chgData name="Jeff Thies" userId="8cc19ffd055d15a7" providerId="LiveId" clId="{C97926F4-ECAA-457B-B2FB-D4E94F41606E}" dt="2023-08-14T15:47:55.689" v="4966" actId="478"/>
          <ac:spMkLst>
            <pc:docMk/>
            <pc:sldMk cId="3690352762" sldId="454"/>
            <ac:spMk id="5" creationId="{856D7DC9-5531-6028-4287-76631A389233}"/>
          </ac:spMkLst>
        </pc:spChg>
        <pc:spChg chg="del">
          <ac:chgData name="Jeff Thies" userId="8cc19ffd055d15a7" providerId="LiveId" clId="{C97926F4-ECAA-457B-B2FB-D4E94F41606E}" dt="2023-08-14T15:48:01.811" v="4968" actId="478"/>
          <ac:spMkLst>
            <pc:docMk/>
            <pc:sldMk cId="3690352762" sldId="454"/>
            <ac:spMk id="58" creationId="{E60B772B-C62D-6528-F4AD-F8BD4AB7B097}"/>
          </ac:spMkLst>
        </pc:spChg>
        <pc:spChg chg="add del mod">
          <ac:chgData name="Jeff Thies" userId="8cc19ffd055d15a7" providerId="LiveId" clId="{C97926F4-ECAA-457B-B2FB-D4E94F41606E}" dt="2023-08-14T15:48:40.313" v="4972" actId="478"/>
          <ac:spMkLst>
            <pc:docMk/>
            <pc:sldMk cId="3690352762" sldId="454"/>
            <ac:spMk id="59" creationId="{97186239-1372-6608-5E29-219AD750D7F4}"/>
          </ac:spMkLst>
        </pc:spChg>
        <pc:spChg chg="del">
          <ac:chgData name="Jeff Thies" userId="8cc19ffd055d15a7" providerId="LiveId" clId="{C97926F4-ECAA-457B-B2FB-D4E94F41606E}" dt="2023-08-14T15:48:43.919" v="4973" actId="478"/>
          <ac:spMkLst>
            <pc:docMk/>
            <pc:sldMk cId="3690352762" sldId="454"/>
            <ac:spMk id="60" creationId="{2924A2AA-441B-AE6D-0566-1EA33DAB4667}"/>
          </ac:spMkLst>
        </pc:spChg>
        <pc:spChg chg="del">
          <ac:chgData name="Jeff Thies" userId="8cc19ffd055d15a7" providerId="LiveId" clId="{C97926F4-ECAA-457B-B2FB-D4E94F41606E}" dt="2023-08-14T15:47:51.972" v="4965" actId="478"/>
          <ac:spMkLst>
            <pc:docMk/>
            <pc:sldMk cId="3690352762" sldId="454"/>
            <ac:spMk id="61" creationId="{77C40933-E203-BC2E-E6C8-46DCF18E0B79}"/>
          </ac:spMkLst>
        </pc:spChg>
        <pc:spChg chg="del">
          <ac:chgData name="Jeff Thies" userId="8cc19ffd055d15a7" providerId="LiveId" clId="{C97926F4-ECAA-457B-B2FB-D4E94F41606E}" dt="2023-08-14T15:47:48.481" v="4964" actId="478"/>
          <ac:spMkLst>
            <pc:docMk/>
            <pc:sldMk cId="3690352762" sldId="454"/>
            <ac:spMk id="62" creationId="{D4A89FEA-3047-718B-1AE4-9D41B71F2B35}"/>
          </ac:spMkLst>
        </pc:spChg>
        <pc:cxnChg chg="del mod">
          <ac:chgData name="Jeff Thies" userId="8cc19ffd055d15a7" providerId="LiveId" clId="{C97926F4-ECAA-457B-B2FB-D4E94F41606E}" dt="2023-08-14T15:47:58.431" v="4967" actId="478"/>
          <ac:cxnSpMkLst>
            <pc:docMk/>
            <pc:sldMk cId="3690352762" sldId="454"/>
            <ac:cxnSpMk id="9" creationId="{C35456F9-99C2-5A45-07BF-B84A1A5596FF}"/>
          </ac:cxnSpMkLst>
        </pc:cxnChg>
      </pc:sldChg>
      <pc:sldChg chg="delSp modSp add mod">
        <pc:chgData name="Jeff Thies" userId="8cc19ffd055d15a7" providerId="LiveId" clId="{C97926F4-ECAA-457B-B2FB-D4E94F41606E}" dt="2023-08-14T15:49:14.305" v="4979" actId="478"/>
        <pc:sldMkLst>
          <pc:docMk/>
          <pc:sldMk cId="1464589201" sldId="455"/>
        </pc:sldMkLst>
        <pc:spChg chg="del mod">
          <ac:chgData name="Jeff Thies" userId="8cc19ffd055d15a7" providerId="LiveId" clId="{C97926F4-ECAA-457B-B2FB-D4E94F41606E}" dt="2023-08-14T15:49:07.580" v="4977" actId="478"/>
          <ac:spMkLst>
            <pc:docMk/>
            <pc:sldMk cId="1464589201" sldId="455"/>
            <ac:spMk id="5" creationId="{856D7DC9-5531-6028-4287-76631A389233}"/>
          </ac:spMkLst>
        </pc:spChg>
        <pc:spChg chg="del">
          <ac:chgData name="Jeff Thies" userId="8cc19ffd055d15a7" providerId="LiveId" clId="{C97926F4-ECAA-457B-B2FB-D4E94F41606E}" dt="2023-08-14T15:49:02.756" v="4975" actId="478"/>
          <ac:spMkLst>
            <pc:docMk/>
            <pc:sldMk cId="1464589201" sldId="455"/>
            <ac:spMk id="58" creationId="{E60B772B-C62D-6528-F4AD-F8BD4AB7B097}"/>
          </ac:spMkLst>
        </pc:spChg>
        <pc:spChg chg="del">
          <ac:chgData name="Jeff Thies" userId="8cc19ffd055d15a7" providerId="LiveId" clId="{C97926F4-ECAA-457B-B2FB-D4E94F41606E}" dt="2023-08-14T15:49:11.098" v="4978" actId="478"/>
          <ac:spMkLst>
            <pc:docMk/>
            <pc:sldMk cId="1464589201" sldId="455"/>
            <ac:spMk id="61" creationId="{77C40933-E203-BC2E-E6C8-46DCF18E0B79}"/>
          </ac:spMkLst>
        </pc:spChg>
        <pc:spChg chg="del">
          <ac:chgData name="Jeff Thies" userId="8cc19ffd055d15a7" providerId="LiveId" clId="{C97926F4-ECAA-457B-B2FB-D4E94F41606E}" dt="2023-08-14T15:49:14.305" v="4979" actId="478"/>
          <ac:spMkLst>
            <pc:docMk/>
            <pc:sldMk cId="1464589201" sldId="455"/>
            <ac:spMk id="62" creationId="{D4A89FEA-3047-718B-1AE4-9D41B71F2B35}"/>
          </ac:spMkLst>
        </pc:spChg>
        <pc:cxnChg chg="del mod">
          <ac:chgData name="Jeff Thies" userId="8cc19ffd055d15a7" providerId="LiveId" clId="{C97926F4-ECAA-457B-B2FB-D4E94F41606E}" dt="2023-08-14T15:48:59.751" v="4974" actId="478"/>
          <ac:cxnSpMkLst>
            <pc:docMk/>
            <pc:sldMk cId="1464589201" sldId="455"/>
            <ac:cxnSpMk id="9" creationId="{C35456F9-99C2-5A45-07BF-B84A1A5596FF}"/>
          </ac:cxnSpMkLst>
        </pc:cxnChg>
      </pc:sldChg>
      <pc:sldChg chg="add">
        <pc:chgData name="Jeff Thies" userId="8cc19ffd055d15a7" providerId="LiveId" clId="{C97926F4-ECAA-457B-B2FB-D4E94F41606E}" dt="2023-08-14T15:45:58.440" v="4948" actId="2890"/>
        <pc:sldMkLst>
          <pc:docMk/>
          <pc:sldMk cId="1603390070" sldId="456"/>
        </pc:sldMkLst>
      </pc:sldChg>
      <pc:sldChg chg="add del">
        <pc:chgData name="Jeff Thies" userId="8cc19ffd055d15a7" providerId="LiveId" clId="{C97926F4-ECAA-457B-B2FB-D4E94F41606E}" dt="2023-08-14T15:50:18.154" v="4984" actId="47"/>
        <pc:sldMkLst>
          <pc:docMk/>
          <pc:sldMk cId="2635805736" sldId="457"/>
        </pc:sldMkLst>
      </pc:sldChg>
      <pc:sldChg chg="delSp add mod ord">
        <pc:chgData name="Jeff Thies" userId="8cc19ffd055d15a7" providerId="LiveId" clId="{C97926F4-ECAA-457B-B2FB-D4E94F41606E}" dt="2023-08-14T15:49:44.065" v="4983"/>
        <pc:sldMkLst>
          <pc:docMk/>
          <pc:sldMk cId="3341999032" sldId="458"/>
        </pc:sldMkLst>
        <pc:spChg chg="del">
          <ac:chgData name="Jeff Thies" userId="8cc19ffd055d15a7" providerId="LiveId" clId="{C97926F4-ECAA-457B-B2FB-D4E94F41606E}" dt="2023-08-14T15:49:24.715" v="4981" actId="478"/>
          <ac:spMkLst>
            <pc:docMk/>
            <pc:sldMk cId="3341999032" sldId="458"/>
            <ac:spMk id="60" creationId="{2924A2AA-441B-AE6D-0566-1EA33DAB4667}"/>
          </ac:spMkLst>
        </pc:spChg>
      </pc:sldChg>
      <pc:sldChg chg="del">
        <pc:chgData name="Jeff Thies" userId="8cc19ffd055d15a7" providerId="LiveId" clId="{C97926F4-ECAA-457B-B2FB-D4E94F41606E}" dt="2023-08-14T17:53:58.171" v="4985"/>
        <pc:sldMkLst>
          <pc:docMk/>
          <pc:sldMk cId="758037517" sldId="459"/>
        </pc:sldMkLst>
      </pc:sldChg>
      <pc:sldChg chg="addSp delSp modSp add mod">
        <pc:chgData name="Jeff Thies" userId="8cc19ffd055d15a7" providerId="LiveId" clId="{C97926F4-ECAA-457B-B2FB-D4E94F41606E}" dt="2023-08-14T18:08:49.669" v="5498" actId="14100"/>
        <pc:sldMkLst>
          <pc:docMk/>
          <pc:sldMk cId="1199397620" sldId="459"/>
        </pc:sldMkLst>
        <pc:spChg chg="add del mod">
          <ac:chgData name="Jeff Thies" userId="8cc19ffd055d15a7" providerId="LiveId" clId="{C97926F4-ECAA-457B-B2FB-D4E94F41606E}" dt="2023-08-14T18:02:04.728" v="5190" actId="478"/>
          <ac:spMkLst>
            <pc:docMk/>
            <pc:sldMk cId="1199397620" sldId="459"/>
            <ac:spMk id="3" creationId="{3FAF0036-9DFB-E6BB-A005-9E124327800E}"/>
          </ac:spMkLst>
        </pc:spChg>
        <pc:spChg chg="mod">
          <ac:chgData name="Jeff Thies" userId="8cc19ffd055d15a7" providerId="LiveId" clId="{C97926F4-ECAA-457B-B2FB-D4E94F41606E}" dt="2023-08-14T18:05:45.131" v="5323" actId="1076"/>
          <ac:spMkLst>
            <pc:docMk/>
            <pc:sldMk cId="1199397620" sldId="459"/>
            <ac:spMk id="4" creationId="{B144F5B9-503C-66F8-921E-2ED7D34795EA}"/>
          </ac:spMkLst>
        </pc:spChg>
        <pc:spChg chg="add mod">
          <ac:chgData name="Jeff Thies" userId="8cc19ffd055d15a7" providerId="LiveId" clId="{C97926F4-ECAA-457B-B2FB-D4E94F41606E}" dt="2023-08-14T18:08:49.669" v="5498" actId="14100"/>
          <ac:spMkLst>
            <pc:docMk/>
            <pc:sldMk cId="1199397620" sldId="459"/>
            <ac:spMk id="5" creationId="{42ECFF24-925F-C0D5-C49D-F27FD3496728}"/>
          </ac:spMkLst>
        </pc:spChg>
        <pc:spChg chg="add mod">
          <ac:chgData name="Jeff Thies" userId="8cc19ffd055d15a7" providerId="LiveId" clId="{C97926F4-ECAA-457B-B2FB-D4E94F41606E}" dt="2023-08-14T18:05:40.227" v="5322" actId="1036"/>
          <ac:spMkLst>
            <pc:docMk/>
            <pc:sldMk cId="1199397620" sldId="459"/>
            <ac:spMk id="6" creationId="{A656618C-21EE-5BB2-B1A1-3B4D0837AAD2}"/>
          </ac:spMkLst>
        </pc:spChg>
        <pc:spChg chg="add mod">
          <ac:chgData name="Jeff Thies" userId="8cc19ffd055d15a7" providerId="LiveId" clId="{C97926F4-ECAA-457B-B2FB-D4E94F41606E}" dt="2023-08-14T18:07:18.323" v="5466" actId="1036"/>
          <ac:spMkLst>
            <pc:docMk/>
            <pc:sldMk cId="1199397620" sldId="459"/>
            <ac:spMk id="7" creationId="{8A5DAF91-A2C6-A09A-3C98-9ED394923B2B}"/>
          </ac:spMkLst>
        </pc:spChg>
        <pc:spChg chg="add mod">
          <ac:chgData name="Jeff Thies" userId="8cc19ffd055d15a7" providerId="LiveId" clId="{C97926F4-ECAA-457B-B2FB-D4E94F41606E}" dt="2023-08-14T18:07:53.636" v="5471" actId="20577"/>
          <ac:spMkLst>
            <pc:docMk/>
            <pc:sldMk cId="1199397620" sldId="459"/>
            <ac:spMk id="8" creationId="{BCFA0B7D-B505-D6E6-0322-C3C38E65F3AD}"/>
          </ac:spMkLst>
        </pc:spChg>
        <pc:spChg chg="mod">
          <ac:chgData name="Jeff Thies" userId="8cc19ffd055d15a7" providerId="LiveId" clId="{C97926F4-ECAA-457B-B2FB-D4E94F41606E}" dt="2023-08-14T18:05:00.992" v="5288" actId="115"/>
          <ac:spMkLst>
            <pc:docMk/>
            <pc:sldMk cId="1199397620" sldId="459"/>
            <ac:spMk id="28" creationId="{4DFC1EA4-9F9F-3F9A-FABD-480B4680939E}"/>
          </ac:spMkLst>
        </pc:spChg>
      </pc:sldChg>
      <pc:sldChg chg="delSp add mod">
        <pc:chgData name="Jeff Thies" userId="8cc19ffd055d15a7" providerId="LiveId" clId="{C97926F4-ECAA-457B-B2FB-D4E94F41606E}" dt="2023-08-14T18:11:31.186" v="5517" actId="478"/>
        <pc:sldMkLst>
          <pc:docMk/>
          <pc:sldMk cId="1545955212" sldId="460"/>
        </pc:sldMkLst>
        <pc:spChg chg="del">
          <ac:chgData name="Jeff Thies" userId="8cc19ffd055d15a7" providerId="LiveId" clId="{C97926F4-ECAA-457B-B2FB-D4E94F41606E}" dt="2023-08-14T18:11:19.349" v="5514" actId="478"/>
          <ac:spMkLst>
            <pc:docMk/>
            <pc:sldMk cId="1545955212" sldId="460"/>
            <ac:spMk id="4" creationId="{B144F5B9-503C-66F8-921E-2ED7D34795EA}"/>
          </ac:spMkLst>
        </pc:spChg>
        <pc:spChg chg="del">
          <ac:chgData name="Jeff Thies" userId="8cc19ffd055d15a7" providerId="LiveId" clId="{C97926F4-ECAA-457B-B2FB-D4E94F41606E}" dt="2023-08-14T18:11:25.865" v="5516" actId="478"/>
          <ac:spMkLst>
            <pc:docMk/>
            <pc:sldMk cId="1545955212" sldId="460"/>
            <ac:spMk id="5" creationId="{42ECFF24-925F-C0D5-C49D-F27FD3496728}"/>
          </ac:spMkLst>
        </pc:spChg>
        <pc:spChg chg="del">
          <ac:chgData name="Jeff Thies" userId="8cc19ffd055d15a7" providerId="LiveId" clId="{C97926F4-ECAA-457B-B2FB-D4E94F41606E}" dt="2023-08-14T18:11:22.725" v="5515" actId="478"/>
          <ac:spMkLst>
            <pc:docMk/>
            <pc:sldMk cId="1545955212" sldId="460"/>
            <ac:spMk id="6" creationId="{A656618C-21EE-5BB2-B1A1-3B4D0837AAD2}"/>
          </ac:spMkLst>
        </pc:spChg>
        <pc:spChg chg="del">
          <ac:chgData name="Jeff Thies" userId="8cc19ffd055d15a7" providerId="LiveId" clId="{C97926F4-ECAA-457B-B2FB-D4E94F41606E}" dt="2023-08-14T18:11:31.186" v="5517" actId="478"/>
          <ac:spMkLst>
            <pc:docMk/>
            <pc:sldMk cId="1545955212" sldId="460"/>
            <ac:spMk id="8" creationId="{BCFA0B7D-B505-D6E6-0322-C3C38E65F3AD}"/>
          </ac:spMkLst>
        </pc:spChg>
      </pc:sldChg>
      <pc:sldChg chg="del">
        <pc:chgData name="Jeff Thies" userId="8cc19ffd055d15a7" providerId="LiveId" clId="{C97926F4-ECAA-457B-B2FB-D4E94F41606E}" dt="2023-08-14T18:09:48.644" v="5499"/>
        <pc:sldMkLst>
          <pc:docMk/>
          <pc:sldMk cId="3890174728" sldId="460"/>
        </pc:sldMkLst>
      </pc:sldChg>
      <pc:sldChg chg="delSp modSp add mod">
        <pc:chgData name="Jeff Thies" userId="8cc19ffd055d15a7" providerId="LiveId" clId="{C97926F4-ECAA-457B-B2FB-D4E94F41606E}" dt="2023-08-14T18:11:53.671" v="5521" actId="20577"/>
        <pc:sldMkLst>
          <pc:docMk/>
          <pc:sldMk cId="1251668554" sldId="461"/>
        </pc:sldMkLst>
        <pc:spChg chg="mod">
          <ac:chgData name="Jeff Thies" userId="8cc19ffd055d15a7" providerId="LiveId" clId="{C97926F4-ECAA-457B-B2FB-D4E94F41606E}" dt="2023-08-14T18:11:53.671" v="5521" actId="20577"/>
          <ac:spMkLst>
            <pc:docMk/>
            <pc:sldMk cId="1251668554" sldId="461"/>
            <ac:spMk id="4" creationId="{B144F5B9-503C-66F8-921E-2ED7D34795EA}"/>
          </ac:spMkLst>
        </pc:spChg>
        <pc:spChg chg="del">
          <ac:chgData name="Jeff Thies" userId="8cc19ffd055d15a7" providerId="LiveId" clId="{C97926F4-ECAA-457B-B2FB-D4E94F41606E}" dt="2023-08-14T18:11:43.999" v="5519" actId="478"/>
          <ac:spMkLst>
            <pc:docMk/>
            <pc:sldMk cId="1251668554" sldId="461"/>
            <ac:spMk id="5" creationId="{42ECFF24-925F-C0D5-C49D-F27FD3496728}"/>
          </ac:spMkLst>
        </pc:spChg>
        <pc:spChg chg="del">
          <ac:chgData name="Jeff Thies" userId="8cc19ffd055d15a7" providerId="LiveId" clId="{C97926F4-ECAA-457B-B2FB-D4E94F41606E}" dt="2023-08-14T18:11:40.629" v="5518" actId="478"/>
          <ac:spMkLst>
            <pc:docMk/>
            <pc:sldMk cId="1251668554" sldId="461"/>
            <ac:spMk id="6" creationId="{A656618C-21EE-5BB2-B1A1-3B4D0837AAD2}"/>
          </ac:spMkLst>
        </pc:spChg>
        <pc:spChg chg="del">
          <ac:chgData name="Jeff Thies" userId="8cc19ffd055d15a7" providerId="LiveId" clId="{C97926F4-ECAA-457B-B2FB-D4E94F41606E}" dt="2023-08-14T18:11:48.862" v="5520" actId="478"/>
          <ac:spMkLst>
            <pc:docMk/>
            <pc:sldMk cId="1251668554" sldId="461"/>
            <ac:spMk id="8" creationId="{BCFA0B7D-B505-D6E6-0322-C3C38E65F3AD}"/>
          </ac:spMkLst>
        </pc:spChg>
      </pc:sldChg>
      <pc:sldChg chg="delSp modSp add mod">
        <pc:chgData name="Jeff Thies" userId="8cc19ffd055d15a7" providerId="LiveId" clId="{C97926F4-ECAA-457B-B2FB-D4E94F41606E}" dt="2023-08-14T18:12:15.716" v="5526" actId="478"/>
        <pc:sldMkLst>
          <pc:docMk/>
          <pc:sldMk cId="2932912727" sldId="462"/>
        </pc:sldMkLst>
        <pc:spChg chg="mod">
          <ac:chgData name="Jeff Thies" userId="8cc19ffd055d15a7" providerId="LiveId" clId="{C97926F4-ECAA-457B-B2FB-D4E94F41606E}" dt="2023-08-14T18:12:02.853" v="5522" actId="20577"/>
          <ac:spMkLst>
            <pc:docMk/>
            <pc:sldMk cId="2932912727" sldId="462"/>
            <ac:spMk id="4" creationId="{B144F5B9-503C-66F8-921E-2ED7D34795EA}"/>
          </ac:spMkLst>
        </pc:spChg>
        <pc:spChg chg="del">
          <ac:chgData name="Jeff Thies" userId="8cc19ffd055d15a7" providerId="LiveId" clId="{C97926F4-ECAA-457B-B2FB-D4E94F41606E}" dt="2023-08-14T18:12:09.114" v="5524" actId="478"/>
          <ac:spMkLst>
            <pc:docMk/>
            <pc:sldMk cId="2932912727" sldId="462"/>
            <ac:spMk id="5" creationId="{42ECFF24-925F-C0D5-C49D-F27FD3496728}"/>
          </ac:spMkLst>
        </pc:spChg>
        <pc:spChg chg="del">
          <ac:chgData name="Jeff Thies" userId="8cc19ffd055d15a7" providerId="LiveId" clId="{C97926F4-ECAA-457B-B2FB-D4E94F41606E}" dt="2023-08-14T18:12:06.307" v="5523" actId="478"/>
          <ac:spMkLst>
            <pc:docMk/>
            <pc:sldMk cId="2932912727" sldId="462"/>
            <ac:spMk id="6" creationId="{A656618C-21EE-5BB2-B1A1-3B4D0837AAD2}"/>
          </ac:spMkLst>
        </pc:spChg>
        <pc:spChg chg="del mod">
          <ac:chgData name="Jeff Thies" userId="8cc19ffd055d15a7" providerId="LiveId" clId="{C97926F4-ECAA-457B-B2FB-D4E94F41606E}" dt="2023-08-14T18:12:15.716" v="5526" actId="478"/>
          <ac:spMkLst>
            <pc:docMk/>
            <pc:sldMk cId="2932912727" sldId="462"/>
            <ac:spMk id="8" creationId="{BCFA0B7D-B505-D6E6-0322-C3C38E65F3AD}"/>
          </ac:spMkLst>
        </pc:spChg>
      </pc:sldChg>
      <pc:sldChg chg="delSp modSp add mod">
        <pc:chgData name="Jeff Thies" userId="8cc19ffd055d15a7" providerId="LiveId" clId="{C97926F4-ECAA-457B-B2FB-D4E94F41606E}" dt="2023-08-14T18:12:35.558" v="5539" actId="478"/>
        <pc:sldMkLst>
          <pc:docMk/>
          <pc:sldMk cId="2724878167" sldId="463"/>
        </pc:sldMkLst>
        <pc:spChg chg="mod">
          <ac:chgData name="Jeff Thies" userId="8cc19ffd055d15a7" providerId="LiveId" clId="{C97926F4-ECAA-457B-B2FB-D4E94F41606E}" dt="2023-08-14T18:12:25.675" v="5536" actId="20577"/>
          <ac:spMkLst>
            <pc:docMk/>
            <pc:sldMk cId="2724878167" sldId="463"/>
            <ac:spMk id="4" creationId="{B144F5B9-503C-66F8-921E-2ED7D34795EA}"/>
          </ac:spMkLst>
        </pc:spChg>
        <pc:spChg chg="del">
          <ac:chgData name="Jeff Thies" userId="8cc19ffd055d15a7" providerId="LiveId" clId="{C97926F4-ECAA-457B-B2FB-D4E94F41606E}" dt="2023-08-14T18:12:31.569" v="5538" actId="478"/>
          <ac:spMkLst>
            <pc:docMk/>
            <pc:sldMk cId="2724878167" sldId="463"/>
            <ac:spMk id="5" creationId="{42ECFF24-925F-C0D5-C49D-F27FD3496728}"/>
          </ac:spMkLst>
        </pc:spChg>
        <pc:spChg chg="del">
          <ac:chgData name="Jeff Thies" userId="8cc19ffd055d15a7" providerId="LiveId" clId="{C97926F4-ECAA-457B-B2FB-D4E94F41606E}" dt="2023-08-14T18:12:28.700" v="5537" actId="478"/>
          <ac:spMkLst>
            <pc:docMk/>
            <pc:sldMk cId="2724878167" sldId="463"/>
            <ac:spMk id="6" creationId="{A656618C-21EE-5BB2-B1A1-3B4D0837AAD2}"/>
          </ac:spMkLst>
        </pc:spChg>
        <pc:spChg chg="del">
          <ac:chgData name="Jeff Thies" userId="8cc19ffd055d15a7" providerId="LiveId" clId="{C97926F4-ECAA-457B-B2FB-D4E94F41606E}" dt="2023-08-14T18:12:35.558" v="5539" actId="478"/>
          <ac:spMkLst>
            <pc:docMk/>
            <pc:sldMk cId="2724878167" sldId="463"/>
            <ac:spMk id="8" creationId="{BCFA0B7D-B505-D6E6-0322-C3C38E65F3AD}"/>
          </ac:spMkLst>
        </pc:spChg>
      </pc:sldChg>
      <pc:sldChg chg="delSp add mod">
        <pc:chgData name="Jeff Thies" userId="8cc19ffd055d15a7" providerId="LiveId" clId="{C97926F4-ECAA-457B-B2FB-D4E94F41606E}" dt="2023-08-14T18:12:54.968" v="5542" actId="478"/>
        <pc:sldMkLst>
          <pc:docMk/>
          <pc:sldMk cId="2513489779" sldId="464"/>
        </pc:sldMkLst>
        <pc:spChg chg="del">
          <ac:chgData name="Jeff Thies" userId="8cc19ffd055d15a7" providerId="LiveId" clId="{C97926F4-ECAA-457B-B2FB-D4E94F41606E}" dt="2023-08-14T18:12:46.466" v="5541" actId="478"/>
          <ac:spMkLst>
            <pc:docMk/>
            <pc:sldMk cId="2513489779" sldId="464"/>
            <ac:spMk id="5" creationId="{42ECFF24-925F-C0D5-C49D-F27FD3496728}"/>
          </ac:spMkLst>
        </pc:spChg>
        <pc:spChg chg="del">
          <ac:chgData name="Jeff Thies" userId="8cc19ffd055d15a7" providerId="LiveId" clId="{C97926F4-ECAA-457B-B2FB-D4E94F41606E}" dt="2023-08-14T18:12:43.696" v="5540" actId="478"/>
          <ac:spMkLst>
            <pc:docMk/>
            <pc:sldMk cId="2513489779" sldId="464"/>
            <ac:spMk id="6" creationId="{A656618C-21EE-5BB2-B1A1-3B4D0837AAD2}"/>
          </ac:spMkLst>
        </pc:spChg>
        <pc:spChg chg="del">
          <ac:chgData name="Jeff Thies" userId="8cc19ffd055d15a7" providerId="LiveId" clId="{C97926F4-ECAA-457B-B2FB-D4E94F41606E}" dt="2023-08-14T18:12:54.968" v="5542" actId="478"/>
          <ac:spMkLst>
            <pc:docMk/>
            <pc:sldMk cId="2513489779" sldId="464"/>
            <ac:spMk id="8" creationId="{BCFA0B7D-B505-D6E6-0322-C3C38E65F3AD}"/>
          </ac:spMkLst>
        </pc:spChg>
      </pc:sldChg>
      <pc:sldChg chg="delSp modSp add mod">
        <pc:chgData name="Jeff Thies" userId="8cc19ffd055d15a7" providerId="LiveId" clId="{C97926F4-ECAA-457B-B2FB-D4E94F41606E}" dt="2023-08-14T18:13:15.027" v="5546" actId="478"/>
        <pc:sldMkLst>
          <pc:docMk/>
          <pc:sldMk cId="2409261767" sldId="465"/>
        </pc:sldMkLst>
        <pc:spChg chg="del">
          <ac:chgData name="Jeff Thies" userId="8cc19ffd055d15a7" providerId="LiveId" clId="{C97926F4-ECAA-457B-B2FB-D4E94F41606E}" dt="2023-08-14T18:13:11.942" v="5544" actId="478"/>
          <ac:spMkLst>
            <pc:docMk/>
            <pc:sldMk cId="2409261767" sldId="465"/>
            <ac:spMk id="5" creationId="{42ECFF24-925F-C0D5-C49D-F27FD3496728}"/>
          </ac:spMkLst>
        </pc:spChg>
        <pc:spChg chg="mod">
          <ac:chgData name="Jeff Thies" userId="8cc19ffd055d15a7" providerId="LiveId" clId="{C97926F4-ECAA-457B-B2FB-D4E94F41606E}" dt="2023-08-14T18:13:08.801" v="5543" actId="20577"/>
          <ac:spMkLst>
            <pc:docMk/>
            <pc:sldMk cId="2409261767" sldId="465"/>
            <ac:spMk id="6" creationId="{A656618C-21EE-5BB2-B1A1-3B4D0837AAD2}"/>
          </ac:spMkLst>
        </pc:spChg>
        <pc:spChg chg="del mod">
          <ac:chgData name="Jeff Thies" userId="8cc19ffd055d15a7" providerId="LiveId" clId="{C97926F4-ECAA-457B-B2FB-D4E94F41606E}" dt="2023-08-14T18:13:15.027" v="5546" actId="478"/>
          <ac:spMkLst>
            <pc:docMk/>
            <pc:sldMk cId="2409261767" sldId="465"/>
            <ac:spMk id="8" creationId="{BCFA0B7D-B505-D6E6-0322-C3C38E65F3AD}"/>
          </ac:spMkLst>
        </pc:spChg>
      </pc:sldChg>
      <pc:sldChg chg="delSp modSp add mod">
        <pc:chgData name="Jeff Thies" userId="8cc19ffd055d15a7" providerId="LiveId" clId="{C97926F4-ECAA-457B-B2FB-D4E94F41606E}" dt="2023-08-14T18:13:27.240" v="5549" actId="478"/>
        <pc:sldMkLst>
          <pc:docMk/>
          <pc:sldMk cId="1128835562" sldId="466"/>
        </pc:sldMkLst>
        <pc:spChg chg="del">
          <ac:chgData name="Jeff Thies" userId="8cc19ffd055d15a7" providerId="LiveId" clId="{C97926F4-ECAA-457B-B2FB-D4E94F41606E}" dt="2023-08-14T18:13:23.381" v="5548" actId="478"/>
          <ac:spMkLst>
            <pc:docMk/>
            <pc:sldMk cId="1128835562" sldId="466"/>
            <ac:spMk id="5" creationId="{42ECFF24-925F-C0D5-C49D-F27FD3496728}"/>
          </ac:spMkLst>
        </pc:spChg>
        <pc:spChg chg="mod">
          <ac:chgData name="Jeff Thies" userId="8cc19ffd055d15a7" providerId="LiveId" clId="{C97926F4-ECAA-457B-B2FB-D4E94F41606E}" dt="2023-08-14T18:13:19.974" v="5547" actId="20577"/>
          <ac:spMkLst>
            <pc:docMk/>
            <pc:sldMk cId="1128835562" sldId="466"/>
            <ac:spMk id="6" creationId="{A656618C-21EE-5BB2-B1A1-3B4D0837AAD2}"/>
          </ac:spMkLst>
        </pc:spChg>
        <pc:spChg chg="del">
          <ac:chgData name="Jeff Thies" userId="8cc19ffd055d15a7" providerId="LiveId" clId="{C97926F4-ECAA-457B-B2FB-D4E94F41606E}" dt="2023-08-14T18:13:27.240" v="5549" actId="478"/>
          <ac:spMkLst>
            <pc:docMk/>
            <pc:sldMk cId="1128835562" sldId="466"/>
            <ac:spMk id="8" creationId="{BCFA0B7D-B505-D6E6-0322-C3C38E65F3AD}"/>
          </ac:spMkLst>
        </pc:spChg>
      </pc:sldChg>
      <pc:sldChg chg="delSp modSp add mod">
        <pc:chgData name="Jeff Thies" userId="8cc19ffd055d15a7" providerId="LiveId" clId="{C97926F4-ECAA-457B-B2FB-D4E94F41606E}" dt="2023-08-14T18:13:40.729" v="5553" actId="478"/>
        <pc:sldMkLst>
          <pc:docMk/>
          <pc:sldMk cId="3652998053" sldId="467"/>
        </pc:sldMkLst>
        <pc:spChg chg="del">
          <ac:chgData name="Jeff Thies" userId="8cc19ffd055d15a7" providerId="LiveId" clId="{C97926F4-ECAA-457B-B2FB-D4E94F41606E}" dt="2023-08-14T18:13:35.570" v="5551" actId="478"/>
          <ac:spMkLst>
            <pc:docMk/>
            <pc:sldMk cId="3652998053" sldId="467"/>
            <ac:spMk id="5" creationId="{42ECFF24-925F-C0D5-C49D-F27FD3496728}"/>
          </ac:spMkLst>
        </pc:spChg>
        <pc:spChg chg="mod">
          <ac:chgData name="Jeff Thies" userId="8cc19ffd055d15a7" providerId="LiveId" clId="{C97926F4-ECAA-457B-B2FB-D4E94F41606E}" dt="2023-08-14T18:13:32.067" v="5550" actId="20577"/>
          <ac:spMkLst>
            <pc:docMk/>
            <pc:sldMk cId="3652998053" sldId="467"/>
            <ac:spMk id="6" creationId="{A656618C-21EE-5BB2-B1A1-3B4D0837AAD2}"/>
          </ac:spMkLst>
        </pc:spChg>
        <pc:spChg chg="del mod">
          <ac:chgData name="Jeff Thies" userId="8cc19ffd055d15a7" providerId="LiveId" clId="{C97926F4-ECAA-457B-B2FB-D4E94F41606E}" dt="2023-08-14T18:13:40.729" v="5553" actId="478"/>
          <ac:spMkLst>
            <pc:docMk/>
            <pc:sldMk cId="3652998053" sldId="467"/>
            <ac:spMk id="8" creationId="{BCFA0B7D-B505-D6E6-0322-C3C38E65F3AD}"/>
          </ac:spMkLst>
        </pc:spChg>
      </pc:sldChg>
      <pc:sldChg chg="delSp modSp add mod">
        <pc:chgData name="Jeff Thies" userId="8cc19ffd055d15a7" providerId="LiveId" clId="{C97926F4-ECAA-457B-B2FB-D4E94F41606E}" dt="2023-08-14T18:13:52.188" v="5556" actId="478"/>
        <pc:sldMkLst>
          <pc:docMk/>
          <pc:sldMk cId="1066413669" sldId="468"/>
        </pc:sldMkLst>
        <pc:spChg chg="del">
          <ac:chgData name="Jeff Thies" userId="8cc19ffd055d15a7" providerId="LiveId" clId="{C97926F4-ECAA-457B-B2FB-D4E94F41606E}" dt="2023-08-14T18:13:49.023" v="5554" actId="478"/>
          <ac:spMkLst>
            <pc:docMk/>
            <pc:sldMk cId="1066413669" sldId="468"/>
            <ac:spMk id="5" creationId="{42ECFF24-925F-C0D5-C49D-F27FD3496728}"/>
          </ac:spMkLst>
        </pc:spChg>
        <pc:spChg chg="del mod">
          <ac:chgData name="Jeff Thies" userId="8cc19ffd055d15a7" providerId="LiveId" clId="{C97926F4-ECAA-457B-B2FB-D4E94F41606E}" dt="2023-08-14T18:13:52.188" v="5556" actId="478"/>
          <ac:spMkLst>
            <pc:docMk/>
            <pc:sldMk cId="1066413669" sldId="468"/>
            <ac:spMk id="8" creationId="{BCFA0B7D-B505-D6E6-0322-C3C38E65F3AD}"/>
          </ac:spMkLst>
        </pc:spChg>
      </pc:sldChg>
      <pc:sldChg chg="delSp modSp add mod">
        <pc:chgData name="Jeff Thies" userId="8cc19ffd055d15a7" providerId="LiveId" clId="{C97926F4-ECAA-457B-B2FB-D4E94F41606E}" dt="2023-08-14T18:14:02.331" v="5558" actId="478"/>
        <pc:sldMkLst>
          <pc:docMk/>
          <pc:sldMk cId="1738674151" sldId="469"/>
        </pc:sldMkLst>
        <pc:spChg chg="mod">
          <ac:chgData name="Jeff Thies" userId="8cc19ffd055d15a7" providerId="LiveId" clId="{C97926F4-ECAA-457B-B2FB-D4E94F41606E}" dt="2023-08-14T18:13:57.739" v="5557" actId="20577"/>
          <ac:spMkLst>
            <pc:docMk/>
            <pc:sldMk cId="1738674151" sldId="469"/>
            <ac:spMk id="5" creationId="{42ECFF24-925F-C0D5-C49D-F27FD3496728}"/>
          </ac:spMkLst>
        </pc:spChg>
        <pc:spChg chg="del">
          <ac:chgData name="Jeff Thies" userId="8cc19ffd055d15a7" providerId="LiveId" clId="{C97926F4-ECAA-457B-B2FB-D4E94F41606E}" dt="2023-08-14T18:14:02.331" v="5558" actId="478"/>
          <ac:spMkLst>
            <pc:docMk/>
            <pc:sldMk cId="1738674151" sldId="469"/>
            <ac:spMk id="8" creationId="{BCFA0B7D-B505-D6E6-0322-C3C38E65F3AD}"/>
          </ac:spMkLst>
        </pc:spChg>
      </pc:sldChg>
      <pc:sldChg chg="delSp modSp add mod">
        <pc:chgData name="Jeff Thies" userId="8cc19ffd055d15a7" providerId="LiveId" clId="{C97926F4-ECAA-457B-B2FB-D4E94F41606E}" dt="2023-08-14T18:14:18.283" v="5560" actId="478"/>
        <pc:sldMkLst>
          <pc:docMk/>
          <pc:sldMk cId="1295773976" sldId="470"/>
        </pc:sldMkLst>
        <pc:spChg chg="mod">
          <ac:chgData name="Jeff Thies" userId="8cc19ffd055d15a7" providerId="LiveId" clId="{C97926F4-ECAA-457B-B2FB-D4E94F41606E}" dt="2023-08-14T18:14:13.708" v="5559" actId="20577"/>
          <ac:spMkLst>
            <pc:docMk/>
            <pc:sldMk cId="1295773976" sldId="470"/>
            <ac:spMk id="5" creationId="{42ECFF24-925F-C0D5-C49D-F27FD3496728}"/>
          </ac:spMkLst>
        </pc:spChg>
        <pc:spChg chg="del">
          <ac:chgData name="Jeff Thies" userId="8cc19ffd055d15a7" providerId="LiveId" clId="{C97926F4-ECAA-457B-B2FB-D4E94F41606E}" dt="2023-08-14T18:14:18.283" v="5560" actId="478"/>
          <ac:spMkLst>
            <pc:docMk/>
            <pc:sldMk cId="1295773976" sldId="470"/>
            <ac:spMk id="8" creationId="{BCFA0B7D-B505-D6E6-0322-C3C38E65F3AD}"/>
          </ac:spMkLst>
        </pc:spChg>
      </pc:sldChg>
      <pc:sldChg chg="delSp modSp add mod">
        <pc:chgData name="Jeff Thies" userId="8cc19ffd055d15a7" providerId="LiveId" clId="{C97926F4-ECAA-457B-B2FB-D4E94F41606E}" dt="2023-08-14T18:14:27.166" v="5562" actId="478"/>
        <pc:sldMkLst>
          <pc:docMk/>
          <pc:sldMk cId="1588627328" sldId="471"/>
        </pc:sldMkLst>
        <pc:spChg chg="mod">
          <ac:chgData name="Jeff Thies" userId="8cc19ffd055d15a7" providerId="LiveId" clId="{C97926F4-ECAA-457B-B2FB-D4E94F41606E}" dt="2023-08-14T18:14:23.455" v="5561" actId="20577"/>
          <ac:spMkLst>
            <pc:docMk/>
            <pc:sldMk cId="1588627328" sldId="471"/>
            <ac:spMk id="5" creationId="{42ECFF24-925F-C0D5-C49D-F27FD3496728}"/>
          </ac:spMkLst>
        </pc:spChg>
        <pc:spChg chg="del">
          <ac:chgData name="Jeff Thies" userId="8cc19ffd055d15a7" providerId="LiveId" clId="{C97926F4-ECAA-457B-B2FB-D4E94F41606E}" dt="2023-08-14T18:14:27.166" v="5562" actId="478"/>
          <ac:spMkLst>
            <pc:docMk/>
            <pc:sldMk cId="1588627328" sldId="471"/>
            <ac:spMk id="8" creationId="{BCFA0B7D-B505-D6E6-0322-C3C38E65F3AD}"/>
          </ac:spMkLst>
        </pc:spChg>
      </pc:sldChg>
      <pc:sldChg chg="delSp add mod">
        <pc:chgData name="Jeff Thies" userId="8cc19ffd055d15a7" providerId="LiveId" clId="{C97926F4-ECAA-457B-B2FB-D4E94F41606E}" dt="2023-08-14T18:14:37.407" v="5563" actId="478"/>
        <pc:sldMkLst>
          <pc:docMk/>
          <pc:sldMk cId="866824425" sldId="472"/>
        </pc:sldMkLst>
        <pc:spChg chg="del">
          <ac:chgData name="Jeff Thies" userId="8cc19ffd055d15a7" providerId="LiveId" clId="{C97926F4-ECAA-457B-B2FB-D4E94F41606E}" dt="2023-08-14T18:14:37.407" v="5563" actId="478"/>
          <ac:spMkLst>
            <pc:docMk/>
            <pc:sldMk cId="866824425" sldId="472"/>
            <ac:spMk id="8" creationId="{BCFA0B7D-B505-D6E6-0322-C3C38E65F3AD}"/>
          </ac:spMkLst>
        </pc:spChg>
      </pc:sldChg>
      <pc:sldChg chg="add">
        <pc:chgData name="Jeff Thies" userId="8cc19ffd055d15a7" providerId="LiveId" clId="{C97926F4-ECAA-457B-B2FB-D4E94F41606E}" dt="2023-08-14T18:11:00.415" v="5513" actId="2890"/>
        <pc:sldMkLst>
          <pc:docMk/>
          <pc:sldMk cId="2230451513" sldId="473"/>
        </pc:sldMkLst>
      </pc:sldChg>
    </pc:docChg>
  </pc:docChgLst>
  <pc:docChgLst>
    <pc:chgData name="Jeff Thies" userId="8cc19ffd055d15a7" providerId="Windows Live" clId="Web-{01BDBF6C-8AC0-49A7-9069-BC957E319E28}"/>
    <pc:docChg chg="addSld sldOrd">
      <pc:chgData name="Jeff Thies" userId="8cc19ffd055d15a7" providerId="Windows Live" clId="Web-{01BDBF6C-8AC0-49A7-9069-BC957E319E28}" dt="2023-08-03T01:33:05.853" v="1"/>
      <pc:docMkLst>
        <pc:docMk/>
      </pc:docMkLst>
      <pc:sldChg chg="new ord">
        <pc:chgData name="Jeff Thies" userId="8cc19ffd055d15a7" providerId="Windows Live" clId="Web-{01BDBF6C-8AC0-49A7-9069-BC957E319E28}" dt="2023-08-03T01:33:05.853" v="1"/>
        <pc:sldMkLst>
          <pc:docMk/>
          <pc:sldMk cId="2916691536" sldId="4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5ED15-77E0-A245-9534-3AF90398F7D1}"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297B3-2635-D54C-8004-D90AF9A1B9D4}" type="slidenum">
              <a:rPr lang="en-US" smtClean="0"/>
              <a:t>‹#›</a:t>
            </a:fld>
            <a:endParaRPr lang="en-US"/>
          </a:p>
        </p:txBody>
      </p:sp>
    </p:spTree>
    <p:extLst>
      <p:ext uri="{BB962C8B-B14F-4D97-AF65-F5344CB8AC3E}">
        <p14:creationId xmlns:p14="http://schemas.microsoft.com/office/powerpoint/2010/main" val="245416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297B3-2635-D54C-8004-D90AF9A1B9D4}" type="slidenum">
              <a:rPr lang="en-US" smtClean="0"/>
              <a:t>1</a:t>
            </a:fld>
            <a:endParaRPr lang="en-US"/>
          </a:p>
        </p:txBody>
      </p:sp>
    </p:spTree>
    <p:extLst>
      <p:ext uri="{BB962C8B-B14F-4D97-AF65-F5344CB8AC3E}">
        <p14:creationId xmlns:p14="http://schemas.microsoft.com/office/powerpoint/2010/main" val="2261289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404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97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12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919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191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99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34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71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37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41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61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50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63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09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97B3-2635-D54C-8004-D90AF9A1B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450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6894-BF35-45EF-61D9-10BB261606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8A9E48-14D8-2D0A-900F-2E506F74E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9DB649-ABBC-7D4F-62E1-2F025447347C}"/>
              </a:ext>
            </a:extLst>
          </p:cNvPr>
          <p:cNvSpPr>
            <a:spLocks noGrp="1"/>
          </p:cNvSpPr>
          <p:nvPr>
            <p:ph type="dt" sz="half" idx="10"/>
          </p:nvPr>
        </p:nvSpPr>
        <p:spPr/>
        <p:txBody>
          <a:bodyPr/>
          <a:lstStyle/>
          <a:p>
            <a:fld id="{1D7ADCCA-40E9-2342-98FA-7B8136FCE999}" type="datetimeFigureOut">
              <a:rPr lang="en-US" smtClean="0"/>
              <a:t>10/27/2023</a:t>
            </a:fld>
            <a:endParaRPr lang="en-US"/>
          </a:p>
        </p:txBody>
      </p:sp>
      <p:sp>
        <p:nvSpPr>
          <p:cNvPr id="5" name="Footer Placeholder 4">
            <a:extLst>
              <a:ext uri="{FF2B5EF4-FFF2-40B4-BE49-F238E27FC236}">
                <a16:creationId xmlns:a16="http://schemas.microsoft.com/office/drawing/2014/main" id="{B50C17E3-60EB-3CEF-7C7C-F7CCAA634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254F4-54D6-8D96-E362-2763E9C6374D}"/>
              </a:ext>
            </a:extLst>
          </p:cNvPr>
          <p:cNvSpPr>
            <a:spLocks noGrp="1"/>
          </p:cNvSpPr>
          <p:nvPr>
            <p:ph type="sldNum" sz="quarter" idx="12"/>
          </p:nvPr>
        </p:nvSpPr>
        <p:spPr/>
        <p:txBody>
          <a:bodyPr/>
          <a:lstStyle/>
          <a:p>
            <a:fld id="{C4BD899E-D7A3-344D-8DBA-9CB26B86A248}" type="slidenum">
              <a:rPr lang="en-US" smtClean="0"/>
              <a:t>‹#›</a:t>
            </a:fld>
            <a:endParaRPr lang="en-US"/>
          </a:p>
        </p:txBody>
      </p:sp>
    </p:spTree>
    <p:extLst>
      <p:ext uri="{BB962C8B-B14F-4D97-AF65-F5344CB8AC3E}">
        <p14:creationId xmlns:p14="http://schemas.microsoft.com/office/powerpoint/2010/main" val="287546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9AB4-61DB-88A7-60D5-A9F4238AD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E67384-3288-B713-4B92-42EA07467A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1D6B0-8FF3-7B75-D715-34EF14D269BE}"/>
              </a:ext>
            </a:extLst>
          </p:cNvPr>
          <p:cNvSpPr>
            <a:spLocks noGrp="1"/>
          </p:cNvSpPr>
          <p:nvPr>
            <p:ph type="dt" sz="half" idx="10"/>
          </p:nvPr>
        </p:nvSpPr>
        <p:spPr/>
        <p:txBody>
          <a:bodyPr/>
          <a:lstStyle/>
          <a:p>
            <a:fld id="{1D7ADCCA-40E9-2342-98FA-7B8136FCE999}" type="datetimeFigureOut">
              <a:rPr lang="en-US" smtClean="0"/>
              <a:t>10/27/2023</a:t>
            </a:fld>
            <a:endParaRPr lang="en-US"/>
          </a:p>
        </p:txBody>
      </p:sp>
      <p:sp>
        <p:nvSpPr>
          <p:cNvPr id="5" name="Footer Placeholder 4">
            <a:extLst>
              <a:ext uri="{FF2B5EF4-FFF2-40B4-BE49-F238E27FC236}">
                <a16:creationId xmlns:a16="http://schemas.microsoft.com/office/drawing/2014/main" id="{E37DB0CF-3283-8F52-B234-7FD969C26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D75E1-8B0C-332E-64AE-865A208C485D}"/>
              </a:ext>
            </a:extLst>
          </p:cNvPr>
          <p:cNvSpPr>
            <a:spLocks noGrp="1"/>
          </p:cNvSpPr>
          <p:nvPr>
            <p:ph type="sldNum" sz="quarter" idx="12"/>
          </p:nvPr>
        </p:nvSpPr>
        <p:spPr/>
        <p:txBody>
          <a:bodyPr/>
          <a:lstStyle/>
          <a:p>
            <a:fld id="{C4BD899E-D7A3-344D-8DBA-9CB26B86A248}" type="slidenum">
              <a:rPr lang="en-US" smtClean="0"/>
              <a:t>‹#›</a:t>
            </a:fld>
            <a:endParaRPr lang="en-US"/>
          </a:p>
        </p:txBody>
      </p:sp>
    </p:spTree>
    <p:extLst>
      <p:ext uri="{BB962C8B-B14F-4D97-AF65-F5344CB8AC3E}">
        <p14:creationId xmlns:p14="http://schemas.microsoft.com/office/powerpoint/2010/main" val="368700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63573-02D5-CC53-DC1F-0CDD1A453D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49C739-DDBB-179E-875D-ED4672740B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DA0B2-AF01-CDA9-6281-4B1643B342B2}"/>
              </a:ext>
            </a:extLst>
          </p:cNvPr>
          <p:cNvSpPr>
            <a:spLocks noGrp="1"/>
          </p:cNvSpPr>
          <p:nvPr>
            <p:ph type="dt" sz="half" idx="10"/>
          </p:nvPr>
        </p:nvSpPr>
        <p:spPr/>
        <p:txBody>
          <a:bodyPr/>
          <a:lstStyle/>
          <a:p>
            <a:fld id="{1D7ADCCA-40E9-2342-98FA-7B8136FCE999}" type="datetimeFigureOut">
              <a:rPr lang="en-US" smtClean="0"/>
              <a:t>10/27/2023</a:t>
            </a:fld>
            <a:endParaRPr lang="en-US"/>
          </a:p>
        </p:txBody>
      </p:sp>
      <p:sp>
        <p:nvSpPr>
          <p:cNvPr id="5" name="Footer Placeholder 4">
            <a:extLst>
              <a:ext uri="{FF2B5EF4-FFF2-40B4-BE49-F238E27FC236}">
                <a16:creationId xmlns:a16="http://schemas.microsoft.com/office/drawing/2014/main" id="{0376DDAF-8545-00F1-E69D-8CB5C52F1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8C6F5-9C8F-A53F-4070-CD2A7B31C13A}"/>
              </a:ext>
            </a:extLst>
          </p:cNvPr>
          <p:cNvSpPr>
            <a:spLocks noGrp="1"/>
          </p:cNvSpPr>
          <p:nvPr>
            <p:ph type="sldNum" sz="quarter" idx="12"/>
          </p:nvPr>
        </p:nvSpPr>
        <p:spPr/>
        <p:txBody>
          <a:bodyPr/>
          <a:lstStyle/>
          <a:p>
            <a:fld id="{C4BD899E-D7A3-344D-8DBA-9CB26B86A248}" type="slidenum">
              <a:rPr lang="en-US" smtClean="0"/>
              <a:t>‹#›</a:t>
            </a:fld>
            <a:endParaRPr lang="en-US"/>
          </a:p>
        </p:txBody>
      </p:sp>
    </p:spTree>
    <p:extLst>
      <p:ext uri="{BB962C8B-B14F-4D97-AF65-F5344CB8AC3E}">
        <p14:creationId xmlns:p14="http://schemas.microsoft.com/office/powerpoint/2010/main" val="408343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63BF-E60D-984B-2E93-8C65935B3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2EED63-07F3-BE6A-C1C5-FE9B18EFAA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BCCE8-E728-5017-9CF3-13E6779788E1}"/>
              </a:ext>
            </a:extLst>
          </p:cNvPr>
          <p:cNvSpPr>
            <a:spLocks noGrp="1"/>
          </p:cNvSpPr>
          <p:nvPr>
            <p:ph type="dt" sz="half" idx="10"/>
          </p:nvPr>
        </p:nvSpPr>
        <p:spPr/>
        <p:txBody>
          <a:bodyPr/>
          <a:lstStyle/>
          <a:p>
            <a:fld id="{1D7ADCCA-40E9-2342-98FA-7B8136FCE999}" type="datetimeFigureOut">
              <a:rPr lang="en-US" smtClean="0"/>
              <a:t>10/27/2023</a:t>
            </a:fld>
            <a:endParaRPr lang="en-US"/>
          </a:p>
        </p:txBody>
      </p:sp>
      <p:sp>
        <p:nvSpPr>
          <p:cNvPr id="5" name="Footer Placeholder 4">
            <a:extLst>
              <a:ext uri="{FF2B5EF4-FFF2-40B4-BE49-F238E27FC236}">
                <a16:creationId xmlns:a16="http://schemas.microsoft.com/office/drawing/2014/main" id="{1DA2908B-CF9F-C0B4-DAE4-3D51B136A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ED038-7B3E-FFB3-2B41-C6BEECF9EEF9}"/>
              </a:ext>
            </a:extLst>
          </p:cNvPr>
          <p:cNvSpPr>
            <a:spLocks noGrp="1"/>
          </p:cNvSpPr>
          <p:nvPr>
            <p:ph type="sldNum" sz="quarter" idx="12"/>
          </p:nvPr>
        </p:nvSpPr>
        <p:spPr/>
        <p:txBody>
          <a:bodyPr/>
          <a:lstStyle/>
          <a:p>
            <a:fld id="{C4BD899E-D7A3-344D-8DBA-9CB26B86A248}" type="slidenum">
              <a:rPr lang="en-US" smtClean="0"/>
              <a:t>‹#›</a:t>
            </a:fld>
            <a:endParaRPr lang="en-US"/>
          </a:p>
        </p:txBody>
      </p:sp>
    </p:spTree>
    <p:extLst>
      <p:ext uri="{BB962C8B-B14F-4D97-AF65-F5344CB8AC3E}">
        <p14:creationId xmlns:p14="http://schemas.microsoft.com/office/powerpoint/2010/main" val="221496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2699-FC22-87B2-3E17-B80C999DC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77817F-60FE-2749-EE8C-902C49B870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58E82E-7752-4A39-5A3F-777BAF331631}"/>
              </a:ext>
            </a:extLst>
          </p:cNvPr>
          <p:cNvSpPr>
            <a:spLocks noGrp="1"/>
          </p:cNvSpPr>
          <p:nvPr>
            <p:ph type="dt" sz="half" idx="10"/>
          </p:nvPr>
        </p:nvSpPr>
        <p:spPr/>
        <p:txBody>
          <a:bodyPr/>
          <a:lstStyle/>
          <a:p>
            <a:fld id="{1D7ADCCA-40E9-2342-98FA-7B8136FCE999}" type="datetimeFigureOut">
              <a:rPr lang="en-US" smtClean="0"/>
              <a:t>10/27/2023</a:t>
            </a:fld>
            <a:endParaRPr lang="en-US"/>
          </a:p>
        </p:txBody>
      </p:sp>
      <p:sp>
        <p:nvSpPr>
          <p:cNvPr id="5" name="Footer Placeholder 4">
            <a:extLst>
              <a:ext uri="{FF2B5EF4-FFF2-40B4-BE49-F238E27FC236}">
                <a16:creationId xmlns:a16="http://schemas.microsoft.com/office/drawing/2014/main" id="{A26B2469-D76A-81E1-60E5-70CE62560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54EF2-8E6F-3E35-C3DC-2151D3C46D6A}"/>
              </a:ext>
            </a:extLst>
          </p:cNvPr>
          <p:cNvSpPr>
            <a:spLocks noGrp="1"/>
          </p:cNvSpPr>
          <p:nvPr>
            <p:ph type="sldNum" sz="quarter" idx="12"/>
          </p:nvPr>
        </p:nvSpPr>
        <p:spPr/>
        <p:txBody>
          <a:bodyPr/>
          <a:lstStyle/>
          <a:p>
            <a:fld id="{C4BD899E-D7A3-344D-8DBA-9CB26B86A248}" type="slidenum">
              <a:rPr lang="en-US" smtClean="0"/>
              <a:t>‹#›</a:t>
            </a:fld>
            <a:endParaRPr lang="en-US"/>
          </a:p>
        </p:txBody>
      </p:sp>
    </p:spTree>
    <p:extLst>
      <p:ext uri="{BB962C8B-B14F-4D97-AF65-F5344CB8AC3E}">
        <p14:creationId xmlns:p14="http://schemas.microsoft.com/office/powerpoint/2010/main" val="313703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A03C-B092-588F-65DC-2CA8EA39FF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30109-4413-7994-9CF1-F2DCF0029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932355-4F98-E47F-EC68-A7529F43C9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38B189-AD0E-AA2C-6B8A-744E689367AF}"/>
              </a:ext>
            </a:extLst>
          </p:cNvPr>
          <p:cNvSpPr>
            <a:spLocks noGrp="1"/>
          </p:cNvSpPr>
          <p:nvPr>
            <p:ph type="dt" sz="half" idx="10"/>
          </p:nvPr>
        </p:nvSpPr>
        <p:spPr/>
        <p:txBody>
          <a:bodyPr/>
          <a:lstStyle/>
          <a:p>
            <a:fld id="{1D7ADCCA-40E9-2342-98FA-7B8136FCE999}" type="datetimeFigureOut">
              <a:rPr lang="en-US" smtClean="0"/>
              <a:t>10/27/2023</a:t>
            </a:fld>
            <a:endParaRPr lang="en-US"/>
          </a:p>
        </p:txBody>
      </p:sp>
      <p:sp>
        <p:nvSpPr>
          <p:cNvPr id="6" name="Footer Placeholder 5">
            <a:extLst>
              <a:ext uri="{FF2B5EF4-FFF2-40B4-BE49-F238E27FC236}">
                <a16:creationId xmlns:a16="http://schemas.microsoft.com/office/drawing/2014/main" id="{3E910037-4602-CDB5-21F6-77083209C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DB40E-19B9-5925-6C66-4A1994C98A28}"/>
              </a:ext>
            </a:extLst>
          </p:cNvPr>
          <p:cNvSpPr>
            <a:spLocks noGrp="1"/>
          </p:cNvSpPr>
          <p:nvPr>
            <p:ph type="sldNum" sz="quarter" idx="12"/>
          </p:nvPr>
        </p:nvSpPr>
        <p:spPr/>
        <p:txBody>
          <a:bodyPr/>
          <a:lstStyle/>
          <a:p>
            <a:fld id="{C4BD899E-D7A3-344D-8DBA-9CB26B86A248}" type="slidenum">
              <a:rPr lang="en-US" smtClean="0"/>
              <a:t>‹#›</a:t>
            </a:fld>
            <a:endParaRPr lang="en-US"/>
          </a:p>
        </p:txBody>
      </p:sp>
    </p:spTree>
    <p:extLst>
      <p:ext uri="{BB962C8B-B14F-4D97-AF65-F5344CB8AC3E}">
        <p14:creationId xmlns:p14="http://schemas.microsoft.com/office/powerpoint/2010/main" val="13545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C87F-74D4-8CFC-A1D1-C7F5BB81E6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9985DF-86BC-99DF-DE13-FC4240420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89D0FD-666E-3811-8B16-30902391D5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F4F2A8-2BB4-3B17-0EEC-84E9C9BD9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4C4270-0606-9720-EA35-9E60195813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211824-DCF2-6926-10CD-7F01B7CCE12D}"/>
              </a:ext>
            </a:extLst>
          </p:cNvPr>
          <p:cNvSpPr>
            <a:spLocks noGrp="1"/>
          </p:cNvSpPr>
          <p:nvPr>
            <p:ph type="dt" sz="half" idx="10"/>
          </p:nvPr>
        </p:nvSpPr>
        <p:spPr/>
        <p:txBody>
          <a:bodyPr/>
          <a:lstStyle/>
          <a:p>
            <a:fld id="{1D7ADCCA-40E9-2342-98FA-7B8136FCE999}" type="datetimeFigureOut">
              <a:rPr lang="en-US" smtClean="0"/>
              <a:t>10/27/2023</a:t>
            </a:fld>
            <a:endParaRPr lang="en-US"/>
          </a:p>
        </p:txBody>
      </p:sp>
      <p:sp>
        <p:nvSpPr>
          <p:cNvPr id="8" name="Footer Placeholder 7">
            <a:extLst>
              <a:ext uri="{FF2B5EF4-FFF2-40B4-BE49-F238E27FC236}">
                <a16:creationId xmlns:a16="http://schemas.microsoft.com/office/drawing/2014/main" id="{4F74F85B-46CD-41E6-A465-9BEDDEFBC8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94F422-2C81-F37F-E1CE-122991AAFFBF}"/>
              </a:ext>
            </a:extLst>
          </p:cNvPr>
          <p:cNvSpPr>
            <a:spLocks noGrp="1"/>
          </p:cNvSpPr>
          <p:nvPr>
            <p:ph type="sldNum" sz="quarter" idx="12"/>
          </p:nvPr>
        </p:nvSpPr>
        <p:spPr/>
        <p:txBody>
          <a:bodyPr/>
          <a:lstStyle/>
          <a:p>
            <a:fld id="{C4BD899E-D7A3-344D-8DBA-9CB26B86A248}" type="slidenum">
              <a:rPr lang="en-US" smtClean="0"/>
              <a:t>‹#›</a:t>
            </a:fld>
            <a:endParaRPr lang="en-US"/>
          </a:p>
        </p:txBody>
      </p:sp>
    </p:spTree>
    <p:extLst>
      <p:ext uri="{BB962C8B-B14F-4D97-AF65-F5344CB8AC3E}">
        <p14:creationId xmlns:p14="http://schemas.microsoft.com/office/powerpoint/2010/main" val="150536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9A92-8A41-C9F8-AF89-4A118A8068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A109E2-8BD9-F847-1A0F-C30DAA5FB36B}"/>
              </a:ext>
            </a:extLst>
          </p:cNvPr>
          <p:cNvSpPr>
            <a:spLocks noGrp="1"/>
          </p:cNvSpPr>
          <p:nvPr>
            <p:ph type="dt" sz="half" idx="10"/>
          </p:nvPr>
        </p:nvSpPr>
        <p:spPr/>
        <p:txBody>
          <a:bodyPr/>
          <a:lstStyle/>
          <a:p>
            <a:fld id="{1D7ADCCA-40E9-2342-98FA-7B8136FCE999}" type="datetimeFigureOut">
              <a:rPr lang="en-US" smtClean="0"/>
              <a:t>10/27/2023</a:t>
            </a:fld>
            <a:endParaRPr lang="en-US"/>
          </a:p>
        </p:txBody>
      </p:sp>
      <p:sp>
        <p:nvSpPr>
          <p:cNvPr id="4" name="Footer Placeholder 3">
            <a:extLst>
              <a:ext uri="{FF2B5EF4-FFF2-40B4-BE49-F238E27FC236}">
                <a16:creationId xmlns:a16="http://schemas.microsoft.com/office/drawing/2014/main" id="{D90DE3FB-8BA1-B2A6-A136-B413760C73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0D81EC-89BD-4CC4-426C-CEED85431725}"/>
              </a:ext>
            </a:extLst>
          </p:cNvPr>
          <p:cNvSpPr>
            <a:spLocks noGrp="1"/>
          </p:cNvSpPr>
          <p:nvPr>
            <p:ph type="sldNum" sz="quarter" idx="12"/>
          </p:nvPr>
        </p:nvSpPr>
        <p:spPr/>
        <p:txBody>
          <a:bodyPr/>
          <a:lstStyle/>
          <a:p>
            <a:fld id="{C4BD899E-D7A3-344D-8DBA-9CB26B86A248}" type="slidenum">
              <a:rPr lang="en-US" smtClean="0"/>
              <a:t>‹#›</a:t>
            </a:fld>
            <a:endParaRPr lang="en-US"/>
          </a:p>
        </p:txBody>
      </p:sp>
    </p:spTree>
    <p:extLst>
      <p:ext uri="{BB962C8B-B14F-4D97-AF65-F5344CB8AC3E}">
        <p14:creationId xmlns:p14="http://schemas.microsoft.com/office/powerpoint/2010/main" val="367289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94239-577F-31F5-2816-E294DC9488B1}"/>
              </a:ext>
            </a:extLst>
          </p:cNvPr>
          <p:cNvSpPr>
            <a:spLocks noGrp="1"/>
          </p:cNvSpPr>
          <p:nvPr>
            <p:ph type="dt" sz="half" idx="10"/>
          </p:nvPr>
        </p:nvSpPr>
        <p:spPr/>
        <p:txBody>
          <a:bodyPr/>
          <a:lstStyle/>
          <a:p>
            <a:fld id="{1D7ADCCA-40E9-2342-98FA-7B8136FCE999}" type="datetimeFigureOut">
              <a:rPr lang="en-US" smtClean="0"/>
              <a:t>10/27/2023</a:t>
            </a:fld>
            <a:endParaRPr lang="en-US"/>
          </a:p>
        </p:txBody>
      </p:sp>
      <p:sp>
        <p:nvSpPr>
          <p:cNvPr id="3" name="Footer Placeholder 2">
            <a:extLst>
              <a:ext uri="{FF2B5EF4-FFF2-40B4-BE49-F238E27FC236}">
                <a16:creationId xmlns:a16="http://schemas.microsoft.com/office/drawing/2014/main" id="{7C84063C-03D9-2351-0A1B-067621729A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D1E40E-6546-9DA0-E62A-342A7BACA4EA}"/>
              </a:ext>
            </a:extLst>
          </p:cNvPr>
          <p:cNvSpPr>
            <a:spLocks noGrp="1"/>
          </p:cNvSpPr>
          <p:nvPr>
            <p:ph type="sldNum" sz="quarter" idx="12"/>
          </p:nvPr>
        </p:nvSpPr>
        <p:spPr/>
        <p:txBody>
          <a:bodyPr/>
          <a:lstStyle/>
          <a:p>
            <a:fld id="{C4BD899E-D7A3-344D-8DBA-9CB26B86A248}" type="slidenum">
              <a:rPr lang="en-US" smtClean="0"/>
              <a:t>‹#›</a:t>
            </a:fld>
            <a:endParaRPr lang="en-US"/>
          </a:p>
        </p:txBody>
      </p:sp>
    </p:spTree>
    <p:extLst>
      <p:ext uri="{BB962C8B-B14F-4D97-AF65-F5344CB8AC3E}">
        <p14:creationId xmlns:p14="http://schemas.microsoft.com/office/powerpoint/2010/main" val="182139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2940-2342-1295-6D94-47A567B24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49E2BD-F270-8B8E-958A-7EE861EC9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D344A2-8CA0-24D4-51AD-06C179A2E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7B6A8-9A59-EDE1-313D-E5ABD2EDC96A}"/>
              </a:ext>
            </a:extLst>
          </p:cNvPr>
          <p:cNvSpPr>
            <a:spLocks noGrp="1"/>
          </p:cNvSpPr>
          <p:nvPr>
            <p:ph type="dt" sz="half" idx="10"/>
          </p:nvPr>
        </p:nvSpPr>
        <p:spPr/>
        <p:txBody>
          <a:bodyPr/>
          <a:lstStyle/>
          <a:p>
            <a:fld id="{1D7ADCCA-40E9-2342-98FA-7B8136FCE999}" type="datetimeFigureOut">
              <a:rPr lang="en-US" smtClean="0"/>
              <a:t>10/27/2023</a:t>
            </a:fld>
            <a:endParaRPr lang="en-US"/>
          </a:p>
        </p:txBody>
      </p:sp>
      <p:sp>
        <p:nvSpPr>
          <p:cNvPr id="6" name="Footer Placeholder 5">
            <a:extLst>
              <a:ext uri="{FF2B5EF4-FFF2-40B4-BE49-F238E27FC236}">
                <a16:creationId xmlns:a16="http://schemas.microsoft.com/office/drawing/2014/main" id="{EC2262DC-49C8-34AB-D065-966D56862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D34623-7690-4EE4-120B-F219597965F9}"/>
              </a:ext>
            </a:extLst>
          </p:cNvPr>
          <p:cNvSpPr>
            <a:spLocks noGrp="1"/>
          </p:cNvSpPr>
          <p:nvPr>
            <p:ph type="sldNum" sz="quarter" idx="12"/>
          </p:nvPr>
        </p:nvSpPr>
        <p:spPr/>
        <p:txBody>
          <a:bodyPr/>
          <a:lstStyle/>
          <a:p>
            <a:fld id="{C4BD899E-D7A3-344D-8DBA-9CB26B86A248}" type="slidenum">
              <a:rPr lang="en-US" smtClean="0"/>
              <a:t>‹#›</a:t>
            </a:fld>
            <a:endParaRPr lang="en-US"/>
          </a:p>
        </p:txBody>
      </p:sp>
    </p:spTree>
    <p:extLst>
      <p:ext uri="{BB962C8B-B14F-4D97-AF65-F5344CB8AC3E}">
        <p14:creationId xmlns:p14="http://schemas.microsoft.com/office/powerpoint/2010/main" val="317367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CE02-51F4-5F1B-A077-D849D7F5E7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3650C0-B79B-B9E9-3160-C5186BEC8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5A851B-81EE-E658-B8F6-651147564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CF8FD-C0A9-92CE-8B66-C67E0F56E224}"/>
              </a:ext>
            </a:extLst>
          </p:cNvPr>
          <p:cNvSpPr>
            <a:spLocks noGrp="1"/>
          </p:cNvSpPr>
          <p:nvPr>
            <p:ph type="dt" sz="half" idx="10"/>
          </p:nvPr>
        </p:nvSpPr>
        <p:spPr/>
        <p:txBody>
          <a:bodyPr/>
          <a:lstStyle/>
          <a:p>
            <a:fld id="{1D7ADCCA-40E9-2342-98FA-7B8136FCE999}" type="datetimeFigureOut">
              <a:rPr lang="en-US" smtClean="0"/>
              <a:t>10/27/2023</a:t>
            </a:fld>
            <a:endParaRPr lang="en-US"/>
          </a:p>
        </p:txBody>
      </p:sp>
      <p:sp>
        <p:nvSpPr>
          <p:cNvPr id="6" name="Footer Placeholder 5">
            <a:extLst>
              <a:ext uri="{FF2B5EF4-FFF2-40B4-BE49-F238E27FC236}">
                <a16:creationId xmlns:a16="http://schemas.microsoft.com/office/drawing/2014/main" id="{9EAB8928-6282-97EB-C53F-9B678ED57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C839B-BCE1-C75C-E26A-D0E9FCF08D95}"/>
              </a:ext>
            </a:extLst>
          </p:cNvPr>
          <p:cNvSpPr>
            <a:spLocks noGrp="1"/>
          </p:cNvSpPr>
          <p:nvPr>
            <p:ph type="sldNum" sz="quarter" idx="12"/>
          </p:nvPr>
        </p:nvSpPr>
        <p:spPr/>
        <p:txBody>
          <a:bodyPr/>
          <a:lstStyle/>
          <a:p>
            <a:fld id="{C4BD899E-D7A3-344D-8DBA-9CB26B86A248}" type="slidenum">
              <a:rPr lang="en-US" smtClean="0"/>
              <a:t>‹#›</a:t>
            </a:fld>
            <a:endParaRPr lang="en-US"/>
          </a:p>
        </p:txBody>
      </p:sp>
    </p:spTree>
    <p:extLst>
      <p:ext uri="{BB962C8B-B14F-4D97-AF65-F5344CB8AC3E}">
        <p14:creationId xmlns:p14="http://schemas.microsoft.com/office/powerpoint/2010/main" val="344099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684DBC-F614-1DB2-8047-2A9B2E989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EA2411-292A-A426-3E5E-6484F7D7B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64657-CB50-D4EB-B11D-A5FD7C75D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ADCCA-40E9-2342-98FA-7B8136FCE999}" type="datetimeFigureOut">
              <a:rPr lang="en-US" smtClean="0"/>
              <a:t>10/27/2023</a:t>
            </a:fld>
            <a:endParaRPr lang="en-US"/>
          </a:p>
        </p:txBody>
      </p:sp>
      <p:sp>
        <p:nvSpPr>
          <p:cNvPr id="5" name="Footer Placeholder 4">
            <a:extLst>
              <a:ext uri="{FF2B5EF4-FFF2-40B4-BE49-F238E27FC236}">
                <a16:creationId xmlns:a16="http://schemas.microsoft.com/office/drawing/2014/main" id="{07D1B8A8-CD6B-3BCD-1F8E-1C0709ED7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27FCDC-E02D-455E-64EB-36281107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D899E-D7A3-344D-8DBA-9CB26B86A248}" type="slidenum">
              <a:rPr lang="en-US" smtClean="0"/>
              <a:t>‹#›</a:t>
            </a:fld>
            <a:endParaRPr lang="en-US"/>
          </a:p>
        </p:txBody>
      </p:sp>
    </p:spTree>
    <p:extLst>
      <p:ext uri="{BB962C8B-B14F-4D97-AF65-F5344CB8AC3E}">
        <p14:creationId xmlns:p14="http://schemas.microsoft.com/office/powerpoint/2010/main" val="3125016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p:txBody>
          <a:bodyPr>
            <a:normAutofit/>
          </a:bodyPr>
          <a:lstStyle/>
          <a:p>
            <a:r>
              <a:rPr lang="en-US" sz="7200" b="1" dirty="0">
                <a:solidFill>
                  <a:schemeClr val="bg1"/>
                </a:solidFill>
                <a:latin typeface="Arial" panose="020B0604020202020204" pitchFamily="34" charset="0"/>
                <a:cs typeface="Arial" panose="020B0604020202020204" pitchFamily="34" charset="0"/>
              </a:rPr>
              <a:t>servicen</a:t>
            </a:r>
            <a:r>
              <a:rPr lang="en-US" sz="7200" b="1" dirty="0">
                <a:solidFill>
                  <a:srgbClr val="62D84E"/>
                </a:solidFill>
                <a:latin typeface="Arial" panose="020B0604020202020204" pitchFamily="34" charset="0"/>
                <a:cs typeface="Arial" panose="020B0604020202020204" pitchFamily="34" charset="0"/>
              </a:rPr>
              <a:t>o</a:t>
            </a:r>
            <a:r>
              <a:rPr lang="en-US" sz="7200" b="1" dirty="0">
                <a:solidFill>
                  <a:schemeClr val="bg1"/>
                </a:solidFill>
                <a:latin typeface="Arial" panose="020B0604020202020204" pitchFamily="34" charset="0"/>
                <a:cs typeface="Arial" panose="020B0604020202020204" pitchFamily="34" charset="0"/>
              </a:rPr>
              <a:t>w</a:t>
            </a:r>
          </a:p>
        </p:txBody>
      </p:sp>
      <p:sp>
        <p:nvSpPr>
          <p:cNvPr id="3" name="Content Placeholder 2">
            <a:extLst>
              <a:ext uri="{FF2B5EF4-FFF2-40B4-BE49-F238E27FC236}">
                <a16:creationId xmlns:a16="http://schemas.microsoft.com/office/drawing/2014/main" id="{972FC044-BB7A-F438-80EA-3BDF75F07EE6}"/>
              </a:ext>
            </a:extLst>
          </p:cNvPr>
          <p:cNvSpPr>
            <a:spLocks noGrp="1"/>
          </p:cNvSpPr>
          <p:nvPr>
            <p:ph idx="1"/>
          </p:nvPr>
        </p:nvSpPr>
        <p:spPr>
          <a:xfrm>
            <a:off x="838200" y="1670645"/>
            <a:ext cx="8026832" cy="1212043"/>
          </a:xfrm>
        </p:spPr>
        <p:txBody>
          <a:bodyPr>
            <a:normAutofit fontScale="92500" lnSpcReduction="10000"/>
          </a:bodyPr>
          <a:lstStyle/>
          <a:p>
            <a:pPr marL="0" indent="0">
              <a:buNone/>
            </a:pPr>
            <a:r>
              <a:rPr lang="en-US" sz="4000" b="1" dirty="0">
                <a:solidFill>
                  <a:schemeClr val="bg1"/>
                </a:solidFill>
              </a:rPr>
              <a:t>Configuration Management Database </a:t>
            </a:r>
          </a:p>
          <a:p>
            <a:pPr marL="0" indent="0">
              <a:buNone/>
            </a:pPr>
            <a:r>
              <a:rPr lang="en-US" sz="4000" b="1" dirty="0">
                <a:solidFill>
                  <a:schemeClr val="bg1"/>
                </a:solidFill>
              </a:rPr>
              <a:t>(CMDB) Fundamentals</a:t>
            </a:r>
          </a:p>
        </p:txBody>
      </p:sp>
      <p:sp>
        <p:nvSpPr>
          <p:cNvPr id="10" name="Oval 9">
            <a:extLst>
              <a:ext uri="{FF2B5EF4-FFF2-40B4-BE49-F238E27FC236}">
                <a16:creationId xmlns:a16="http://schemas.microsoft.com/office/drawing/2014/main" id="{D51565A1-4892-F8AD-3192-A48DF19046F7}"/>
              </a:ext>
            </a:extLst>
          </p:cNvPr>
          <p:cNvSpPr/>
          <p:nvPr/>
        </p:nvSpPr>
        <p:spPr>
          <a:xfrm>
            <a:off x="7812154" y="2806558"/>
            <a:ext cx="3823371" cy="4029741"/>
          </a:xfrm>
          <a:prstGeom prst="ellipse">
            <a:avLst/>
          </a:prstGeom>
          <a:solidFill>
            <a:srgbClr val="E1ED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4" descr="A person wearing glasses and a black sweater pointing up">
            <a:extLst>
              <a:ext uri="{FF2B5EF4-FFF2-40B4-BE49-F238E27FC236}">
                <a16:creationId xmlns:a16="http://schemas.microsoft.com/office/drawing/2014/main" id="{E0C23D42-4A73-033B-8892-A35A2079DE1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53" b="98863" l="9830" r="92402">
                        <a14:foregroundMark x1="50372" y1="95829" x2="50372" y2="95829"/>
                        <a14:foregroundMark x1="34431" y1="98863" x2="34431" y2="98863"/>
                        <a14:foregroundMark x1="90170" y1="94597" x2="90170" y2="94597"/>
                        <a14:foregroundMark x1="92402" y1="96777" x2="92402" y2="96777"/>
                      </a14:backgroundRemoval>
                    </a14:imgEffect>
                  </a14:imgLayer>
                </a14:imgProps>
              </a:ext>
            </a:extLst>
          </a:blip>
          <a:srcRect l="25709" t="19865" r="5665"/>
          <a:stretch/>
        </p:blipFill>
        <p:spPr>
          <a:xfrm>
            <a:off x="7195796" y="2977975"/>
            <a:ext cx="4198013" cy="2747963"/>
          </a:xfrm>
          <a:prstGeom prst="rect">
            <a:avLst/>
          </a:prstGeom>
        </p:spPr>
      </p:pic>
      <p:sp>
        <p:nvSpPr>
          <p:cNvPr id="13" name="Rectangle 12">
            <a:extLst>
              <a:ext uri="{FF2B5EF4-FFF2-40B4-BE49-F238E27FC236}">
                <a16:creationId xmlns:a16="http://schemas.microsoft.com/office/drawing/2014/main" id="{FFD5E1E5-11C7-4569-C20A-B0F58511DACD}"/>
              </a:ext>
            </a:extLst>
          </p:cNvPr>
          <p:cNvSpPr/>
          <p:nvPr/>
        </p:nvSpPr>
        <p:spPr>
          <a:xfrm>
            <a:off x="7195796" y="5748995"/>
            <a:ext cx="4304339" cy="1109005"/>
          </a:xfrm>
          <a:prstGeom prst="rect">
            <a:avLst/>
          </a:prstGeom>
          <a:solidFill>
            <a:srgbClr val="032C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13AAACB-6BA2-7DCD-305C-FFF6B6DACF1C}"/>
              </a:ext>
            </a:extLst>
          </p:cNvPr>
          <p:cNvSpPr txBox="1"/>
          <p:nvPr/>
        </p:nvSpPr>
        <p:spPr>
          <a:xfrm>
            <a:off x="2307266" y="4194972"/>
            <a:ext cx="4795090" cy="1508105"/>
          </a:xfrm>
          <a:prstGeom prst="rect">
            <a:avLst/>
          </a:prstGeom>
          <a:noFill/>
        </p:spPr>
        <p:txBody>
          <a:bodyPr wrap="square" rtlCol="0">
            <a:spAutoFit/>
          </a:bodyPr>
          <a:lstStyle/>
          <a:p>
            <a:pPr algn="r"/>
            <a:r>
              <a:rPr lang="en-US" sz="4400" b="1" dirty="0">
                <a:solidFill>
                  <a:schemeClr val="bg1"/>
                </a:solidFill>
              </a:rPr>
              <a:t>Jeff Thies</a:t>
            </a:r>
          </a:p>
          <a:p>
            <a:pPr algn="r"/>
            <a:r>
              <a:rPr lang="en-US" sz="2400" dirty="0">
                <a:solidFill>
                  <a:schemeClr val="bg1"/>
                </a:solidFill>
              </a:rPr>
              <a:t>youtube.com/@ServiceNowSimple</a:t>
            </a:r>
          </a:p>
          <a:p>
            <a:pPr algn="r"/>
            <a:r>
              <a:rPr lang="en-US" sz="2400" dirty="0">
                <a:solidFill>
                  <a:schemeClr val="bg1"/>
                </a:solidFill>
              </a:rPr>
              <a:t>jtt0340@gmail.com</a:t>
            </a:r>
          </a:p>
        </p:txBody>
      </p:sp>
      <p:cxnSp>
        <p:nvCxnSpPr>
          <p:cNvPr id="15" name="Straight Connector 14">
            <a:extLst>
              <a:ext uri="{FF2B5EF4-FFF2-40B4-BE49-F238E27FC236}">
                <a16:creationId xmlns:a16="http://schemas.microsoft.com/office/drawing/2014/main" id="{4E53D2BA-6918-21BC-509D-B8555E8A8244}"/>
              </a:ext>
            </a:extLst>
          </p:cNvPr>
          <p:cNvCxnSpPr>
            <a:cxnSpLocks/>
          </p:cNvCxnSpPr>
          <p:nvPr/>
        </p:nvCxnSpPr>
        <p:spPr>
          <a:xfrm>
            <a:off x="2636881" y="5736571"/>
            <a:ext cx="8778240" cy="0"/>
          </a:xfrm>
          <a:prstGeom prst="line">
            <a:avLst/>
          </a:prstGeom>
          <a:ln w="25400">
            <a:solidFill>
              <a:srgbClr val="62D8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69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8839201" y="30070"/>
            <a:ext cx="2849653" cy="739256"/>
          </a:xfrm>
        </p:spPr>
        <p:txBody>
          <a:bodyPr>
            <a:normAutofit/>
          </a:bodyPr>
          <a:lstStyle/>
          <a:p>
            <a:pPr algn="r"/>
            <a:r>
              <a:rPr lang="en-US" sz="2400" b="1" dirty="0">
                <a:solidFill>
                  <a:schemeClr val="bg1"/>
                </a:solidFill>
                <a:latin typeface="Arial" panose="020B0604020202020204" pitchFamily="34" charset="0"/>
                <a:cs typeface="Arial" panose="020B0604020202020204" pitchFamily="34" charset="0"/>
              </a:rPr>
              <a:t>servicen</a:t>
            </a:r>
            <a:r>
              <a:rPr lang="en-US" sz="2400" b="1" dirty="0">
                <a:solidFill>
                  <a:srgbClr val="62D84E"/>
                </a:solidFill>
                <a:latin typeface="Arial" panose="020B0604020202020204" pitchFamily="34" charset="0"/>
                <a:cs typeface="Arial" panose="020B0604020202020204" pitchFamily="34" charset="0"/>
              </a:rPr>
              <a:t>o</a:t>
            </a:r>
            <a:r>
              <a:rPr lang="en-US" sz="2400" b="1" dirty="0">
                <a:solidFill>
                  <a:schemeClr val="bg1"/>
                </a:solidFill>
                <a:latin typeface="Arial" panose="020B0604020202020204" pitchFamily="34" charset="0"/>
                <a:cs typeface="Arial" panose="020B0604020202020204" pitchFamily="34" charset="0"/>
              </a:rPr>
              <a:t>wsimple</a:t>
            </a:r>
          </a:p>
        </p:txBody>
      </p:sp>
      <p:sp>
        <p:nvSpPr>
          <p:cNvPr id="28" name="Content Placeholder 2">
            <a:extLst>
              <a:ext uri="{FF2B5EF4-FFF2-40B4-BE49-F238E27FC236}">
                <a16:creationId xmlns:a16="http://schemas.microsoft.com/office/drawing/2014/main" id="{4DFC1EA4-9F9F-3F9A-FABD-480B4680939E}"/>
              </a:ext>
            </a:extLst>
          </p:cNvPr>
          <p:cNvSpPr txBox="1">
            <a:spLocks/>
          </p:cNvSpPr>
          <p:nvPr/>
        </p:nvSpPr>
        <p:spPr>
          <a:xfrm>
            <a:off x="445292" y="664666"/>
            <a:ext cx="8851107" cy="739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rgbClr val="62D84E"/>
                </a:solidFill>
              </a:rPr>
              <a:t>How does the ServiceNow CMDB Work?</a:t>
            </a:r>
          </a:p>
        </p:txBody>
      </p:sp>
      <p:sp>
        <p:nvSpPr>
          <p:cNvPr id="4" name="Content Placeholder 2">
            <a:extLst>
              <a:ext uri="{FF2B5EF4-FFF2-40B4-BE49-F238E27FC236}">
                <a16:creationId xmlns:a16="http://schemas.microsoft.com/office/drawing/2014/main" id="{B144F5B9-503C-66F8-921E-2ED7D34795EA}"/>
              </a:ext>
            </a:extLst>
          </p:cNvPr>
          <p:cNvSpPr txBox="1">
            <a:spLocks/>
          </p:cNvSpPr>
          <p:nvPr/>
        </p:nvSpPr>
        <p:spPr>
          <a:xfrm>
            <a:off x="445293" y="1534887"/>
            <a:ext cx="11156474" cy="47890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A </a:t>
            </a:r>
            <a:r>
              <a:rPr kumimoji="0" lang="en-US" sz="2800" b="0" i="0" u="none" strike="noStrike" kern="1200" cap="none" spc="0" normalizeH="0" baseline="0" noProof="0" dirty="0">
                <a:ln>
                  <a:noFill/>
                </a:ln>
                <a:solidFill>
                  <a:srgbClr val="62D84E"/>
                </a:solidFill>
                <a:effectLst/>
                <a:uLnTx/>
                <a:uFillTx/>
                <a:latin typeface="Calibri" panose="020F0502020204030204"/>
                <a:ea typeface="+mn-ea"/>
                <a:cs typeface="Calibri"/>
              </a:rPr>
              <a:t>Hierarchical Database</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 allows efficient storage and retrieval of large numbers of CIs.</a:t>
            </a:r>
          </a:p>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endParaRPr lang="en-US" dirty="0">
              <a:solidFill>
                <a:prstClr val="white"/>
              </a:solidFill>
              <a:latin typeface="Calibri" panose="020F0502020204030204"/>
              <a:cs typeface="Calibri"/>
            </a:endParaRPr>
          </a:p>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The Configuration Application</a:t>
            </a:r>
          </a:p>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endParaRPr lang="en-US" dirty="0">
              <a:solidFill>
                <a:prstClr val="white"/>
              </a:solidFill>
              <a:latin typeface="Calibri" panose="020F0502020204030204"/>
              <a:cs typeface="Calibri"/>
            </a:endParaRPr>
          </a:p>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Class = Table</a:t>
            </a:r>
          </a:p>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endParaRPr lang="en-US" dirty="0">
              <a:solidFill>
                <a:prstClr val="white"/>
              </a:solidFill>
              <a:latin typeface="Calibri" panose="020F0502020204030204"/>
              <a:cs typeface="Calibri"/>
            </a:endParaRPr>
          </a:p>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Relationships &amp; Types</a:t>
            </a:r>
          </a:p>
        </p:txBody>
      </p:sp>
    </p:spTree>
    <p:extLst>
      <p:ext uri="{BB962C8B-B14F-4D97-AF65-F5344CB8AC3E}">
        <p14:creationId xmlns:p14="http://schemas.microsoft.com/office/powerpoint/2010/main" val="108631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8839201" y="30070"/>
            <a:ext cx="2849653" cy="739256"/>
          </a:xfrm>
        </p:spPr>
        <p:txBody>
          <a:bodyPr>
            <a:normAutofit/>
          </a:bodyPr>
          <a:lstStyle/>
          <a:p>
            <a:pPr algn="r"/>
            <a:r>
              <a:rPr lang="en-US" sz="2400" b="1" dirty="0">
                <a:solidFill>
                  <a:schemeClr val="bg1"/>
                </a:solidFill>
                <a:latin typeface="Arial" panose="020B0604020202020204" pitchFamily="34" charset="0"/>
                <a:cs typeface="Arial" panose="020B0604020202020204" pitchFamily="34" charset="0"/>
              </a:rPr>
              <a:t>servicen</a:t>
            </a:r>
            <a:r>
              <a:rPr lang="en-US" sz="2400" b="1" dirty="0">
                <a:solidFill>
                  <a:srgbClr val="62D84E"/>
                </a:solidFill>
                <a:latin typeface="Arial" panose="020B0604020202020204" pitchFamily="34" charset="0"/>
                <a:cs typeface="Arial" panose="020B0604020202020204" pitchFamily="34" charset="0"/>
              </a:rPr>
              <a:t>o</a:t>
            </a:r>
            <a:r>
              <a:rPr lang="en-US" sz="2400" b="1" dirty="0">
                <a:solidFill>
                  <a:schemeClr val="bg1"/>
                </a:solidFill>
                <a:latin typeface="Arial" panose="020B0604020202020204" pitchFamily="34" charset="0"/>
                <a:cs typeface="Arial" panose="020B0604020202020204" pitchFamily="34" charset="0"/>
              </a:rPr>
              <a:t>wsimple</a:t>
            </a:r>
          </a:p>
        </p:txBody>
      </p:sp>
      <p:sp>
        <p:nvSpPr>
          <p:cNvPr id="28" name="Content Placeholder 2">
            <a:extLst>
              <a:ext uri="{FF2B5EF4-FFF2-40B4-BE49-F238E27FC236}">
                <a16:creationId xmlns:a16="http://schemas.microsoft.com/office/drawing/2014/main" id="{4DFC1EA4-9F9F-3F9A-FABD-480B4680939E}"/>
              </a:ext>
            </a:extLst>
          </p:cNvPr>
          <p:cNvSpPr txBox="1">
            <a:spLocks/>
          </p:cNvSpPr>
          <p:nvPr/>
        </p:nvSpPr>
        <p:spPr>
          <a:xfrm>
            <a:off x="445292" y="664666"/>
            <a:ext cx="8851107" cy="739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rgbClr val="62D84E"/>
                </a:solidFill>
              </a:rPr>
              <a:t>How does the ServiceNow CMDB Work?</a:t>
            </a:r>
          </a:p>
        </p:txBody>
      </p:sp>
      <p:sp>
        <p:nvSpPr>
          <p:cNvPr id="4" name="Content Placeholder 2">
            <a:extLst>
              <a:ext uri="{FF2B5EF4-FFF2-40B4-BE49-F238E27FC236}">
                <a16:creationId xmlns:a16="http://schemas.microsoft.com/office/drawing/2014/main" id="{B144F5B9-503C-66F8-921E-2ED7D34795EA}"/>
              </a:ext>
            </a:extLst>
          </p:cNvPr>
          <p:cNvSpPr txBox="1">
            <a:spLocks/>
          </p:cNvSpPr>
          <p:nvPr/>
        </p:nvSpPr>
        <p:spPr>
          <a:xfrm>
            <a:off x="445293" y="1534887"/>
            <a:ext cx="11156474" cy="47890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600"/>
              </a:spcBef>
              <a:defRPr/>
            </a:pPr>
            <a:r>
              <a:rPr lang="en-US" dirty="0">
                <a:solidFill>
                  <a:prstClr val="white"/>
                </a:solidFill>
                <a:latin typeface="Calibri" panose="020F0502020204030204"/>
                <a:cs typeface="Calibri"/>
              </a:rPr>
              <a:t>Hardware (Manufacturer, Model Number, Serial Number)</a:t>
            </a:r>
          </a:p>
          <a:p>
            <a:pPr lvl="1">
              <a:lnSpc>
                <a:spcPct val="100000"/>
              </a:lnSpc>
              <a:spcBef>
                <a:spcPts val="1600"/>
              </a:spcBef>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Calibri"/>
              </a:rPr>
              <a:t>Computer (CPU Speed, RAM)</a:t>
            </a:r>
          </a:p>
          <a:p>
            <a:pPr lvl="2">
              <a:lnSpc>
                <a:spcPct val="100000"/>
              </a:lnSpc>
              <a:spcBef>
                <a:spcPts val="1600"/>
              </a:spcBef>
              <a:defRPr/>
            </a:pPr>
            <a:r>
              <a:rPr lang="en-US" dirty="0">
                <a:solidFill>
                  <a:prstClr val="white"/>
                </a:solidFill>
                <a:latin typeface="Calibri" panose="020F0502020204030204"/>
                <a:cs typeface="Calibri"/>
              </a:rPr>
              <a:t>Personal Computer (Primary User, Camera Type)</a:t>
            </a:r>
          </a:p>
          <a:p>
            <a:pPr lvl="2">
              <a:lnSpc>
                <a:spcPct val="100000"/>
              </a:lnSpc>
              <a:spcBef>
                <a:spcPts val="1600"/>
              </a:spcBef>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Calibri"/>
              </a:rPr>
              <a:t>Server (Data Center</a:t>
            </a:r>
            <a:r>
              <a:rPr lang="en-US" dirty="0">
                <a:solidFill>
                  <a:prstClr val="white"/>
                </a:solidFill>
                <a:latin typeface="Calibri" panose="020F0502020204030204"/>
                <a:cs typeface="Calibri"/>
              </a:rPr>
              <a:t> ID, FQDN)</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lvl="1">
              <a:lnSpc>
                <a:spcPct val="100000"/>
              </a:lnSpc>
              <a:spcBef>
                <a:spcPts val="1600"/>
              </a:spcBef>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Calibri"/>
              </a:rPr>
              <a:t>Printer (PPM, Paper Size)</a:t>
            </a:r>
          </a:p>
        </p:txBody>
      </p:sp>
    </p:spTree>
    <p:extLst>
      <p:ext uri="{BB962C8B-B14F-4D97-AF65-F5344CB8AC3E}">
        <p14:creationId xmlns:p14="http://schemas.microsoft.com/office/powerpoint/2010/main" val="161222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8839201" y="30070"/>
            <a:ext cx="2849653" cy="739256"/>
          </a:xfrm>
        </p:spPr>
        <p:txBody>
          <a:bodyPr>
            <a:normAutofit/>
          </a:bodyPr>
          <a:lstStyle/>
          <a:p>
            <a:pPr algn="r"/>
            <a:r>
              <a:rPr lang="en-US" sz="2400" b="1" dirty="0">
                <a:solidFill>
                  <a:schemeClr val="bg1"/>
                </a:solidFill>
                <a:latin typeface="Arial" panose="020B0604020202020204" pitchFamily="34" charset="0"/>
                <a:cs typeface="Arial" panose="020B0604020202020204" pitchFamily="34" charset="0"/>
              </a:rPr>
              <a:t>servicen</a:t>
            </a:r>
            <a:r>
              <a:rPr lang="en-US" sz="2400" b="1" dirty="0">
                <a:solidFill>
                  <a:srgbClr val="62D84E"/>
                </a:solidFill>
                <a:latin typeface="Arial" panose="020B0604020202020204" pitchFamily="34" charset="0"/>
                <a:cs typeface="Arial" panose="020B0604020202020204" pitchFamily="34" charset="0"/>
              </a:rPr>
              <a:t>o</a:t>
            </a:r>
            <a:r>
              <a:rPr lang="en-US" sz="2400" b="1" dirty="0">
                <a:solidFill>
                  <a:schemeClr val="bg1"/>
                </a:solidFill>
                <a:latin typeface="Arial" panose="020B0604020202020204" pitchFamily="34" charset="0"/>
                <a:cs typeface="Arial" panose="020B0604020202020204" pitchFamily="34" charset="0"/>
              </a:rPr>
              <a:t>wsimple</a:t>
            </a:r>
          </a:p>
        </p:txBody>
      </p:sp>
      <p:sp>
        <p:nvSpPr>
          <p:cNvPr id="28" name="Content Placeholder 2">
            <a:extLst>
              <a:ext uri="{FF2B5EF4-FFF2-40B4-BE49-F238E27FC236}">
                <a16:creationId xmlns:a16="http://schemas.microsoft.com/office/drawing/2014/main" id="{4DFC1EA4-9F9F-3F9A-FABD-480B4680939E}"/>
              </a:ext>
            </a:extLst>
          </p:cNvPr>
          <p:cNvSpPr txBox="1">
            <a:spLocks/>
          </p:cNvSpPr>
          <p:nvPr/>
        </p:nvSpPr>
        <p:spPr>
          <a:xfrm>
            <a:off x="445292" y="446946"/>
            <a:ext cx="8502765" cy="739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62D84E"/>
                </a:solidFill>
                <a:effectLst/>
                <a:uLnTx/>
                <a:uFillTx/>
                <a:latin typeface="Calibri" panose="020F0502020204030204"/>
                <a:ea typeface="+mn-ea"/>
                <a:cs typeface="+mn-cs"/>
              </a:rPr>
              <a:t>Who</a:t>
            </a:r>
            <a:r>
              <a:rPr kumimoji="0" lang="en-US" sz="3600" b="1" i="0" u="none" strike="noStrike" kern="1200" cap="none" spc="0" normalizeH="0" baseline="0" noProof="0" dirty="0">
                <a:ln>
                  <a:noFill/>
                </a:ln>
                <a:solidFill>
                  <a:srgbClr val="62D84E"/>
                </a:solidFill>
                <a:effectLst/>
                <a:uLnTx/>
                <a:uFillTx/>
                <a:latin typeface="Calibri" panose="020F0502020204030204"/>
                <a:ea typeface="+mn-ea"/>
                <a:cs typeface="+mn-cs"/>
              </a:rPr>
              <a:t> uses the CMDB?  (Stakeholders)</a:t>
            </a:r>
          </a:p>
        </p:txBody>
      </p:sp>
      <p:sp>
        <p:nvSpPr>
          <p:cNvPr id="4" name="Content Placeholder 2">
            <a:extLst>
              <a:ext uri="{FF2B5EF4-FFF2-40B4-BE49-F238E27FC236}">
                <a16:creationId xmlns:a16="http://schemas.microsoft.com/office/drawing/2014/main" id="{B144F5B9-503C-66F8-921E-2ED7D34795EA}"/>
              </a:ext>
            </a:extLst>
          </p:cNvPr>
          <p:cNvSpPr txBox="1">
            <a:spLocks/>
          </p:cNvSpPr>
          <p:nvPr/>
        </p:nvSpPr>
        <p:spPr>
          <a:xfrm>
            <a:off x="445292" y="1153553"/>
            <a:ext cx="2287022" cy="218802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Users</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cs typeface="Calibri"/>
              </a:rPr>
              <a:t>Customers</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Service Desk</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cs typeface="Calibri"/>
              </a:rPr>
              <a:t>Analysts</a:t>
            </a:r>
          </a:p>
        </p:txBody>
      </p:sp>
      <p:sp>
        <p:nvSpPr>
          <p:cNvPr id="5" name="Content Placeholder 2">
            <a:extLst>
              <a:ext uri="{FF2B5EF4-FFF2-40B4-BE49-F238E27FC236}">
                <a16:creationId xmlns:a16="http://schemas.microsoft.com/office/drawing/2014/main" id="{42ECFF24-925F-C0D5-C49D-F27FD3496728}"/>
              </a:ext>
            </a:extLst>
          </p:cNvPr>
          <p:cNvSpPr txBox="1">
            <a:spLocks/>
          </p:cNvSpPr>
          <p:nvPr/>
        </p:nvSpPr>
        <p:spPr>
          <a:xfrm>
            <a:off x="7990114" y="1153553"/>
            <a:ext cx="3756594" cy="23186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Auditors</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cs typeface="Calibri"/>
              </a:rPr>
              <a:t>Operations</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Executive Leadership</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Anyone using ServiceNow</a:t>
            </a:r>
          </a:p>
        </p:txBody>
      </p:sp>
      <p:sp>
        <p:nvSpPr>
          <p:cNvPr id="6" name="Content Placeholder 2">
            <a:extLst>
              <a:ext uri="{FF2B5EF4-FFF2-40B4-BE49-F238E27FC236}">
                <a16:creationId xmlns:a16="http://schemas.microsoft.com/office/drawing/2014/main" id="{A656618C-21EE-5BB2-B1A1-3B4D0837AAD2}"/>
              </a:ext>
            </a:extLst>
          </p:cNvPr>
          <p:cNvSpPr txBox="1">
            <a:spLocks/>
          </p:cNvSpPr>
          <p:nvPr/>
        </p:nvSpPr>
        <p:spPr>
          <a:xfrm>
            <a:off x="3875315" y="1153553"/>
            <a:ext cx="2971800" cy="23186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Technicians</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Support</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cs typeface="Calibri"/>
              </a:rPr>
              <a:t>Security</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Asset Management</a:t>
            </a:r>
          </a:p>
        </p:txBody>
      </p:sp>
      <p:sp>
        <p:nvSpPr>
          <p:cNvPr id="7" name="Content Placeholder 2">
            <a:extLst>
              <a:ext uri="{FF2B5EF4-FFF2-40B4-BE49-F238E27FC236}">
                <a16:creationId xmlns:a16="http://schemas.microsoft.com/office/drawing/2014/main" id="{8A5DAF91-A2C6-A09A-3C98-9ED394923B2B}"/>
              </a:ext>
            </a:extLst>
          </p:cNvPr>
          <p:cNvSpPr txBox="1">
            <a:spLocks/>
          </p:cNvSpPr>
          <p:nvPr/>
        </p:nvSpPr>
        <p:spPr>
          <a:xfrm>
            <a:off x="445292" y="4168408"/>
            <a:ext cx="5933737" cy="739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62D84E"/>
                </a:solidFill>
                <a:effectLst/>
                <a:uLnTx/>
                <a:uFillTx/>
                <a:latin typeface="Calibri" panose="020F0502020204030204"/>
                <a:ea typeface="+mn-ea"/>
                <a:cs typeface="+mn-cs"/>
              </a:rPr>
              <a:t>Why is the CMDB important?</a:t>
            </a:r>
          </a:p>
        </p:txBody>
      </p:sp>
      <p:sp>
        <p:nvSpPr>
          <p:cNvPr id="8" name="Content Placeholder 2">
            <a:extLst>
              <a:ext uri="{FF2B5EF4-FFF2-40B4-BE49-F238E27FC236}">
                <a16:creationId xmlns:a16="http://schemas.microsoft.com/office/drawing/2014/main" id="{BCFA0B7D-B505-D6E6-0322-C3C38E65F3AD}"/>
              </a:ext>
            </a:extLst>
          </p:cNvPr>
          <p:cNvSpPr txBox="1">
            <a:spLocks/>
          </p:cNvSpPr>
          <p:nvPr/>
        </p:nvSpPr>
        <p:spPr>
          <a:xfrm>
            <a:off x="445292" y="4713183"/>
            <a:ext cx="11301416" cy="96916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600"/>
              </a:spcBef>
              <a:buNone/>
              <a:defRPr/>
            </a:pPr>
            <a:r>
              <a:rPr lang="en-US" sz="2400" dirty="0">
                <a:solidFill>
                  <a:prstClr val="white"/>
                </a:solidFill>
                <a:latin typeface="Calibri" panose="020F0502020204030204"/>
                <a:cs typeface="Calibri"/>
              </a:rPr>
              <a:t>Modern enterprises are powered by IT and visibility into the IT infrastructure has become mission-critical.</a:t>
            </a:r>
          </a:p>
        </p:txBody>
      </p:sp>
    </p:spTree>
    <p:extLst>
      <p:ext uri="{BB962C8B-B14F-4D97-AF65-F5344CB8AC3E}">
        <p14:creationId xmlns:p14="http://schemas.microsoft.com/office/powerpoint/2010/main" val="119939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8839201" y="30070"/>
            <a:ext cx="2849653" cy="739256"/>
          </a:xfrm>
        </p:spPr>
        <p:txBody>
          <a:bodyPr>
            <a:normAutofit/>
          </a:bodyPr>
          <a:lstStyle/>
          <a:p>
            <a:pPr algn="r"/>
            <a:r>
              <a:rPr lang="en-US" sz="2400" b="1" dirty="0">
                <a:solidFill>
                  <a:schemeClr val="bg1"/>
                </a:solidFill>
                <a:latin typeface="Arial" panose="020B0604020202020204" pitchFamily="34" charset="0"/>
                <a:cs typeface="Arial" panose="020B0604020202020204" pitchFamily="34" charset="0"/>
              </a:rPr>
              <a:t>servicen</a:t>
            </a:r>
            <a:r>
              <a:rPr lang="en-US" sz="2400" b="1" dirty="0">
                <a:solidFill>
                  <a:srgbClr val="62D84E"/>
                </a:solidFill>
                <a:latin typeface="Arial" panose="020B0604020202020204" pitchFamily="34" charset="0"/>
                <a:cs typeface="Arial" panose="020B0604020202020204" pitchFamily="34" charset="0"/>
              </a:rPr>
              <a:t>o</a:t>
            </a:r>
            <a:r>
              <a:rPr lang="en-US" sz="2400" b="1" dirty="0">
                <a:solidFill>
                  <a:schemeClr val="bg1"/>
                </a:solidFill>
                <a:latin typeface="Arial" panose="020B0604020202020204" pitchFamily="34" charset="0"/>
                <a:cs typeface="Arial" panose="020B0604020202020204" pitchFamily="34" charset="0"/>
              </a:rPr>
              <a:t>wsimple</a:t>
            </a:r>
          </a:p>
        </p:txBody>
      </p:sp>
      <p:sp>
        <p:nvSpPr>
          <p:cNvPr id="28" name="Content Placeholder 2">
            <a:extLst>
              <a:ext uri="{FF2B5EF4-FFF2-40B4-BE49-F238E27FC236}">
                <a16:creationId xmlns:a16="http://schemas.microsoft.com/office/drawing/2014/main" id="{4DFC1EA4-9F9F-3F9A-FABD-480B4680939E}"/>
              </a:ext>
            </a:extLst>
          </p:cNvPr>
          <p:cNvSpPr txBox="1">
            <a:spLocks/>
          </p:cNvSpPr>
          <p:nvPr/>
        </p:nvSpPr>
        <p:spPr>
          <a:xfrm>
            <a:off x="445292" y="403407"/>
            <a:ext cx="4654665" cy="739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62D84E"/>
                </a:solidFill>
                <a:effectLst/>
                <a:uLnTx/>
                <a:uFillTx/>
                <a:latin typeface="Calibri" panose="020F0502020204030204"/>
                <a:ea typeface="+mn-ea"/>
                <a:cs typeface="+mn-cs"/>
              </a:rPr>
              <a:t>Hierarchical Database </a:t>
            </a:r>
          </a:p>
        </p:txBody>
      </p:sp>
      <p:sp>
        <p:nvSpPr>
          <p:cNvPr id="3" name="Rectangle 2">
            <a:extLst>
              <a:ext uri="{FF2B5EF4-FFF2-40B4-BE49-F238E27FC236}">
                <a16:creationId xmlns:a16="http://schemas.microsoft.com/office/drawing/2014/main" id="{9370F2EC-861A-02B1-D13D-530B106A7268}"/>
              </a:ext>
            </a:extLst>
          </p:cNvPr>
          <p:cNvSpPr/>
          <p:nvPr/>
        </p:nvSpPr>
        <p:spPr>
          <a:xfrm>
            <a:off x="1039587" y="2564512"/>
            <a:ext cx="2030185" cy="11193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a:rPr>
              <a:t>T</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able1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Table1_Field1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Table1_FIeld2</a:t>
            </a:r>
          </a:p>
        </p:txBody>
      </p:sp>
      <p:sp>
        <p:nvSpPr>
          <p:cNvPr id="4" name="Rectangle 3">
            <a:extLst>
              <a:ext uri="{FF2B5EF4-FFF2-40B4-BE49-F238E27FC236}">
                <a16:creationId xmlns:a16="http://schemas.microsoft.com/office/drawing/2014/main" id="{9436282D-7C5F-012C-B2BD-2CE6305B9B6D}"/>
              </a:ext>
            </a:extLst>
          </p:cNvPr>
          <p:cNvSpPr/>
          <p:nvPr/>
        </p:nvSpPr>
        <p:spPr>
          <a:xfrm>
            <a:off x="5099957" y="2245906"/>
            <a:ext cx="2030185" cy="175658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Calibri" panose="020F0502020204030204"/>
              </a:rPr>
              <a:t>T</a:t>
            </a:r>
            <a:r>
              <a:rPr kumimoji="0" lang="en-US" sz="2400" b="1" i="0" u="none" strike="noStrike" kern="1200" cap="none" spc="0" normalizeH="0" baseline="0" noProof="0" dirty="0">
                <a:ln>
                  <a:noFill/>
                </a:ln>
                <a:solidFill>
                  <a:schemeClr val="accent1"/>
                </a:solidFill>
                <a:effectLst/>
                <a:uLnTx/>
                <a:uFillTx/>
                <a:latin typeface="Calibri" panose="020F0502020204030204"/>
                <a:ea typeface="+mn-ea"/>
                <a:cs typeface="+mn-cs"/>
              </a:rPr>
              <a:t>able2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Table1_Field1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Table1_FIeld2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accent1"/>
                </a:solidFill>
                <a:latin typeface="Calibri" panose="020F0502020204030204"/>
              </a:rPr>
              <a:t>Table2_Field1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1"/>
                </a:solidFill>
                <a:effectLst/>
                <a:uLnTx/>
                <a:uFillTx/>
                <a:latin typeface="Calibri" panose="020F0502020204030204"/>
                <a:ea typeface="+mn-ea"/>
                <a:cs typeface="+mn-cs"/>
              </a:rPr>
              <a:t>Table2_Field2</a:t>
            </a:r>
          </a:p>
        </p:txBody>
      </p:sp>
      <p:sp>
        <p:nvSpPr>
          <p:cNvPr id="5" name="Rectangle 4">
            <a:extLst>
              <a:ext uri="{FF2B5EF4-FFF2-40B4-BE49-F238E27FC236}">
                <a16:creationId xmlns:a16="http://schemas.microsoft.com/office/drawing/2014/main" id="{856D7DC9-5531-6028-4287-76631A389233}"/>
              </a:ext>
            </a:extLst>
          </p:cNvPr>
          <p:cNvSpPr/>
          <p:nvPr/>
        </p:nvSpPr>
        <p:spPr>
          <a:xfrm>
            <a:off x="9252857" y="1992086"/>
            <a:ext cx="1937655" cy="22612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62D84E"/>
                </a:solidFill>
                <a:latin typeface="Calibri" panose="020F0502020204030204"/>
              </a:rPr>
              <a:t>T</a:t>
            </a:r>
            <a:r>
              <a:rPr kumimoji="0" lang="en-US" sz="2400" b="1" i="0" u="none" strike="noStrike" kern="1200" cap="none" spc="0" normalizeH="0" baseline="0" noProof="0" dirty="0">
                <a:ln>
                  <a:noFill/>
                </a:ln>
                <a:solidFill>
                  <a:srgbClr val="62D84E"/>
                </a:solidFill>
                <a:effectLst/>
                <a:uLnTx/>
                <a:uFillTx/>
                <a:latin typeface="Calibri" panose="020F0502020204030204"/>
                <a:ea typeface="+mn-ea"/>
                <a:cs typeface="+mn-cs"/>
              </a:rPr>
              <a:t>able3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Table1_Field1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Table1_FIeld2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accent1"/>
                </a:solidFill>
                <a:latin typeface="Calibri" panose="020F0502020204030204"/>
              </a:rPr>
              <a:t>Table2_Field1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1"/>
                </a:solidFill>
                <a:effectLst/>
                <a:uLnTx/>
                <a:uFillTx/>
                <a:latin typeface="Calibri" panose="020F0502020204030204"/>
                <a:ea typeface="+mn-ea"/>
                <a:cs typeface="+mn-cs"/>
              </a:rPr>
              <a:t>Table2_Field2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62D84E"/>
                </a:solidFill>
                <a:latin typeface="Calibri" panose="020F0502020204030204"/>
              </a:rPr>
              <a:t>Table3_Field1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62D84E"/>
                </a:solidFill>
                <a:effectLst/>
                <a:uLnTx/>
                <a:uFillTx/>
                <a:latin typeface="Calibri" panose="020F0502020204030204"/>
                <a:ea typeface="+mn-ea"/>
                <a:cs typeface="+mn-cs"/>
              </a:rPr>
              <a:t>Table3_Field2</a:t>
            </a:r>
          </a:p>
        </p:txBody>
      </p:sp>
      <p:cxnSp>
        <p:nvCxnSpPr>
          <p:cNvPr id="9" name="Connector: Elbow 8">
            <a:extLst>
              <a:ext uri="{FF2B5EF4-FFF2-40B4-BE49-F238E27FC236}">
                <a16:creationId xmlns:a16="http://schemas.microsoft.com/office/drawing/2014/main" id="{C35456F9-99C2-5A45-07BF-B84A1A5596FF}"/>
              </a:ext>
            </a:extLst>
          </p:cNvPr>
          <p:cNvCxnSpPr>
            <a:cxnSpLocks/>
            <a:stCxn id="4" idx="3"/>
            <a:endCxn id="5" idx="1"/>
          </p:cNvCxnSpPr>
          <p:nvPr/>
        </p:nvCxnSpPr>
        <p:spPr>
          <a:xfrm flipV="1">
            <a:off x="7130142" y="3122690"/>
            <a:ext cx="2122715" cy="1509"/>
          </a:xfrm>
          <a:prstGeom prst="bentConnector3">
            <a:avLst>
              <a:gd name="adj1" fmla="val 50000"/>
            </a:avLst>
          </a:prstGeom>
          <a:ln w="254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F0943E69-94E1-0DBF-C7B0-B4E56257B4A7}"/>
              </a:ext>
            </a:extLst>
          </p:cNvPr>
          <p:cNvCxnSpPr>
            <a:cxnSpLocks/>
            <a:stCxn id="3" idx="3"/>
            <a:endCxn id="4" idx="1"/>
          </p:cNvCxnSpPr>
          <p:nvPr/>
        </p:nvCxnSpPr>
        <p:spPr>
          <a:xfrm flipV="1">
            <a:off x="3069772" y="3124199"/>
            <a:ext cx="2030185" cy="1"/>
          </a:xfrm>
          <a:prstGeom prst="bentConnector3">
            <a:avLst>
              <a:gd name="adj1" fmla="val 50000"/>
            </a:avLst>
          </a:prstGeom>
          <a:ln w="254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61AB062-62CE-B1DF-61B1-D5CB1B6926EE}"/>
              </a:ext>
            </a:extLst>
          </p:cNvPr>
          <p:cNvSpPr txBox="1"/>
          <p:nvPr/>
        </p:nvSpPr>
        <p:spPr>
          <a:xfrm>
            <a:off x="3434443" y="3154411"/>
            <a:ext cx="1208314" cy="461665"/>
          </a:xfrm>
          <a:prstGeom prst="rect">
            <a:avLst/>
          </a:prstGeom>
          <a:noFill/>
        </p:spPr>
        <p:txBody>
          <a:bodyPr wrap="square" rtlCol="0">
            <a:spAutoFit/>
          </a:bodyPr>
          <a:lstStyle/>
          <a:p>
            <a:r>
              <a:rPr lang="en-US" sz="2400" b="1" dirty="0">
                <a:solidFill>
                  <a:srgbClr val="62D84E"/>
                </a:solidFill>
              </a:rPr>
              <a:t>Extends</a:t>
            </a:r>
          </a:p>
        </p:txBody>
      </p:sp>
      <p:sp>
        <p:nvSpPr>
          <p:cNvPr id="58" name="TextBox 57">
            <a:extLst>
              <a:ext uri="{FF2B5EF4-FFF2-40B4-BE49-F238E27FC236}">
                <a16:creationId xmlns:a16="http://schemas.microsoft.com/office/drawing/2014/main" id="{E60B772B-C62D-6528-F4AD-F8BD4AB7B097}"/>
              </a:ext>
            </a:extLst>
          </p:cNvPr>
          <p:cNvSpPr txBox="1"/>
          <p:nvPr/>
        </p:nvSpPr>
        <p:spPr>
          <a:xfrm>
            <a:off x="7630887" y="3154411"/>
            <a:ext cx="1208314" cy="461665"/>
          </a:xfrm>
          <a:prstGeom prst="rect">
            <a:avLst/>
          </a:prstGeom>
          <a:noFill/>
        </p:spPr>
        <p:txBody>
          <a:bodyPr wrap="square" rtlCol="0">
            <a:spAutoFit/>
          </a:bodyPr>
          <a:lstStyle/>
          <a:p>
            <a:r>
              <a:rPr lang="en-US" sz="2400" b="1" dirty="0">
                <a:solidFill>
                  <a:srgbClr val="62D84E"/>
                </a:solidFill>
              </a:rPr>
              <a:t>Extends</a:t>
            </a:r>
          </a:p>
        </p:txBody>
      </p:sp>
      <p:sp>
        <p:nvSpPr>
          <p:cNvPr id="59" name="TextBox 58">
            <a:extLst>
              <a:ext uri="{FF2B5EF4-FFF2-40B4-BE49-F238E27FC236}">
                <a16:creationId xmlns:a16="http://schemas.microsoft.com/office/drawing/2014/main" id="{97186239-1372-6608-5E29-219AD750D7F4}"/>
              </a:ext>
            </a:extLst>
          </p:cNvPr>
          <p:cNvSpPr txBox="1"/>
          <p:nvPr/>
        </p:nvSpPr>
        <p:spPr>
          <a:xfrm>
            <a:off x="2558141" y="2118079"/>
            <a:ext cx="1066798" cy="461665"/>
          </a:xfrm>
          <a:prstGeom prst="rect">
            <a:avLst/>
          </a:prstGeom>
          <a:noFill/>
        </p:spPr>
        <p:txBody>
          <a:bodyPr wrap="square" rtlCol="0">
            <a:spAutoFit/>
          </a:bodyPr>
          <a:lstStyle/>
          <a:p>
            <a:r>
              <a:rPr lang="en-US" sz="2400" b="1" dirty="0">
                <a:solidFill>
                  <a:schemeClr val="bg1"/>
                </a:solidFill>
              </a:rPr>
              <a:t>Parent</a:t>
            </a:r>
          </a:p>
        </p:txBody>
      </p:sp>
      <p:sp>
        <p:nvSpPr>
          <p:cNvPr id="60" name="TextBox 59">
            <a:extLst>
              <a:ext uri="{FF2B5EF4-FFF2-40B4-BE49-F238E27FC236}">
                <a16:creationId xmlns:a16="http://schemas.microsoft.com/office/drawing/2014/main" id="{2924A2AA-441B-AE6D-0566-1EA33DAB4667}"/>
              </a:ext>
            </a:extLst>
          </p:cNvPr>
          <p:cNvSpPr txBox="1"/>
          <p:nvPr/>
        </p:nvSpPr>
        <p:spPr>
          <a:xfrm>
            <a:off x="4735289" y="1807329"/>
            <a:ext cx="870857" cy="461665"/>
          </a:xfrm>
          <a:prstGeom prst="rect">
            <a:avLst/>
          </a:prstGeom>
          <a:noFill/>
        </p:spPr>
        <p:txBody>
          <a:bodyPr wrap="square" rtlCol="0">
            <a:spAutoFit/>
          </a:bodyPr>
          <a:lstStyle/>
          <a:p>
            <a:r>
              <a:rPr lang="en-US" sz="2400" b="1" dirty="0">
                <a:solidFill>
                  <a:schemeClr val="bg1"/>
                </a:solidFill>
              </a:rPr>
              <a:t>Child</a:t>
            </a:r>
          </a:p>
        </p:txBody>
      </p:sp>
      <p:sp>
        <p:nvSpPr>
          <p:cNvPr id="61" name="TextBox 60">
            <a:extLst>
              <a:ext uri="{FF2B5EF4-FFF2-40B4-BE49-F238E27FC236}">
                <a16:creationId xmlns:a16="http://schemas.microsoft.com/office/drawing/2014/main" id="{77C40933-E203-BC2E-E6C8-46DCF18E0B79}"/>
              </a:ext>
            </a:extLst>
          </p:cNvPr>
          <p:cNvSpPr txBox="1"/>
          <p:nvPr/>
        </p:nvSpPr>
        <p:spPr>
          <a:xfrm>
            <a:off x="8839201" y="1549374"/>
            <a:ext cx="870857" cy="461665"/>
          </a:xfrm>
          <a:prstGeom prst="rect">
            <a:avLst/>
          </a:prstGeom>
          <a:noFill/>
        </p:spPr>
        <p:txBody>
          <a:bodyPr wrap="square" rtlCol="0">
            <a:spAutoFit/>
          </a:bodyPr>
          <a:lstStyle/>
          <a:p>
            <a:r>
              <a:rPr lang="en-US" sz="2400" b="1" dirty="0">
                <a:solidFill>
                  <a:schemeClr val="bg1"/>
                </a:solidFill>
              </a:rPr>
              <a:t>Child</a:t>
            </a:r>
          </a:p>
        </p:txBody>
      </p:sp>
      <p:sp>
        <p:nvSpPr>
          <p:cNvPr id="62" name="TextBox 61">
            <a:extLst>
              <a:ext uri="{FF2B5EF4-FFF2-40B4-BE49-F238E27FC236}">
                <a16:creationId xmlns:a16="http://schemas.microsoft.com/office/drawing/2014/main" id="{D4A89FEA-3047-718B-1AE4-9D41B71F2B35}"/>
              </a:ext>
            </a:extLst>
          </p:cNvPr>
          <p:cNvSpPr txBox="1"/>
          <p:nvPr/>
        </p:nvSpPr>
        <p:spPr>
          <a:xfrm>
            <a:off x="6569525" y="1782732"/>
            <a:ext cx="1208314" cy="461665"/>
          </a:xfrm>
          <a:prstGeom prst="rect">
            <a:avLst/>
          </a:prstGeom>
          <a:noFill/>
        </p:spPr>
        <p:txBody>
          <a:bodyPr wrap="square" rtlCol="0">
            <a:spAutoFit/>
          </a:bodyPr>
          <a:lstStyle/>
          <a:p>
            <a:r>
              <a:rPr lang="en-US" sz="2400" b="1" dirty="0">
                <a:solidFill>
                  <a:schemeClr val="bg1"/>
                </a:solidFill>
              </a:rPr>
              <a:t>Parent</a:t>
            </a:r>
          </a:p>
        </p:txBody>
      </p:sp>
    </p:spTree>
    <p:extLst>
      <p:ext uri="{BB962C8B-B14F-4D97-AF65-F5344CB8AC3E}">
        <p14:creationId xmlns:p14="http://schemas.microsoft.com/office/powerpoint/2010/main" val="160339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8839201" y="30070"/>
            <a:ext cx="2849653" cy="739256"/>
          </a:xfrm>
        </p:spPr>
        <p:txBody>
          <a:bodyPr>
            <a:normAutofit/>
          </a:bodyPr>
          <a:lstStyle/>
          <a:p>
            <a:pPr algn="r"/>
            <a:r>
              <a:rPr lang="en-US" sz="2400" b="1" dirty="0">
                <a:solidFill>
                  <a:schemeClr val="bg1"/>
                </a:solidFill>
                <a:latin typeface="Arial" panose="020B0604020202020204" pitchFamily="34" charset="0"/>
                <a:cs typeface="Arial" panose="020B0604020202020204" pitchFamily="34" charset="0"/>
              </a:rPr>
              <a:t>servicen</a:t>
            </a:r>
            <a:r>
              <a:rPr lang="en-US" sz="2400" b="1" dirty="0">
                <a:solidFill>
                  <a:srgbClr val="62D84E"/>
                </a:solidFill>
                <a:latin typeface="Arial" panose="020B0604020202020204" pitchFamily="34" charset="0"/>
                <a:cs typeface="Arial" panose="020B0604020202020204" pitchFamily="34" charset="0"/>
              </a:rPr>
              <a:t>o</a:t>
            </a:r>
            <a:r>
              <a:rPr lang="en-US" sz="2400" b="1" dirty="0">
                <a:solidFill>
                  <a:schemeClr val="bg1"/>
                </a:solidFill>
                <a:latin typeface="Arial" panose="020B0604020202020204" pitchFamily="34" charset="0"/>
                <a:cs typeface="Arial" panose="020B0604020202020204" pitchFamily="34" charset="0"/>
              </a:rPr>
              <a:t>wsimple</a:t>
            </a:r>
          </a:p>
        </p:txBody>
      </p:sp>
      <p:sp>
        <p:nvSpPr>
          <p:cNvPr id="28" name="Content Placeholder 2">
            <a:extLst>
              <a:ext uri="{FF2B5EF4-FFF2-40B4-BE49-F238E27FC236}">
                <a16:creationId xmlns:a16="http://schemas.microsoft.com/office/drawing/2014/main" id="{4DFC1EA4-9F9F-3F9A-FABD-480B4680939E}"/>
              </a:ext>
            </a:extLst>
          </p:cNvPr>
          <p:cNvSpPr txBox="1">
            <a:spLocks/>
          </p:cNvSpPr>
          <p:nvPr/>
        </p:nvSpPr>
        <p:spPr>
          <a:xfrm>
            <a:off x="445292" y="414292"/>
            <a:ext cx="4654665" cy="739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62D84E"/>
                </a:solidFill>
              </a:rPr>
              <a:t>Hierarchical Database </a:t>
            </a:r>
          </a:p>
        </p:txBody>
      </p:sp>
      <p:sp>
        <p:nvSpPr>
          <p:cNvPr id="3" name="Rectangle 2">
            <a:extLst>
              <a:ext uri="{FF2B5EF4-FFF2-40B4-BE49-F238E27FC236}">
                <a16:creationId xmlns:a16="http://schemas.microsoft.com/office/drawing/2014/main" id="{9370F2EC-861A-02B1-D13D-530B106A7268}"/>
              </a:ext>
            </a:extLst>
          </p:cNvPr>
          <p:cNvSpPr/>
          <p:nvPr/>
        </p:nvSpPr>
        <p:spPr>
          <a:xfrm>
            <a:off x="5148943" y="1349505"/>
            <a:ext cx="2030185" cy="9800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tx1"/>
                </a:solidFill>
              </a:rPr>
              <a:t>Hardware</a:t>
            </a:r>
          </a:p>
          <a:p>
            <a:pPr marL="285750" indent="-285750">
              <a:buFont typeface="Arial" panose="020B0604020202020204" pitchFamily="34" charset="0"/>
              <a:buChar char="•"/>
            </a:pPr>
            <a:r>
              <a:rPr lang="en-US" b="1" dirty="0">
                <a:solidFill>
                  <a:schemeClr val="tx1"/>
                </a:solidFill>
              </a:rPr>
              <a:t>Manufacturer</a:t>
            </a:r>
          </a:p>
          <a:p>
            <a:pPr marL="285750" indent="-285750">
              <a:buFont typeface="Arial" panose="020B0604020202020204" pitchFamily="34" charset="0"/>
              <a:buChar char="•"/>
            </a:pPr>
            <a:r>
              <a:rPr lang="en-US" b="1" dirty="0">
                <a:solidFill>
                  <a:schemeClr val="tx1"/>
                </a:solidFill>
              </a:rPr>
              <a:t>Serial Number</a:t>
            </a:r>
          </a:p>
        </p:txBody>
      </p:sp>
      <p:sp>
        <p:nvSpPr>
          <p:cNvPr id="5" name="Rectangle 4">
            <a:extLst>
              <a:ext uri="{FF2B5EF4-FFF2-40B4-BE49-F238E27FC236}">
                <a16:creationId xmlns:a16="http://schemas.microsoft.com/office/drawing/2014/main" id="{E474390E-2059-2D24-AB73-08AC0975ED90}"/>
              </a:ext>
            </a:extLst>
          </p:cNvPr>
          <p:cNvSpPr/>
          <p:nvPr/>
        </p:nvSpPr>
        <p:spPr>
          <a:xfrm>
            <a:off x="2628902" y="3156532"/>
            <a:ext cx="2079171" cy="10997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tx1"/>
                </a:solidFill>
              </a:rPr>
              <a:t>Printer</a:t>
            </a:r>
          </a:p>
          <a:p>
            <a:pPr marL="285750" indent="-285750">
              <a:buFont typeface="Arial" panose="020B0604020202020204" pitchFamily="34" charset="0"/>
              <a:buChar char="•"/>
            </a:pPr>
            <a:r>
              <a:rPr lang="en-US" b="1" dirty="0">
                <a:solidFill>
                  <a:schemeClr val="tx1"/>
                </a:solidFill>
              </a:rPr>
              <a:t>PPM</a:t>
            </a:r>
          </a:p>
          <a:p>
            <a:pPr marL="285750" indent="-285750">
              <a:buFont typeface="Arial" panose="020B0604020202020204" pitchFamily="34" charset="0"/>
              <a:buChar char="•"/>
            </a:pPr>
            <a:r>
              <a:rPr lang="en-US" b="1" dirty="0">
                <a:solidFill>
                  <a:schemeClr val="tx1"/>
                </a:solidFill>
              </a:rPr>
              <a:t>Paper Size</a:t>
            </a:r>
          </a:p>
        </p:txBody>
      </p:sp>
      <p:sp>
        <p:nvSpPr>
          <p:cNvPr id="6" name="Rectangle 5">
            <a:extLst>
              <a:ext uri="{FF2B5EF4-FFF2-40B4-BE49-F238E27FC236}">
                <a16:creationId xmlns:a16="http://schemas.microsoft.com/office/drawing/2014/main" id="{91261027-D834-4D6D-D942-3FCA955BC31A}"/>
              </a:ext>
            </a:extLst>
          </p:cNvPr>
          <p:cNvSpPr/>
          <p:nvPr/>
        </p:nvSpPr>
        <p:spPr>
          <a:xfrm>
            <a:off x="7516585" y="3156533"/>
            <a:ext cx="2079171" cy="10997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tx1"/>
                </a:solidFill>
              </a:rPr>
              <a:t>Computer</a:t>
            </a:r>
          </a:p>
          <a:p>
            <a:pPr marL="285750" indent="-285750">
              <a:buFont typeface="Arial" panose="020B0604020202020204" pitchFamily="34" charset="0"/>
              <a:buChar char="•"/>
            </a:pPr>
            <a:r>
              <a:rPr lang="en-US" b="1" dirty="0">
                <a:solidFill>
                  <a:schemeClr val="tx1"/>
                </a:solidFill>
              </a:rPr>
              <a:t>CPU Speed</a:t>
            </a:r>
          </a:p>
          <a:p>
            <a:pPr marL="285750" indent="-285750">
              <a:buFont typeface="Arial" panose="020B0604020202020204" pitchFamily="34" charset="0"/>
              <a:buChar char="•"/>
            </a:pPr>
            <a:r>
              <a:rPr lang="en-US" b="1" dirty="0">
                <a:solidFill>
                  <a:schemeClr val="tx1"/>
                </a:solidFill>
              </a:rPr>
              <a:t>RAM</a:t>
            </a:r>
          </a:p>
        </p:txBody>
      </p:sp>
      <p:sp>
        <p:nvSpPr>
          <p:cNvPr id="7" name="Rectangle 6">
            <a:extLst>
              <a:ext uri="{FF2B5EF4-FFF2-40B4-BE49-F238E27FC236}">
                <a16:creationId xmlns:a16="http://schemas.microsoft.com/office/drawing/2014/main" id="{8EFD897C-5D20-893E-612D-15EB1E9E1A92}"/>
              </a:ext>
            </a:extLst>
          </p:cNvPr>
          <p:cNvSpPr/>
          <p:nvPr/>
        </p:nvSpPr>
        <p:spPr>
          <a:xfrm>
            <a:off x="5861956" y="5217148"/>
            <a:ext cx="2079171" cy="10997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tx1"/>
                </a:solidFill>
              </a:rPr>
              <a:t>PC</a:t>
            </a:r>
          </a:p>
          <a:p>
            <a:pPr marL="285750" indent="-285750">
              <a:buFont typeface="Arial" panose="020B0604020202020204" pitchFamily="34" charset="0"/>
              <a:buChar char="•"/>
            </a:pPr>
            <a:r>
              <a:rPr lang="en-US" b="1" dirty="0">
                <a:solidFill>
                  <a:schemeClr val="tx1"/>
                </a:solidFill>
              </a:rPr>
              <a:t>Primary User</a:t>
            </a:r>
          </a:p>
          <a:p>
            <a:pPr marL="285750" indent="-285750">
              <a:buFont typeface="Arial" panose="020B0604020202020204" pitchFamily="34" charset="0"/>
              <a:buChar char="•"/>
            </a:pPr>
            <a:r>
              <a:rPr lang="en-US" b="1" dirty="0">
                <a:solidFill>
                  <a:schemeClr val="tx1"/>
                </a:solidFill>
              </a:rPr>
              <a:t>Camera Type</a:t>
            </a:r>
          </a:p>
        </p:txBody>
      </p:sp>
      <p:sp>
        <p:nvSpPr>
          <p:cNvPr id="8" name="Rectangle 7">
            <a:extLst>
              <a:ext uri="{FF2B5EF4-FFF2-40B4-BE49-F238E27FC236}">
                <a16:creationId xmlns:a16="http://schemas.microsoft.com/office/drawing/2014/main" id="{58714E07-7735-4564-2AEB-E50558701A92}"/>
              </a:ext>
            </a:extLst>
          </p:cNvPr>
          <p:cNvSpPr/>
          <p:nvPr/>
        </p:nvSpPr>
        <p:spPr>
          <a:xfrm>
            <a:off x="9225642" y="5217148"/>
            <a:ext cx="2079171" cy="10997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tx1"/>
                </a:solidFill>
              </a:rPr>
              <a:t>Server</a:t>
            </a:r>
          </a:p>
          <a:p>
            <a:pPr marL="285750" indent="-285750">
              <a:buFont typeface="Arial" panose="020B0604020202020204" pitchFamily="34" charset="0"/>
              <a:buChar char="•"/>
            </a:pPr>
            <a:r>
              <a:rPr lang="en-US" b="1" dirty="0">
                <a:solidFill>
                  <a:schemeClr val="tx1"/>
                </a:solidFill>
              </a:rPr>
              <a:t>Data Center</a:t>
            </a:r>
          </a:p>
          <a:p>
            <a:pPr marL="285750" indent="-285750">
              <a:buFont typeface="Arial" panose="020B0604020202020204" pitchFamily="34" charset="0"/>
              <a:buChar char="•"/>
            </a:pPr>
            <a:r>
              <a:rPr lang="en-US" b="1" dirty="0">
                <a:solidFill>
                  <a:schemeClr val="tx1"/>
                </a:solidFill>
              </a:rPr>
              <a:t>FQDN</a:t>
            </a:r>
          </a:p>
        </p:txBody>
      </p:sp>
      <p:cxnSp>
        <p:nvCxnSpPr>
          <p:cNvPr id="10" name="Connector: Elbow 9">
            <a:extLst>
              <a:ext uri="{FF2B5EF4-FFF2-40B4-BE49-F238E27FC236}">
                <a16:creationId xmlns:a16="http://schemas.microsoft.com/office/drawing/2014/main" id="{444683EA-DCD3-988D-33A4-DD750AF08872}"/>
              </a:ext>
            </a:extLst>
          </p:cNvPr>
          <p:cNvCxnSpPr>
            <a:cxnSpLocks/>
            <a:stCxn id="3" idx="2"/>
            <a:endCxn id="6" idx="0"/>
          </p:cNvCxnSpPr>
          <p:nvPr/>
        </p:nvCxnSpPr>
        <p:spPr>
          <a:xfrm rot="16200000" flipH="1">
            <a:off x="6946612" y="1546974"/>
            <a:ext cx="826982" cy="2392135"/>
          </a:xfrm>
          <a:prstGeom prst="bentConnector3">
            <a:avLst/>
          </a:prstGeom>
          <a:ln w="254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AC013465-749E-8852-91EA-227657D76C6E}"/>
              </a:ext>
            </a:extLst>
          </p:cNvPr>
          <p:cNvCxnSpPr>
            <a:cxnSpLocks/>
            <a:stCxn id="3" idx="2"/>
            <a:endCxn id="5" idx="0"/>
          </p:cNvCxnSpPr>
          <p:nvPr/>
        </p:nvCxnSpPr>
        <p:spPr>
          <a:xfrm rot="5400000">
            <a:off x="4502772" y="1495267"/>
            <a:ext cx="826981" cy="2495548"/>
          </a:xfrm>
          <a:prstGeom prst="bentConnector3">
            <a:avLst/>
          </a:prstGeom>
          <a:ln w="254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C1E35D0B-168D-381E-029B-DC82E8FBF9B9}"/>
              </a:ext>
            </a:extLst>
          </p:cNvPr>
          <p:cNvCxnSpPr>
            <a:stCxn id="6" idx="2"/>
            <a:endCxn id="7" idx="0"/>
          </p:cNvCxnSpPr>
          <p:nvPr/>
        </p:nvCxnSpPr>
        <p:spPr>
          <a:xfrm rot="5400000">
            <a:off x="7248446" y="3909423"/>
            <a:ext cx="960822" cy="1654629"/>
          </a:xfrm>
          <a:prstGeom prst="bentConnector3">
            <a:avLst/>
          </a:prstGeom>
          <a:ln w="254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6ED72C4A-C776-514D-EDAA-F6958E4DAAB3}"/>
              </a:ext>
            </a:extLst>
          </p:cNvPr>
          <p:cNvCxnSpPr>
            <a:stCxn id="6" idx="2"/>
            <a:endCxn id="8" idx="0"/>
          </p:cNvCxnSpPr>
          <p:nvPr/>
        </p:nvCxnSpPr>
        <p:spPr>
          <a:xfrm rot="16200000" flipH="1">
            <a:off x="8930288" y="3882208"/>
            <a:ext cx="960822" cy="1709057"/>
          </a:xfrm>
          <a:prstGeom prst="bentConnector3">
            <a:avLst/>
          </a:prstGeom>
          <a:ln w="254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E5289B9-4BD7-5815-ECD4-6C57630C6FEC}"/>
              </a:ext>
            </a:extLst>
          </p:cNvPr>
          <p:cNvSpPr txBox="1"/>
          <p:nvPr/>
        </p:nvSpPr>
        <p:spPr>
          <a:xfrm>
            <a:off x="7474404" y="2301678"/>
            <a:ext cx="1284514" cy="461665"/>
          </a:xfrm>
          <a:prstGeom prst="rect">
            <a:avLst/>
          </a:prstGeom>
          <a:noFill/>
        </p:spPr>
        <p:txBody>
          <a:bodyPr wrap="square" rtlCol="0">
            <a:spAutoFit/>
          </a:bodyPr>
          <a:lstStyle/>
          <a:p>
            <a:r>
              <a:rPr lang="en-US" sz="2400" b="1" dirty="0">
                <a:solidFill>
                  <a:srgbClr val="62D84E"/>
                </a:solidFill>
              </a:rPr>
              <a:t>Extends</a:t>
            </a:r>
          </a:p>
        </p:txBody>
      </p:sp>
      <p:sp>
        <p:nvSpPr>
          <p:cNvPr id="9" name="TextBox 8">
            <a:extLst>
              <a:ext uri="{FF2B5EF4-FFF2-40B4-BE49-F238E27FC236}">
                <a16:creationId xmlns:a16="http://schemas.microsoft.com/office/drawing/2014/main" id="{B752730B-52AC-2220-498A-1E6AD71D9951}"/>
              </a:ext>
            </a:extLst>
          </p:cNvPr>
          <p:cNvSpPr txBox="1"/>
          <p:nvPr/>
        </p:nvSpPr>
        <p:spPr>
          <a:xfrm>
            <a:off x="3575954" y="2301678"/>
            <a:ext cx="1284514" cy="461665"/>
          </a:xfrm>
          <a:prstGeom prst="rect">
            <a:avLst/>
          </a:prstGeom>
          <a:noFill/>
        </p:spPr>
        <p:txBody>
          <a:bodyPr wrap="square" rtlCol="0">
            <a:spAutoFit/>
          </a:bodyPr>
          <a:lstStyle/>
          <a:p>
            <a:r>
              <a:rPr lang="en-US" sz="2400" b="1" dirty="0">
                <a:solidFill>
                  <a:srgbClr val="62D84E"/>
                </a:solidFill>
              </a:rPr>
              <a:t>Extends</a:t>
            </a:r>
          </a:p>
        </p:txBody>
      </p:sp>
      <p:sp>
        <p:nvSpPr>
          <p:cNvPr id="11" name="TextBox 10">
            <a:extLst>
              <a:ext uri="{FF2B5EF4-FFF2-40B4-BE49-F238E27FC236}">
                <a16:creationId xmlns:a16="http://schemas.microsoft.com/office/drawing/2014/main" id="{180021A0-2927-FAB7-9779-E5E75BE380EB}"/>
              </a:ext>
            </a:extLst>
          </p:cNvPr>
          <p:cNvSpPr txBox="1"/>
          <p:nvPr/>
        </p:nvSpPr>
        <p:spPr>
          <a:xfrm>
            <a:off x="9152146" y="4313298"/>
            <a:ext cx="1284514" cy="461665"/>
          </a:xfrm>
          <a:prstGeom prst="rect">
            <a:avLst/>
          </a:prstGeom>
          <a:noFill/>
        </p:spPr>
        <p:txBody>
          <a:bodyPr wrap="square" rtlCol="0">
            <a:spAutoFit/>
          </a:bodyPr>
          <a:lstStyle/>
          <a:p>
            <a:r>
              <a:rPr lang="en-US" sz="2400" b="1" dirty="0">
                <a:solidFill>
                  <a:srgbClr val="62D84E"/>
                </a:solidFill>
              </a:rPr>
              <a:t>Extends</a:t>
            </a:r>
          </a:p>
        </p:txBody>
      </p:sp>
      <p:sp>
        <p:nvSpPr>
          <p:cNvPr id="13" name="TextBox 12">
            <a:extLst>
              <a:ext uri="{FF2B5EF4-FFF2-40B4-BE49-F238E27FC236}">
                <a16:creationId xmlns:a16="http://schemas.microsoft.com/office/drawing/2014/main" id="{9756640A-32E6-7587-CEDD-247277C62168}"/>
              </a:ext>
            </a:extLst>
          </p:cNvPr>
          <p:cNvSpPr txBox="1"/>
          <p:nvPr/>
        </p:nvSpPr>
        <p:spPr>
          <a:xfrm>
            <a:off x="6844390" y="4313298"/>
            <a:ext cx="1284514" cy="461665"/>
          </a:xfrm>
          <a:prstGeom prst="rect">
            <a:avLst/>
          </a:prstGeom>
          <a:noFill/>
        </p:spPr>
        <p:txBody>
          <a:bodyPr wrap="square" rtlCol="0">
            <a:spAutoFit/>
          </a:bodyPr>
          <a:lstStyle/>
          <a:p>
            <a:r>
              <a:rPr lang="en-US" sz="2400" b="1" dirty="0">
                <a:solidFill>
                  <a:srgbClr val="62D84E"/>
                </a:solidFill>
              </a:rPr>
              <a:t>Extends</a:t>
            </a:r>
          </a:p>
        </p:txBody>
      </p:sp>
    </p:spTree>
    <p:extLst>
      <p:ext uri="{BB962C8B-B14F-4D97-AF65-F5344CB8AC3E}">
        <p14:creationId xmlns:p14="http://schemas.microsoft.com/office/powerpoint/2010/main" val="360474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8839201" y="30070"/>
            <a:ext cx="2849653" cy="739256"/>
          </a:xfrm>
        </p:spPr>
        <p:txBody>
          <a:bodyPr>
            <a:normAutofit/>
          </a:bodyPr>
          <a:lstStyle/>
          <a:p>
            <a:pPr algn="r"/>
            <a:r>
              <a:rPr lang="en-US" sz="2400" b="1" dirty="0">
                <a:solidFill>
                  <a:schemeClr val="bg1"/>
                </a:solidFill>
                <a:latin typeface="Arial" panose="020B0604020202020204" pitchFamily="34" charset="0"/>
                <a:cs typeface="Arial" panose="020B0604020202020204" pitchFamily="34" charset="0"/>
              </a:rPr>
              <a:t>servicen</a:t>
            </a:r>
            <a:r>
              <a:rPr lang="en-US" sz="2400" b="1" dirty="0">
                <a:solidFill>
                  <a:srgbClr val="62D84E"/>
                </a:solidFill>
                <a:latin typeface="Arial" panose="020B0604020202020204" pitchFamily="34" charset="0"/>
                <a:cs typeface="Arial" panose="020B0604020202020204" pitchFamily="34" charset="0"/>
              </a:rPr>
              <a:t>o</a:t>
            </a:r>
            <a:r>
              <a:rPr lang="en-US" sz="2400" b="1" dirty="0">
                <a:solidFill>
                  <a:schemeClr val="bg1"/>
                </a:solidFill>
                <a:latin typeface="Arial" panose="020B0604020202020204" pitchFamily="34" charset="0"/>
                <a:cs typeface="Arial" panose="020B0604020202020204" pitchFamily="34" charset="0"/>
              </a:rPr>
              <a:t>wsimple</a:t>
            </a:r>
          </a:p>
        </p:txBody>
      </p:sp>
      <p:sp>
        <p:nvSpPr>
          <p:cNvPr id="28" name="Content Placeholder 2">
            <a:extLst>
              <a:ext uri="{FF2B5EF4-FFF2-40B4-BE49-F238E27FC236}">
                <a16:creationId xmlns:a16="http://schemas.microsoft.com/office/drawing/2014/main" id="{4DFC1EA4-9F9F-3F9A-FABD-480B4680939E}"/>
              </a:ext>
            </a:extLst>
          </p:cNvPr>
          <p:cNvSpPr txBox="1">
            <a:spLocks/>
          </p:cNvSpPr>
          <p:nvPr/>
        </p:nvSpPr>
        <p:spPr>
          <a:xfrm>
            <a:off x="445292" y="414292"/>
            <a:ext cx="4654665" cy="739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62D84E"/>
                </a:solidFill>
              </a:rPr>
              <a:t>Hierarchical Database </a:t>
            </a:r>
          </a:p>
        </p:txBody>
      </p:sp>
      <p:grpSp>
        <p:nvGrpSpPr>
          <p:cNvPr id="19" name="Group 18">
            <a:extLst>
              <a:ext uri="{FF2B5EF4-FFF2-40B4-BE49-F238E27FC236}">
                <a16:creationId xmlns:a16="http://schemas.microsoft.com/office/drawing/2014/main" id="{A45DF4A4-13C4-EEF3-2E74-984925F8DF66}"/>
              </a:ext>
            </a:extLst>
          </p:cNvPr>
          <p:cNvGrpSpPr/>
          <p:nvPr/>
        </p:nvGrpSpPr>
        <p:grpSpPr>
          <a:xfrm>
            <a:off x="3176633" y="3276600"/>
            <a:ext cx="5838733" cy="2816820"/>
            <a:chOff x="2628902" y="1349505"/>
            <a:chExt cx="8675911" cy="4967436"/>
          </a:xfrm>
        </p:grpSpPr>
        <p:sp>
          <p:nvSpPr>
            <p:cNvPr id="3" name="Rectangle 2">
              <a:extLst>
                <a:ext uri="{FF2B5EF4-FFF2-40B4-BE49-F238E27FC236}">
                  <a16:creationId xmlns:a16="http://schemas.microsoft.com/office/drawing/2014/main" id="{9370F2EC-861A-02B1-D13D-530B106A7268}"/>
                </a:ext>
              </a:extLst>
            </p:cNvPr>
            <p:cNvSpPr/>
            <p:nvPr/>
          </p:nvSpPr>
          <p:spPr>
            <a:xfrm>
              <a:off x="5148943" y="1349505"/>
              <a:ext cx="2030185" cy="9800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b="1" dirty="0">
                  <a:solidFill>
                    <a:schemeClr val="tx1"/>
                  </a:solidFill>
                </a:rPr>
                <a:t>Hardware</a:t>
              </a:r>
            </a:p>
            <a:p>
              <a:pPr marL="285750" indent="-285750">
                <a:buFont typeface="Arial" panose="020B0604020202020204" pitchFamily="34" charset="0"/>
                <a:buChar char="•"/>
              </a:pPr>
              <a:r>
                <a:rPr lang="en-US" sz="1050" b="1" dirty="0">
                  <a:solidFill>
                    <a:schemeClr val="tx1"/>
                  </a:solidFill>
                </a:rPr>
                <a:t>Manufacturer</a:t>
              </a:r>
            </a:p>
            <a:p>
              <a:pPr marL="285750" indent="-285750">
                <a:buFont typeface="Arial" panose="020B0604020202020204" pitchFamily="34" charset="0"/>
                <a:buChar char="•"/>
              </a:pPr>
              <a:r>
                <a:rPr lang="en-US" sz="1050" b="1" dirty="0">
                  <a:solidFill>
                    <a:schemeClr val="tx1"/>
                  </a:solidFill>
                </a:rPr>
                <a:t>Serial Number</a:t>
              </a:r>
            </a:p>
          </p:txBody>
        </p:sp>
        <p:sp>
          <p:nvSpPr>
            <p:cNvPr id="5" name="Rectangle 4">
              <a:extLst>
                <a:ext uri="{FF2B5EF4-FFF2-40B4-BE49-F238E27FC236}">
                  <a16:creationId xmlns:a16="http://schemas.microsoft.com/office/drawing/2014/main" id="{E474390E-2059-2D24-AB73-08AC0975ED90}"/>
                </a:ext>
              </a:extLst>
            </p:cNvPr>
            <p:cNvSpPr/>
            <p:nvPr/>
          </p:nvSpPr>
          <p:spPr>
            <a:xfrm>
              <a:off x="2628902" y="3156532"/>
              <a:ext cx="2079171" cy="10997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b="1" dirty="0">
                  <a:solidFill>
                    <a:schemeClr val="tx1"/>
                  </a:solidFill>
                </a:rPr>
                <a:t>Printer</a:t>
              </a:r>
            </a:p>
            <a:p>
              <a:pPr marL="285750" indent="-285750">
                <a:buFont typeface="Arial" panose="020B0604020202020204" pitchFamily="34" charset="0"/>
                <a:buChar char="•"/>
              </a:pPr>
              <a:r>
                <a:rPr lang="en-US" sz="1050" b="1" dirty="0">
                  <a:solidFill>
                    <a:schemeClr val="tx1"/>
                  </a:solidFill>
                </a:rPr>
                <a:t>PPM</a:t>
              </a:r>
            </a:p>
            <a:p>
              <a:pPr marL="285750" indent="-285750">
                <a:buFont typeface="Arial" panose="020B0604020202020204" pitchFamily="34" charset="0"/>
                <a:buChar char="•"/>
              </a:pPr>
              <a:r>
                <a:rPr lang="en-US" sz="1050" b="1" dirty="0">
                  <a:solidFill>
                    <a:schemeClr val="tx1"/>
                  </a:solidFill>
                </a:rPr>
                <a:t>Paper Size</a:t>
              </a:r>
            </a:p>
          </p:txBody>
        </p:sp>
        <p:sp>
          <p:nvSpPr>
            <p:cNvPr id="6" name="Rectangle 5">
              <a:extLst>
                <a:ext uri="{FF2B5EF4-FFF2-40B4-BE49-F238E27FC236}">
                  <a16:creationId xmlns:a16="http://schemas.microsoft.com/office/drawing/2014/main" id="{91261027-D834-4D6D-D942-3FCA955BC31A}"/>
                </a:ext>
              </a:extLst>
            </p:cNvPr>
            <p:cNvSpPr/>
            <p:nvPr/>
          </p:nvSpPr>
          <p:spPr>
            <a:xfrm>
              <a:off x="7516585" y="3156533"/>
              <a:ext cx="2079171" cy="10997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b="1" dirty="0">
                  <a:solidFill>
                    <a:schemeClr val="tx1"/>
                  </a:solidFill>
                </a:rPr>
                <a:t>Computer</a:t>
              </a:r>
            </a:p>
            <a:p>
              <a:pPr marL="285750" indent="-285750">
                <a:buFont typeface="Arial" panose="020B0604020202020204" pitchFamily="34" charset="0"/>
                <a:buChar char="•"/>
              </a:pPr>
              <a:r>
                <a:rPr lang="en-US" sz="1050" b="1" dirty="0">
                  <a:solidFill>
                    <a:schemeClr val="tx1"/>
                  </a:solidFill>
                </a:rPr>
                <a:t>CPU Speed</a:t>
              </a:r>
            </a:p>
            <a:p>
              <a:pPr marL="285750" indent="-285750">
                <a:buFont typeface="Arial" panose="020B0604020202020204" pitchFamily="34" charset="0"/>
                <a:buChar char="•"/>
              </a:pPr>
              <a:r>
                <a:rPr lang="en-US" sz="1050" b="1" dirty="0">
                  <a:solidFill>
                    <a:schemeClr val="tx1"/>
                  </a:solidFill>
                </a:rPr>
                <a:t>RAM</a:t>
              </a:r>
            </a:p>
          </p:txBody>
        </p:sp>
        <p:sp>
          <p:nvSpPr>
            <p:cNvPr id="7" name="Rectangle 6">
              <a:extLst>
                <a:ext uri="{FF2B5EF4-FFF2-40B4-BE49-F238E27FC236}">
                  <a16:creationId xmlns:a16="http://schemas.microsoft.com/office/drawing/2014/main" id="{8EFD897C-5D20-893E-612D-15EB1E9E1A92}"/>
                </a:ext>
              </a:extLst>
            </p:cNvPr>
            <p:cNvSpPr/>
            <p:nvPr/>
          </p:nvSpPr>
          <p:spPr>
            <a:xfrm>
              <a:off x="5861956" y="5217148"/>
              <a:ext cx="2079171" cy="10997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b="1" dirty="0">
                  <a:solidFill>
                    <a:schemeClr val="tx1"/>
                  </a:solidFill>
                </a:rPr>
                <a:t>PC</a:t>
              </a:r>
            </a:p>
            <a:p>
              <a:pPr marL="285750" indent="-285750">
                <a:buFont typeface="Arial" panose="020B0604020202020204" pitchFamily="34" charset="0"/>
                <a:buChar char="•"/>
              </a:pPr>
              <a:r>
                <a:rPr lang="en-US" sz="1050" b="1" dirty="0">
                  <a:solidFill>
                    <a:schemeClr val="tx1"/>
                  </a:solidFill>
                </a:rPr>
                <a:t>Primary User</a:t>
              </a:r>
            </a:p>
            <a:p>
              <a:pPr marL="285750" indent="-285750">
                <a:buFont typeface="Arial" panose="020B0604020202020204" pitchFamily="34" charset="0"/>
                <a:buChar char="•"/>
              </a:pPr>
              <a:r>
                <a:rPr lang="en-US" sz="1050" b="1" dirty="0">
                  <a:solidFill>
                    <a:schemeClr val="tx1"/>
                  </a:solidFill>
                </a:rPr>
                <a:t>Camera Type</a:t>
              </a:r>
            </a:p>
          </p:txBody>
        </p:sp>
        <p:sp>
          <p:nvSpPr>
            <p:cNvPr id="8" name="Rectangle 7">
              <a:extLst>
                <a:ext uri="{FF2B5EF4-FFF2-40B4-BE49-F238E27FC236}">
                  <a16:creationId xmlns:a16="http://schemas.microsoft.com/office/drawing/2014/main" id="{58714E07-7735-4564-2AEB-E50558701A92}"/>
                </a:ext>
              </a:extLst>
            </p:cNvPr>
            <p:cNvSpPr/>
            <p:nvPr/>
          </p:nvSpPr>
          <p:spPr>
            <a:xfrm>
              <a:off x="9225642" y="5217148"/>
              <a:ext cx="2079171" cy="10997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b="1" dirty="0">
                  <a:solidFill>
                    <a:schemeClr val="tx1"/>
                  </a:solidFill>
                </a:rPr>
                <a:t>Server</a:t>
              </a:r>
            </a:p>
            <a:p>
              <a:pPr marL="285750" indent="-285750">
                <a:buFont typeface="Arial" panose="020B0604020202020204" pitchFamily="34" charset="0"/>
                <a:buChar char="•"/>
              </a:pPr>
              <a:r>
                <a:rPr lang="en-US" sz="1050" b="1" dirty="0">
                  <a:solidFill>
                    <a:schemeClr val="tx1"/>
                  </a:solidFill>
                </a:rPr>
                <a:t>Data Center</a:t>
              </a:r>
            </a:p>
            <a:p>
              <a:pPr marL="285750" indent="-285750">
                <a:buFont typeface="Arial" panose="020B0604020202020204" pitchFamily="34" charset="0"/>
                <a:buChar char="•"/>
              </a:pPr>
              <a:r>
                <a:rPr lang="en-US" sz="1050" b="1" dirty="0">
                  <a:solidFill>
                    <a:schemeClr val="tx1"/>
                  </a:solidFill>
                </a:rPr>
                <a:t>FQDN</a:t>
              </a:r>
            </a:p>
          </p:txBody>
        </p:sp>
        <p:cxnSp>
          <p:nvCxnSpPr>
            <p:cNvPr id="10" name="Connector: Elbow 9">
              <a:extLst>
                <a:ext uri="{FF2B5EF4-FFF2-40B4-BE49-F238E27FC236}">
                  <a16:creationId xmlns:a16="http://schemas.microsoft.com/office/drawing/2014/main" id="{444683EA-DCD3-988D-33A4-DD750AF08872}"/>
                </a:ext>
              </a:extLst>
            </p:cNvPr>
            <p:cNvCxnSpPr>
              <a:cxnSpLocks/>
              <a:stCxn id="3" idx="2"/>
              <a:endCxn id="6" idx="0"/>
            </p:cNvCxnSpPr>
            <p:nvPr/>
          </p:nvCxnSpPr>
          <p:spPr>
            <a:xfrm rot="16200000" flipH="1">
              <a:off x="6946612" y="1546974"/>
              <a:ext cx="826982" cy="2392135"/>
            </a:xfrm>
            <a:prstGeom prst="bentConnector3">
              <a:avLst/>
            </a:prstGeom>
            <a:ln w="254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AC013465-749E-8852-91EA-227657D76C6E}"/>
                </a:ext>
              </a:extLst>
            </p:cNvPr>
            <p:cNvCxnSpPr>
              <a:cxnSpLocks/>
              <a:stCxn id="3" idx="2"/>
              <a:endCxn id="5" idx="0"/>
            </p:cNvCxnSpPr>
            <p:nvPr/>
          </p:nvCxnSpPr>
          <p:spPr>
            <a:xfrm rot="5400000">
              <a:off x="4502772" y="1495267"/>
              <a:ext cx="826981" cy="2495548"/>
            </a:xfrm>
            <a:prstGeom prst="bentConnector3">
              <a:avLst/>
            </a:prstGeom>
            <a:ln w="254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C1E35D0B-168D-381E-029B-DC82E8FBF9B9}"/>
                </a:ext>
              </a:extLst>
            </p:cNvPr>
            <p:cNvCxnSpPr>
              <a:stCxn id="6" idx="2"/>
              <a:endCxn id="7" idx="0"/>
            </p:cNvCxnSpPr>
            <p:nvPr/>
          </p:nvCxnSpPr>
          <p:spPr>
            <a:xfrm rot="5400000">
              <a:off x="7248446" y="3909423"/>
              <a:ext cx="960822" cy="1654629"/>
            </a:xfrm>
            <a:prstGeom prst="bentConnector3">
              <a:avLst/>
            </a:prstGeom>
            <a:ln w="254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6ED72C4A-C776-514D-EDAA-F6958E4DAAB3}"/>
                </a:ext>
              </a:extLst>
            </p:cNvPr>
            <p:cNvCxnSpPr>
              <a:stCxn id="6" idx="2"/>
              <a:endCxn id="8" idx="0"/>
            </p:cNvCxnSpPr>
            <p:nvPr/>
          </p:nvCxnSpPr>
          <p:spPr>
            <a:xfrm rot="16200000" flipH="1">
              <a:off x="8930288" y="3882208"/>
              <a:ext cx="960822" cy="1709057"/>
            </a:xfrm>
            <a:prstGeom prst="bentConnector3">
              <a:avLst/>
            </a:prstGeom>
            <a:ln w="254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E5289B9-4BD7-5815-ECD4-6C57630C6FEC}"/>
                </a:ext>
              </a:extLst>
            </p:cNvPr>
            <p:cNvSpPr txBox="1"/>
            <p:nvPr/>
          </p:nvSpPr>
          <p:spPr>
            <a:xfrm>
              <a:off x="7474404" y="2301677"/>
              <a:ext cx="1284514" cy="488485"/>
            </a:xfrm>
            <a:prstGeom prst="rect">
              <a:avLst/>
            </a:prstGeom>
            <a:noFill/>
          </p:spPr>
          <p:txBody>
            <a:bodyPr wrap="square" rtlCol="0">
              <a:spAutoFit/>
            </a:bodyPr>
            <a:lstStyle/>
            <a:p>
              <a:r>
                <a:rPr lang="en-US" sz="1200" b="1" dirty="0">
                  <a:solidFill>
                    <a:srgbClr val="62D84E"/>
                  </a:solidFill>
                </a:rPr>
                <a:t>Extends</a:t>
              </a:r>
            </a:p>
          </p:txBody>
        </p:sp>
        <p:sp>
          <p:nvSpPr>
            <p:cNvPr id="9" name="TextBox 8">
              <a:extLst>
                <a:ext uri="{FF2B5EF4-FFF2-40B4-BE49-F238E27FC236}">
                  <a16:creationId xmlns:a16="http://schemas.microsoft.com/office/drawing/2014/main" id="{B752730B-52AC-2220-498A-1E6AD71D9951}"/>
                </a:ext>
              </a:extLst>
            </p:cNvPr>
            <p:cNvSpPr txBox="1"/>
            <p:nvPr/>
          </p:nvSpPr>
          <p:spPr>
            <a:xfrm>
              <a:off x="3575954" y="2301677"/>
              <a:ext cx="1284514" cy="488485"/>
            </a:xfrm>
            <a:prstGeom prst="rect">
              <a:avLst/>
            </a:prstGeom>
            <a:noFill/>
          </p:spPr>
          <p:txBody>
            <a:bodyPr wrap="square" rtlCol="0">
              <a:spAutoFit/>
            </a:bodyPr>
            <a:lstStyle/>
            <a:p>
              <a:r>
                <a:rPr lang="en-US" sz="1200" b="1" dirty="0">
                  <a:solidFill>
                    <a:srgbClr val="62D84E"/>
                  </a:solidFill>
                </a:rPr>
                <a:t>Extends</a:t>
              </a:r>
            </a:p>
          </p:txBody>
        </p:sp>
        <p:sp>
          <p:nvSpPr>
            <p:cNvPr id="11" name="TextBox 10">
              <a:extLst>
                <a:ext uri="{FF2B5EF4-FFF2-40B4-BE49-F238E27FC236}">
                  <a16:creationId xmlns:a16="http://schemas.microsoft.com/office/drawing/2014/main" id="{180021A0-2927-FAB7-9779-E5E75BE380EB}"/>
                </a:ext>
              </a:extLst>
            </p:cNvPr>
            <p:cNvSpPr txBox="1"/>
            <p:nvPr/>
          </p:nvSpPr>
          <p:spPr>
            <a:xfrm>
              <a:off x="9152147" y="4313298"/>
              <a:ext cx="1284514" cy="488485"/>
            </a:xfrm>
            <a:prstGeom prst="rect">
              <a:avLst/>
            </a:prstGeom>
            <a:noFill/>
          </p:spPr>
          <p:txBody>
            <a:bodyPr wrap="square" rtlCol="0">
              <a:spAutoFit/>
            </a:bodyPr>
            <a:lstStyle/>
            <a:p>
              <a:r>
                <a:rPr lang="en-US" sz="1200" b="1" dirty="0">
                  <a:solidFill>
                    <a:srgbClr val="62D84E"/>
                  </a:solidFill>
                </a:rPr>
                <a:t>Extends</a:t>
              </a:r>
            </a:p>
          </p:txBody>
        </p:sp>
        <p:sp>
          <p:nvSpPr>
            <p:cNvPr id="13" name="TextBox 12">
              <a:extLst>
                <a:ext uri="{FF2B5EF4-FFF2-40B4-BE49-F238E27FC236}">
                  <a16:creationId xmlns:a16="http://schemas.microsoft.com/office/drawing/2014/main" id="{9756640A-32E6-7587-CEDD-247277C62168}"/>
                </a:ext>
              </a:extLst>
            </p:cNvPr>
            <p:cNvSpPr txBox="1"/>
            <p:nvPr/>
          </p:nvSpPr>
          <p:spPr>
            <a:xfrm>
              <a:off x="6844390" y="4313298"/>
              <a:ext cx="1284514" cy="488485"/>
            </a:xfrm>
            <a:prstGeom prst="rect">
              <a:avLst/>
            </a:prstGeom>
            <a:noFill/>
          </p:spPr>
          <p:txBody>
            <a:bodyPr wrap="square" rtlCol="0">
              <a:spAutoFit/>
            </a:bodyPr>
            <a:lstStyle/>
            <a:p>
              <a:r>
                <a:rPr lang="en-US" sz="1200" b="1" dirty="0">
                  <a:solidFill>
                    <a:srgbClr val="62D84E"/>
                  </a:solidFill>
                </a:rPr>
                <a:t>Extends</a:t>
              </a:r>
            </a:p>
          </p:txBody>
        </p:sp>
      </p:grpSp>
      <p:sp>
        <p:nvSpPr>
          <p:cNvPr id="20" name="Rectangle 19">
            <a:extLst>
              <a:ext uri="{FF2B5EF4-FFF2-40B4-BE49-F238E27FC236}">
                <a16:creationId xmlns:a16="http://schemas.microsoft.com/office/drawing/2014/main" id="{D8AE5435-7F34-E843-2B84-7B61C13D1C7C}"/>
              </a:ext>
            </a:extLst>
          </p:cNvPr>
          <p:cNvSpPr/>
          <p:nvPr/>
        </p:nvSpPr>
        <p:spPr>
          <a:xfrm>
            <a:off x="4294216" y="1185855"/>
            <a:ext cx="2522997" cy="167560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2000" b="1" dirty="0">
                <a:solidFill>
                  <a:schemeClr val="tx1"/>
                </a:solidFill>
              </a:rPr>
              <a:t>Configuration Item</a:t>
            </a:r>
          </a:p>
          <a:p>
            <a:pPr marL="285750" indent="-285750">
              <a:buFont typeface="Arial" panose="020B0604020202020204" pitchFamily="34" charset="0"/>
              <a:buChar char="•"/>
            </a:pPr>
            <a:r>
              <a:rPr lang="en-US" sz="1600" b="1" dirty="0">
                <a:solidFill>
                  <a:schemeClr val="tx1"/>
                </a:solidFill>
              </a:rPr>
              <a:t>Created</a:t>
            </a:r>
          </a:p>
          <a:p>
            <a:pPr marL="285750" indent="-285750">
              <a:buFont typeface="Arial" panose="020B0604020202020204" pitchFamily="34" charset="0"/>
              <a:buChar char="•"/>
            </a:pPr>
            <a:r>
              <a:rPr lang="en-US" sz="1600" b="1" dirty="0">
                <a:solidFill>
                  <a:schemeClr val="tx1"/>
                </a:solidFill>
              </a:rPr>
              <a:t>Created by</a:t>
            </a:r>
          </a:p>
          <a:p>
            <a:pPr marL="285750" indent="-285750">
              <a:buFont typeface="Arial" panose="020B0604020202020204" pitchFamily="34" charset="0"/>
              <a:buChar char="•"/>
            </a:pPr>
            <a:r>
              <a:rPr lang="en-US" sz="1600" b="1" dirty="0">
                <a:solidFill>
                  <a:schemeClr val="tx1"/>
                </a:solidFill>
              </a:rPr>
              <a:t>Updated</a:t>
            </a:r>
          </a:p>
          <a:p>
            <a:pPr marL="285750" indent="-285750">
              <a:buFont typeface="Arial" panose="020B0604020202020204" pitchFamily="34" charset="0"/>
              <a:buChar char="•"/>
            </a:pPr>
            <a:r>
              <a:rPr lang="en-US" sz="1600" b="1" dirty="0">
                <a:solidFill>
                  <a:schemeClr val="tx1"/>
                </a:solidFill>
              </a:rPr>
              <a:t>Updated by</a:t>
            </a:r>
          </a:p>
          <a:p>
            <a:pPr marL="285750" indent="-285750">
              <a:buFont typeface="Arial" panose="020B0604020202020204" pitchFamily="34" charset="0"/>
              <a:buChar char="•"/>
            </a:pPr>
            <a:r>
              <a:rPr lang="en-US" sz="1600" b="1" dirty="0">
                <a:solidFill>
                  <a:schemeClr val="tx1"/>
                </a:solidFill>
              </a:rPr>
              <a:t>Discovery Source</a:t>
            </a:r>
          </a:p>
          <a:p>
            <a:pPr marL="285750" indent="-285750">
              <a:buFont typeface="Arial" panose="020B0604020202020204" pitchFamily="34" charset="0"/>
              <a:buChar char="•"/>
            </a:pPr>
            <a:endParaRPr lang="en-US" sz="1600" b="1" dirty="0">
              <a:solidFill>
                <a:schemeClr val="tx1"/>
              </a:solidFill>
            </a:endParaRPr>
          </a:p>
          <a:p>
            <a:pPr marL="285750" indent="-285750">
              <a:buFont typeface="Arial" panose="020B0604020202020204" pitchFamily="34" charset="0"/>
              <a:buChar char="•"/>
            </a:pPr>
            <a:endParaRPr lang="en-US" b="1" dirty="0">
              <a:solidFill>
                <a:schemeClr val="tx1"/>
              </a:solidFill>
            </a:endParaRPr>
          </a:p>
        </p:txBody>
      </p:sp>
      <p:cxnSp>
        <p:nvCxnSpPr>
          <p:cNvPr id="24" name="Straight Arrow Connector 23">
            <a:extLst>
              <a:ext uri="{FF2B5EF4-FFF2-40B4-BE49-F238E27FC236}">
                <a16:creationId xmlns:a16="http://schemas.microsoft.com/office/drawing/2014/main" id="{9E7F5F7C-9EA8-2046-22C0-A9E1D22F5C4C}"/>
              </a:ext>
            </a:extLst>
          </p:cNvPr>
          <p:cNvCxnSpPr>
            <a:cxnSpLocks/>
            <a:stCxn id="20" idx="2"/>
            <a:endCxn id="3" idx="0"/>
          </p:cNvCxnSpPr>
          <p:nvPr/>
        </p:nvCxnSpPr>
        <p:spPr>
          <a:xfrm>
            <a:off x="5555715" y="2861459"/>
            <a:ext cx="0" cy="415141"/>
          </a:xfrm>
          <a:prstGeom prst="straightConnector1">
            <a:avLst/>
          </a:prstGeom>
          <a:ln w="254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Right Brace 34">
            <a:extLst>
              <a:ext uri="{FF2B5EF4-FFF2-40B4-BE49-F238E27FC236}">
                <a16:creationId xmlns:a16="http://schemas.microsoft.com/office/drawing/2014/main" id="{FCBB955F-AE85-437B-D3B0-339975C70289}"/>
              </a:ext>
            </a:extLst>
          </p:cNvPr>
          <p:cNvSpPr/>
          <p:nvPr/>
        </p:nvSpPr>
        <p:spPr>
          <a:xfrm>
            <a:off x="6929138" y="1523999"/>
            <a:ext cx="301380" cy="1326023"/>
          </a:xfrm>
          <a:prstGeom prst="rightBrace">
            <a:avLst>
              <a:gd name="adj1" fmla="val 33225"/>
              <a:gd name="adj2" fmla="val 50000"/>
            </a:avLst>
          </a:prstGeom>
          <a:ln w="25400">
            <a:solidFill>
              <a:srgbClr val="62D8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CA5A3725-AD6A-E9F3-8745-1182B4C38E2D}"/>
              </a:ext>
            </a:extLst>
          </p:cNvPr>
          <p:cNvSpPr txBox="1"/>
          <p:nvPr/>
        </p:nvSpPr>
        <p:spPr>
          <a:xfrm>
            <a:off x="7230518" y="1996691"/>
            <a:ext cx="2849652" cy="400110"/>
          </a:xfrm>
          <a:prstGeom prst="rect">
            <a:avLst/>
          </a:prstGeom>
          <a:noFill/>
        </p:spPr>
        <p:txBody>
          <a:bodyPr wrap="square" rtlCol="0">
            <a:spAutoFit/>
          </a:bodyPr>
          <a:lstStyle/>
          <a:p>
            <a:r>
              <a:rPr lang="en-US" sz="2000" b="1" dirty="0">
                <a:solidFill>
                  <a:srgbClr val="62D84E"/>
                </a:solidFill>
              </a:rPr>
              <a:t>80 Common Attributes</a:t>
            </a:r>
          </a:p>
        </p:txBody>
      </p:sp>
    </p:spTree>
    <p:extLst>
      <p:ext uri="{BB962C8B-B14F-4D97-AF65-F5344CB8AC3E}">
        <p14:creationId xmlns:p14="http://schemas.microsoft.com/office/powerpoint/2010/main" val="2704871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8839201" y="30070"/>
            <a:ext cx="2849653" cy="739256"/>
          </a:xfrm>
        </p:spPr>
        <p:txBody>
          <a:bodyPr>
            <a:normAutofit/>
          </a:bodyPr>
          <a:lstStyle/>
          <a:p>
            <a:pPr algn="r"/>
            <a:r>
              <a:rPr lang="en-US" sz="2400" b="1" dirty="0">
                <a:solidFill>
                  <a:schemeClr val="bg1"/>
                </a:solidFill>
                <a:latin typeface="Arial" panose="020B0604020202020204" pitchFamily="34" charset="0"/>
                <a:cs typeface="Arial" panose="020B0604020202020204" pitchFamily="34" charset="0"/>
              </a:rPr>
              <a:t>servicen</a:t>
            </a:r>
            <a:r>
              <a:rPr lang="en-US" sz="2400" b="1" dirty="0">
                <a:solidFill>
                  <a:srgbClr val="62D84E"/>
                </a:solidFill>
                <a:latin typeface="Arial" panose="020B0604020202020204" pitchFamily="34" charset="0"/>
                <a:cs typeface="Arial" panose="020B0604020202020204" pitchFamily="34" charset="0"/>
              </a:rPr>
              <a:t>o</a:t>
            </a:r>
            <a:r>
              <a:rPr lang="en-US" sz="2400" b="1" dirty="0">
                <a:solidFill>
                  <a:schemeClr val="bg1"/>
                </a:solidFill>
                <a:latin typeface="Arial" panose="020B0604020202020204" pitchFamily="34" charset="0"/>
                <a:cs typeface="Arial" panose="020B0604020202020204" pitchFamily="34" charset="0"/>
              </a:rPr>
              <a:t>wsimple</a:t>
            </a:r>
          </a:p>
        </p:txBody>
      </p:sp>
      <p:sp>
        <p:nvSpPr>
          <p:cNvPr id="28" name="Content Placeholder 2">
            <a:extLst>
              <a:ext uri="{FF2B5EF4-FFF2-40B4-BE49-F238E27FC236}">
                <a16:creationId xmlns:a16="http://schemas.microsoft.com/office/drawing/2014/main" id="{4DFC1EA4-9F9F-3F9A-FABD-480B4680939E}"/>
              </a:ext>
            </a:extLst>
          </p:cNvPr>
          <p:cNvSpPr txBox="1">
            <a:spLocks/>
          </p:cNvSpPr>
          <p:nvPr/>
        </p:nvSpPr>
        <p:spPr>
          <a:xfrm>
            <a:off x="445292" y="446946"/>
            <a:ext cx="8502765" cy="739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62D84E"/>
                </a:solidFill>
                <a:effectLst/>
                <a:uLnTx/>
                <a:uFillTx/>
                <a:latin typeface="Calibri" panose="020F0502020204030204"/>
                <a:ea typeface="+mn-ea"/>
                <a:cs typeface="+mn-cs"/>
              </a:rPr>
              <a:t>Who</a:t>
            </a:r>
            <a:r>
              <a:rPr kumimoji="0" lang="en-US" sz="3600" b="1" i="0" u="none" strike="noStrike" kern="1200" cap="none" spc="0" normalizeH="0" baseline="0" noProof="0" dirty="0">
                <a:ln>
                  <a:noFill/>
                </a:ln>
                <a:solidFill>
                  <a:srgbClr val="62D84E"/>
                </a:solidFill>
                <a:effectLst/>
                <a:uLnTx/>
                <a:uFillTx/>
                <a:latin typeface="Calibri" panose="020F0502020204030204"/>
                <a:ea typeface="+mn-ea"/>
                <a:cs typeface="+mn-cs"/>
              </a:rPr>
              <a:t> uses the CMDB?  (Stakeholders)</a:t>
            </a:r>
          </a:p>
        </p:txBody>
      </p:sp>
      <p:sp>
        <p:nvSpPr>
          <p:cNvPr id="4" name="Content Placeholder 2">
            <a:extLst>
              <a:ext uri="{FF2B5EF4-FFF2-40B4-BE49-F238E27FC236}">
                <a16:creationId xmlns:a16="http://schemas.microsoft.com/office/drawing/2014/main" id="{B144F5B9-503C-66F8-921E-2ED7D34795EA}"/>
              </a:ext>
            </a:extLst>
          </p:cNvPr>
          <p:cNvSpPr txBox="1">
            <a:spLocks/>
          </p:cNvSpPr>
          <p:nvPr/>
        </p:nvSpPr>
        <p:spPr>
          <a:xfrm>
            <a:off x="445292" y="1153553"/>
            <a:ext cx="2287022" cy="218802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Users</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Customers</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Service Desk</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Analysts</a:t>
            </a:r>
          </a:p>
        </p:txBody>
      </p:sp>
      <p:sp>
        <p:nvSpPr>
          <p:cNvPr id="5" name="Content Placeholder 2">
            <a:extLst>
              <a:ext uri="{FF2B5EF4-FFF2-40B4-BE49-F238E27FC236}">
                <a16:creationId xmlns:a16="http://schemas.microsoft.com/office/drawing/2014/main" id="{42ECFF24-925F-C0D5-C49D-F27FD3496728}"/>
              </a:ext>
            </a:extLst>
          </p:cNvPr>
          <p:cNvSpPr txBox="1">
            <a:spLocks/>
          </p:cNvSpPr>
          <p:nvPr/>
        </p:nvSpPr>
        <p:spPr>
          <a:xfrm>
            <a:off x="7990114" y="1153553"/>
            <a:ext cx="3756594" cy="23186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Auditors</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Operations</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Executive Leadership</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Anyone using ServiceNow</a:t>
            </a:r>
          </a:p>
        </p:txBody>
      </p:sp>
      <p:sp>
        <p:nvSpPr>
          <p:cNvPr id="6" name="Content Placeholder 2">
            <a:extLst>
              <a:ext uri="{FF2B5EF4-FFF2-40B4-BE49-F238E27FC236}">
                <a16:creationId xmlns:a16="http://schemas.microsoft.com/office/drawing/2014/main" id="{A656618C-21EE-5BB2-B1A1-3B4D0837AAD2}"/>
              </a:ext>
            </a:extLst>
          </p:cNvPr>
          <p:cNvSpPr txBox="1">
            <a:spLocks/>
          </p:cNvSpPr>
          <p:nvPr/>
        </p:nvSpPr>
        <p:spPr>
          <a:xfrm>
            <a:off x="3875315" y="1153553"/>
            <a:ext cx="2971800" cy="23186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Technicians</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Support</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Security</a:t>
            </a:r>
          </a:p>
          <a:p>
            <a:pPr marL="228600" marR="0" lvl="0" indent="-22860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Asset Management</a:t>
            </a:r>
          </a:p>
        </p:txBody>
      </p:sp>
      <p:sp>
        <p:nvSpPr>
          <p:cNvPr id="7" name="Content Placeholder 2">
            <a:extLst>
              <a:ext uri="{FF2B5EF4-FFF2-40B4-BE49-F238E27FC236}">
                <a16:creationId xmlns:a16="http://schemas.microsoft.com/office/drawing/2014/main" id="{8A5DAF91-A2C6-A09A-3C98-9ED394923B2B}"/>
              </a:ext>
            </a:extLst>
          </p:cNvPr>
          <p:cNvSpPr txBox="1">
            <a:spLocks/>
          </p:cNvSpPr>
          <p:nvPr/>
        </p:nvSpPr>
        <p:spPr>
          <a:xfrm>
            <a:off x="445292" y="4168408"/>
            <a:ext cx="5933737" cy="739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62D84E"/>
                </a:solidFill>
                <a:effectLst/>
                <a:uLnTx/>
                <a:uFillTx/>
                <a:latin typeface="Calibri" panose="020F0502020204030204"/>
                <a:ea typeface="+mn-ea"/>
                <a:cs typeface="+mn-cs"/>
              </a:rPr>
              <a:t>Why is the CMDB important?</a:t>
            </a:r>
          </a:p>
        </p:txBody>
      </p:sp>
      <p:sp>
        <p:nvSpPr>
          <p:cNvPr id="8" name="Content Placeholder 2">
            <a:extLst>
              <a:ext uri="{FF2B5EF4-FFF2-40B4-BE49-F238E27FC236}">
                <a16:creationId xmlns:a16="http://schemas.microsoft.com/office/drawing/2014/main" id="{BCFA0B7D-B505-D6E6-0322-C3C38E65F3AD}"/>
              </a:ext>
            </a:extLst>
          </p:cNvPr>
          <p:cNvSpPr txBox="1">
            <a:spLocks/>
          </p:cNvSpPr>
          <p:nvPr/>
        </p:nvSpPr>
        <p:spPr>
          <a:xfrm>
            <a:off x="445292" y="4713183"/>
            <a:ext cx="11301416" cy="96916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Modern enterprises are powered by IT and visibility into the IT infrastructure has become mission-critical.</a:t>
            </a:r>
          </a:p>
        </p:txBody>
      </p:sp>
    </p:spTree>
    <p:extLst>
      <p:ext uri="{BB962C8B-B14F-4D97-AF65-F5344CB8AC3E}">
        <p14:creationId xmlns:p14="http://schemas.microsoft.com/office/powerpoint/2010/main" val="223045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1086168" y="117157"/>
            <a:ext cx="10515600" cy="1325563"/>
          </a:xfrm>
        </p:spPr>
        <p:txBody>
          <a:bodyPr>
            <a:normAutofit/>
          </a:bodyPr>
          <a:lstStyle/>
          <a:p>
            <a:pPr algn="r"/>
            <a:r>
              <a:rPr lang="en-US" sz="7200" b="1" dirty="0">
                <a:solidFill>
                  <a:schemeClr val="bg1"/>
                </a:solidFill>
                <a:latin typeface="Arial" panose="020B0604020202020204" pitchFamily="34" charset="0"/>
                <a:cs typeface="Arial" panose="020B0604020202020204" pitchFamily="34" charset="0"/>
              </a:rPr>
              <a:t>servicen</a:t>
            </a:r>
            <a:r>
              <a:rPr lang="en-US" sz="7200" b="1" dirty="0">
                <a:solidFill>
                  <a:srgbClr val="62D84E"/>
                </a:solidFill>
                <a:latin typeface="Arial" panose="020B0604020202020204" pitchFamily="34" charset="0"/>
                <a:cs typeface="Arial" panose="020B0604020202020204" pitchFamily="34" charset="0"/>
              </a:rPr>
              <a:t>o</a:t>
            </a:r>
            <a:r>
              <a:rPr lang="en-US" sz="7200" b="1" dirty="0">
                <a:solidFill>
                  <a:schemeClr val="bg1"/>
                </a:solidFill>
                <a:latin typeface="Arial" panose="020B0604020202020204" pitchFamily="34" charset="0"/>
                <a:cs typeface="Arial" panose="020B0604020202020204" pitchFamily="34" charset="0"/>
              </a:rPr>
              <a:t>w</a:t>
            </a:r>
          </a:p>
        </p:txBody>
      </p:sp>
      <p:sp>
        <p:nvSpPr>
          <p:cNvPr id="13" name="Rectangle 12">
            <a:extLst>
              <a:ext uri="{FF2B5EF4-FFF2-40B4-BE49-F238E27FC236}">
                <a16:creationId xmlns:a16="http://schemas.microsoft.com/office/drawing/2014/main" id="{FFD5E1E5-11C7-4569-C20A-B0F58511DACD}"/>
              </a:ext>
            </a:extLst>
          </p:cNvPr>
          <p:cNvSpPr/>
          <p:nvPr/>
        </p:nvSpPr>
        <p:spPr>
          <a:xfrm>
            <a:off x="7195796" y="5748995"/>
            <a:ext cx="4304339" cy="1109005"/>
          </a:xfrm>
          <a:prstGeom prst="rect">
            <a:avLst/>
          </a:prstGeom>
          <a:solidFill>
            <a:srgbClr val="032C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39FF063B-61A6-90D3-D41D-A97438B39661}"/>
              </a:ext>
            </a:extLst>
          </p:cNvPr>
          <p:cNvSpPr txBox="1">
            <a:spLocks/>
          </p:cNvSpPr>
          <p:nvPr/>
        </p:nvSpPr>
        <p:spPr>
          <a:xfrm>
            <a:off x="838200" y="856413"/>
            <a:ext cx="9837717" cy="50019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62D84E"/>
                </a:solidFill>
                <a:effectLst/>
                <a:uLnTx/>
                <a:uFillTx/>
                <a:latin typeface="Calibri" panose="020F0502020204030204"/>
                <a:ea typeface="+mn-ea"/>
                <a:cs typeface="Calibri"/>
              </a:rPr>
              <a:t>WHO</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uses the CMDB?</a:t>
            </a:r>
          </a:p>
          <a:p>
            <a:pPr marL="228600" marR="0" lvl="0" indent="-228600" algn="l" defTabSz="914400" rtl="0" eaLnBrk="1" fontAlgn="auto" latinLnBrk="0" hangingPunct="1">
              <a:lnSpc>
                <a:spcPct val="150000"/>
              </a:lnSpc>
              <a:spcBef>
                <a:spcPts val="1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62D84E"/>
                </a:solidFill>
                <a:effectLst/>
                <a:uLnTx/>
                <a:uFillTx/>
                <a:latin typeface="Calibri" panose="020F0502020204030204"/>
                <a:ea typeface="+mn-ea"/>
                <a:cs typeface="Calibri"/>
              </a:rPr>
              <a:t>WHAT</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is the CMDB?</a:t>
            </a:r>
          </a:p>
          <a:p>
            <a:pPr marL="228600" marR="0" lvl="0" indent="-228600" algn="l" defTabSz="914400" rtl="0" eaLnBrk="1" fontAlgn="auto" latinLnBrk="0" hangingPunct="1">
              <a:lnSpc>
                <a:spcPct val="150000"/>
              </a:lnSpc>
              <a:spcBef>
                <a:spcPts val="1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62D84E"/>
                </a:solidFill>
                <a:effectLst/>
                <a:uLnTx/>
                <a:uFillTx/>
                <a:latin typeface="Calibri" panose="020F0502020204030204"/>
                <a:ea typeface="+mn-ea"/>
                <a:cs typeface="Calibri"/>
              </a:rPr>
              <a:t>WHERE</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does the CMDB data come from?</a:t>
            </a:r>
          </a:p>
          <a:p>
            <a:pPr marL="228600" marR="0" lvl="0" indent="-228600" algn="l" defTabSz="914400" rtl="0" eaLnBrk="1" fontAlgn="auto" latinLnBrk="0" hangingPunct="1">
              <a:lnSpc>
                <a:spcPct val="150000"/>
              </a:lnSpc>
              <a:spcBef>
                <a:spcPts val="1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62D84E"/>
                </a:solidFill>
                <a:effectLst/>
                <a:uLnTx/>
                <a:uFillTx/>
                <a:latin typeface="Calibri" panose="020F0502020204030204"/>
                <a:ea typeface="+mn-ea"/>
                <a:cs typeface="Calibri"/>
              </a:rPr>
              <a:t>WHEN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is the CMDB needed?</a:t>
            </a:r>
          </a:p>
          <a:p>
            <a:pPr marL="228600" marR="0" lvl="0" indent="-228600" algn="l" defTabSz="914400" rtl="0" eaLnBrk="1" fontAlgn="auto" latinLnBrk="0" hangingPunct="1">
              <a:lnSpc>
                <a:spcPct val="150000"/>
              </a:lnSpc>
              <a:spcBef>
                <a:spcPts val="1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62D84E"/>
                </a:solidFill>
                <a:effectLst/>
                <a:uLnTx/>
                <a:uFillTx/>
                <a:latin typeface="Calibri" panose="020F0502020204030204"/>
                <a:ea typeface="+mn-ea"/>
                <a:cs typeface="Calibri"/>
              </a:rPr>
              <a:t>WHY</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is the CMDB important?</a:t>
            </a:r>
          </a:p>
          <a:p>
            <a:pPr marL="228600" marR="0" lvl="0" indent="-228600" algn="l" defTabSz="914400" rtl="0" eaLnBrk="1" fontAlgn="auto" latinLnBrk="0" hangingPunct="1">
              <a:lnSpc>
                <a:spcPct val="150000"/>
              </a:lnSpc>
              <a:spcBef>
                <a:spcPts val="1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62D84E"/>
                </a:solidFill>
                <a:effectLst/>
                <a:uLnTx/>
                <a:uFillTx/>
                <a:latin typeface="Calibri" panose="020F0502020204030204"/>
                <a:ea typeface="+mn-ea"/>
                <a:cs typeface="Calibri"/>
              </a:rPr>
              <a:t>HOW</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does the CMDB work?</a:t>
            </a:r>
          </a:p>
        </p:txBody>
      </p:sp>
    </p:spTree>
    <p:extLst>
      <p:ext uri="{BB962C8B-B14F-4D97-AF65-F5344CB8AC3E}">
        <p14:creationId xmlns:p14="http://schemas.microsoft.com/office/powerpoint/2010/main" val="18971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7067226" y="117158"/>
            <a:ext cx="4534541" cy="739256"/>
          </a:xfrm>
        </p:spPr>
        <p:txBody>
          <a:bodyPr>
            <a:normAutofit fontScale="90000"/>
          </a:bodyPr>
          <a:lstStyle/>
          <a:p>
            <a:pPr algn="r"/>
            <a:r>
              <a:rPr lang="en-US" sz="4000" b="1" dirty="0">
                <a:solidFill>
                  <a:schemeClr val="bg1"/>
                </a:solidFill>
                <a:latin typeface="Arial" panose="020B0604020202020204" pitchFamily="34" charset="0"/>
                <a:cs typeface="Arial" panose="020B0604020202020204" pitchFamily="34" charset="0"/>
              </a:rPr>
              <a:t>servicen</a:t>
            </a:r>
            <a:r>
              <a:rPr lang="en-US" sz="4000" b="1" dirty="0">
                <a:solidFill>
                  <a:srgbClr val="62D84E"/>
                </a:solidFill>
                <a:latin typeface="Arial" panose="020B0604020202020204" pitchFamily="34" charset="0"/>
                <a:cs typeface="Arial" panose="020B0604020202020204" pitchFamily="34" charset="0"/>
              </a:rPr>
              <a:t>o</a:t>
            </a:r>
            <a:r>
              <a:rPr lang="en-US" sz="4000" b="1" dirty="0">
                <a:solidFill>
                  <a:schemeClr val="bg1"/>
                </a:solidFill>
                <a:latin typeface="Arial" panose="020B0604020202020204" pitchFamily="34" charset="0"/>
                <a:cs typeface="Arial" panose="020B0604020202020204" pitchFamily="34" charset="0"/>
              </a:rPr>
              <a:t>wsimple</a:t>
            </a:r>
          </a:p>
        </p:txBody>
      </p:sp>
      <p:sp>
        <p:nvSpPr>
          <p:cNvPr id="13" name="Rectangle 12">
            <a:extLst>
              <a:ext uri="{FF2B5EF4-FFF2-40B4-BE49-F238E27FC236}">
                <a16:creationId xmlns:a16="http://schemas.microsoft.com/office/drawing/2014/main" id="{FFD5E1E5-11C7-4569-C20A-B0F58511DACD}"/>
              </a:ext>
            </a:extLst>
          </p:cNvPr>
          <p:cNvSpPr/>
          <p:nvPr/>
        </p:nvSpPr>
        <p:spPr>
          <a:xfrm>
            <a:off x="7195796" y="5748995"/>
            <a:ext cx="4304339" cy="1109005"/>
          </a:xfrm>
          <a:prstGeom prst="rect">
            <a:avLst/>
          </a:prstGeom>
          <a:solidFill>
            <a:srgbClr val="032C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39FF063B-61A6-90D3-D41D-A97438B39661}"/>
              </a:ext>
            </a:extLst>
          </p:cNvPr>
          <p:cNvSpPr txBox="1">
            <a:spLocks/>
          </p:cNvSpPr>
          <p:nvPr/>
        </p:nvSpPr>
        <p:spPr>
          <a:xfrm>
            <a:off x="445293" y="1513834"/>
            <a:ext cx="11054842" cy="50019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A series of tables and fields that contain all the </a:t>
            </a:r>
            <a:r>
              <a:rPr kumimoji="0" lang="en-US" sz="3200" b="1" i="1" u="none" strike="noStrike" kern="1200" cap="none" spc="0" normalizeH="0" baseline="0" noProof="0" dirty="0">
                <a:ln>
                  <a:noFill/>
                </a:ln>
                <a:solidFill>
                  <a:srgbClr val="62D84E"/>
                </a:solidFill>
                <a:effectLst/>
                <a:uLnTx/>
                <a:uFillTx/>
                <a:latin typeface="Calibri" panose="020F0502020204030204"/>
                <a:ea typeface="+mn-ea"/>
                <a:cs typeface="Calibri"/>
              </a:rPr>
              <a:t>configuration items (CIs)</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that are controlled by your company as well as their attributes and relationships.</a:t>
            </a:r>
          </a:p>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A </a:t>
            </a:r>
            <a:r>
              <a:rPr kumimoji="0" lang="en-US" sz="3200" b="1" i="1" u="none" strike="noStrike" kern="1200" cap="none" spc="0" normalizeH="0" baseline="0" noProof="0" dirty="0">
                <a:ln>
                  <a:noFill/>
                </a:ln>
                <a:solidFill>
                  <a:srgbClr val="62D84E"/>
                </a:solidFill>
                <a:effectLst/>
                <a:uLnTx/>
                <a:uFillTx/>
                <a:latin typeface="Calibri" panose="020F0502020204030204"/>
                <a:ea typeface="+mn-ea"/>
                <a:cs typeface="Calibri"/>
              </a:rPr>
              <a:t>configuration item (CI)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is any component that needs to be managed in order to deliver services.  CIs typically include services and their underlying components (hardware and software). </a:t>
            </a:r>
          </a:p>
        </p:txBody>
      </p:sp>
      <p:sp>
        <p:nvSpPr>
          <p:cNvPr id="3" name="Content Placeholder 2">
            <a:extLst>
              <a:ext uri="{FF2B5EF4-FFF2-40B4-BE49-F238E27FC236}">
                <a16:creationId xmlns:a16="http://schemas.microsoft.com/office/drawing/2014/main" id="{7EE0B10E-739B-D945-CB53-6C16E14D77CB}"/>
              </a:ext>
            </a:extLst>
          </p:cNvPr>
          <p:cNvSpPr>
            <a:spLocks noGrp="1"/>
          </p:cNvSpPr>
          <p:nvPr>
            <p:ph idx="1"/>
          </p:nvPr>
        </p:nvSpPr>
        <p:spPr>
          <a:xfrm>
            <a:off x="445293" y="574674"/>
            <a:ext cx="6750503" cy="739256"/>
          </a:xfrm>
        </p:spPr>
        <p:txBody>
          <a:bodyPr>
            <a:normAutofit/>
          </a:bodyPr>
          <a:lstStyle/>
          <a:p>
            <a:pPr marL="0" indent="0">
              <a:buNone/>
            </a:pPr>
            <a:r>
              <a:rPr lang="en-US" sz="4400" b="1" dirty="0">
                <a:solidFill>
                  <a:srgbClr val="62D84E"/>
                </a:solidFill>
              </a:rPr>
              <a:t>What is a CMDB?</a:t>
            </a:r>
          </a:p>
        </p:txBody>
      </p:sp>
    </p:spTree>
    <p:extLst>
      <p:ext uri="{BB962C8B-B14F-4D97-AF65-F5344CB8AC3E}">
        <p14:creationId xmlns:p14="http://schemas.microsoft.com/office/powerpoint/2010/main" val="340255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7067226" y="117158"/>
            <a:ext cx="4534541" cy="739256"/>
          </a:xfrm>
        </p:spPr>
        <p:txBody>
          <a:bodyPr>
            <a:normAutofit fontScale="90000"/>
          </a:bodyPr>
          <a:lstStyle/>
          <a:p>
            <a:pPr algn="r"/>
            <a:r>
              <a:rPr lang="en-US" sz="4000" b="1" dirty="0">
                <a:solidFill>
                  <a:schemeClr val="bg1"/>
                </a:solidFill>
                <a:latin typeface="Arial" panose="020B0604020202020204" pitchFamily="34" charset="0"/>
                <a:cs typeface="Arial" panose="020B0604020202020204" pitchFamily="34" charset="0"/>
              </a:rPr>
              <a:t>servicen</a:t>
            </a:r>
            <a:r>
              <a:rPr lang="en-US" sz="4000" b="1" dirty="0">
                <a:solidFill>
                  <a:srgbClr val="62D84E"/>
                </a:solidFill>
                <a:latin typeface="Arial" panose="020B0604020202020204" pitchFamily="34" charset="0"/>
                <a:cs typeface="Arial" panose="020B0604020202020204" pitchFamily="34" charset="0"/>
              </a:rPr>
              <a:t>o</a:t>
            </a:r>
            <a:r>
              <a:rPr lang="en-US" sz="4000" b="1" dirty="0">
                <a:solidFill>
                  <a:schemeClr val="bg1"/>
                </a:solidFill>
                <a:latin typeface="Arial" panose="020B0604020202020204" pitchFamily="34" charset="0"/>
                <a:cs typeface="Arial" panose="020B0604020202020204" pitchFamily="34" charset="0"/>
              </a:rPr>
              <a:t>wsimple</a:t>
            </a:r>
          </a:p>
        </p:txBody>
      </p:sp>
      <p:sp>
        <p:nvSpPr>
          <p:cNvPr id="13" name="Rectangle 12">
            <a:extLst>
              <a:ext uri="{FF2B5EF4-FFF2-40B4-BE49-F238E27FC236}">
                <a16:creationId xmlns:a16="http://schemas.microsoft.com/office/drawing/2014/main" id="{FFD5E1E5-11C7-4569-C20A-B0F58511DACD}"/>
              </a:ext>
            </a:extLst>
          </p:cNvPr>
          <p:cNvSpPr/>
          <p:nvPr/>
        </p:nvSpPr>
        <p:spPr>
          <a:xfrm>
            <a:off x="7195796" y="5748995"/>
            <a:ext cx="4304339" cy="1109005"/>
          </a:xfrm>
          <a:prstGeom prst="rect">
            <a:avLst/>
          </a:prstGeom>
          <a:solidFill>
            <a:srgbClr val="032C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39FF063B-61A6-90D3-D41D-A97438B39661}"/>
              </a:ext>
            </a:extLst>
          </p:cNvPr>
          <p:cNvSpPr txBox="1">
            <a:spLocks/>
          </p:cNvSpPr>
          <p:nvPr/>
        </p:nvSpPr>
        <p:spPr>
          <a:xfrm>
            <a:off x="445293" y="1374352"/>
            <a:ext cx="11054842" cy="50019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A series of database tables and fields that contain all the components (hardware, software) that need to be managed by your company in order to deliver service, as well as their attributes and relationships.</a:t>
            </a:r>
          </a:p>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A database that provides a logical model of your company’s IT infrastructure including all the components and how they’re connected and configured to provide services.</a:t>
            </a:r>
          </a:p>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A database of all your computer stuff and what it’s doing.</a:t>
            </a:r>
          </a:p>
        </p:txBody>
      </p:sp>
      <p:sp>
        <p:nvSpPr>
          <p:cNvPr id="3" name="Content Placeholder 2">
            <a:extLst>
              <a:ext uri="{FF2B5EF4-FFF2-40B4-BE49-F238E27FC236}">
                <a16:creationId xmlns:a16="http://schemas.microsoft.com/office/drawing/2014/main" id="{7EE0B10E-739B-D945-CB53-6C16E14D77CB}"/>
              </a:ext>
            </a:extLst>
          </p:cNvPr>
          <p:cNvSpPr>
            <a:spLocks noGrp="1"/>
          </p:cNvSpPr>
          <p:nvPr>
            <p:ph idx="1"/>
          </p:nvPr>
        </p:nvSpPr>
        <p:spPr>
          <a:xfrm>
            <a:off x="445293" y="574674"/>
            <a:ext cx="6750503" cy="739256"/>
          </a:xfrm>
        </p:spPr>
        <p:txBody>
          <a:bodyPr>
            <a:normAutofit/>
          </a:bodyPr>
          <a:lstStyle/>
          <a:p>
            <a:pPr marL="0" indent="0">
              <a:buNone/>
            </a:pPr>
            <a:r>
              <a:rPr lang="en-US" sz="4400" b="1" dirty="0">
                <a:solidFill>
                  <a:srgbClr val="62D84E"/>
                </a:solidFill>
              </a:rPr>
              <a:t>What is a CMDB?</a:t>
            </a:r>
          </a:p>
        </p:txBody>
      </p:sp>
    </p:spTree>
    <p:extLst>
      <p:ext uri="{BB962C8B-B14F-4D97-AF65-F5344CB8AC3E}">
        <p14:creationId xmlns:p14="http://schemas.microsoft.com/office/powerpoint/2010/main" val="510910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7067226" y="117158"/>
            <a:ext cx="4534541" cy="739256"/>
          </a:xfrm>
        </p:spPr>
        <p:txBody>
          <a:bodyPr>
            <a:normAutofit/>
          </a:bodyPr>
          <a:lstStyle/>
          <a:p>
            <a:pPr algn="r"/>
            <a:r>
              <a:rPr lang="en-US" sz="2800" b="1" dirty="0">
                <a:solidFill>
                  <a:schemeClr val="bg1"/>
                </a:solidFill>
                <a:latin typeface="Arial" panose="020B0604020202020204" pitchFamily="34" charset="0"/>
                <a:cs typeface="Arial" panose="020B0604020202020204" pitchFamily="34" charset="0"/>
              </a:rPr>
              <a:t>servicen</a:t>
            </a:r>
            <a:r>
              <a:rPr lang="en-US" sz="2800" b="1" dirty="0">
                <a:solidFill>
                  <a:srgbClr val="62D84E"/>
                </a:solidFill>
                <a:latin typeface="Arial" panose="020B0604020202020204" pitchFamily="34" charset="0"/>
                <a:cs typeface="Arial" panose="020B0604020202020204" pitchFamily="34" charset="0"/>
              </a:rPr>
              <a:t>o</a:t>
            </a:r>
            <a:r>
              <a:rPr lang="en-US" sz="2800" b="1" dirty="0">
                <a:solidFill>
                  <a:schemeClr val="bg1"/>
                </a:solidFill>
                <a:latin typeface="Arial" panose="020B0604020202020204" pitchFamily="34" charset="0"/>
                <a:cs typeface="Arial" panose="020B0604020202020204" pitchFamily="34" charset="0"/>
              </a:rPr>
              <a:t>wsimple</a:t>
            </a:r>
          </a:p>
        </p:txBody>
      </p:sp>
      <p:sp>
        <p:nvSpPr>
          <p:cNvPr id="3" name="Content Placeholder 2">
            <a:extLst>
              <a:ext uri="{FF2B5EF4-FFF2-40B4-BE49-F238E27FC236}">
                <a16:creationId xmlns:a16="http://schemas.microsoft.com/office/drawing/2014/main" id="{7EE0B10E-739B-D945-CB53-6C16E14D77CB}"/>
              </a:ext>
            </a:extLst>
          </p:cNvPr>
          <p:cNvSpPr>
            <a:spLocks noGrp="1"/>
          </p:cNvSpPr>
          <p:nvPr>
            <p:ph idx="1"/>
          </p:nvPr>
        </p:nvSpPr>
        <p:spPr>
          <a:xfrm>
            <a:off x="445293" y="534034"/>
            <a:ext cx="6750503" cy="739256"/>
          </a:xfrm>
        </p:spPr>
        <p:txBody>
          <a:bodyPr>
            <a:normAutofit fontScale="92500"/>
          </a:bodyPr>
          <a:lstStyle/>
          <a:p>
            <a:pPr marL="0" indent="0">
              <a:buNone/>
            </a:pPr>
            <a:r>
              <a:rPr lang="en-US" sz="4400" b="1" dirty="0">
                <a:solidFill>
                  <a:srgbClr val="62D84E"/>
                </a:solidFill>
              </a:rPr>
              <a:t>From </a:t>
            </a:r>
            <a:r>
              <a:rPr lang="en-US" sz="4400" b="1" u="sng" dirty="0">
                <a:solidFill>
                  <a:srgbClr val="62D84E"/>
                </a:solidFill>
              </a:rPr>
              <a:t>Where</a:t>
            </a:r>
            <a:r>
              <a:rPr lang="en-US" sz="4400" b="1" dirty="0">
                <a:solidFill>
                  <a:srgbClr val="62D84E"/>
                </a:solidFill>
              </a:rPr>
              <a:t> Comes the Data?</a:t>
            </a:r>
          </a:p>
        </p:txBody>
      </p:sp>
      <p:pic>
        <p:nvPicPr>
          <p:cNvPr id="8" name="Graphic 7" descr="Keyboard outline">
            <a:extLst>
              <a:ext uri="{FF2B5EF4-FFF2-40B4-BE49-F238E27FC236}">
                <a16:creationId xmlns:a16="http://schemas.microsoft.com/office/drawing/2014/main" id="{4F3A2365-C0FF-3152-42AA-027E53E756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433" y="2024373"/>
            <a:ext cx="914400" cy="914400"/>
          </a:xfrm>
          <a:prstGeom prst="rect">
            <a:avLst/>
          </a:prstGeom>
        </p:spPr>
      </p:pic>
      <p:pic>
        <p:nvPicPr>
          <p:cNvPr id="10" name="Graphic 9" descr="Search Inventory outline">
            <a:extLst>
              <a:ext uri="{FF2B5EF4-FFF2-40B4-BE49-F238E27FC236}">
                <a16:creationId xmlns:a16="http://schemas.microsoft.com/office/drawing/2014/main" id="{0B81D85C-F091-89E6-EBAC-3EF7299E0B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6159" y="2024373"/>
            <a:ext cx="914400" cy="914400"/>
          </a:xfrm>
          <a:prstGeom prst="rect">
            <a:avLst/>
          </a:prstGeom>
        </p:spPr>
      </p:pic>
      <p:pic>
        <p:nvPicPr>
          <p:cNvPr id="12" name="Graphic 11" descr="Link outline">
            <a:extLst>
              <a:ext uri="{FF2B5EF4-FFF2-40B4-BE49-F238E27FC236}">
                <a16:creationId xmlns:a16="http://schemas.microsoft.com/office/drawing/2014/main" id="{FECD1B7B-5B6C-5CB6-A5D2-AD77AFEB09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38050" y="2024373"/>
            <a:ext cx="914400" cy="914400"/>
          </a:xfrm>
          <a:prstGeom prst="rect">
            <a:avLst/>
          </a:prstGeom>
        </p:spPr>
      </p:pic>
      <p:sp>
        <p:nvSpPr>
          <p:cNvPr id="14" name="TextBox 13">
            <a:extLst>
              <a:ext uri="{FF2B5EF4-FFF2-40B4-BE49-F238E27FC236}">
                <a16:creationId xmlns:a16="http://schemas.microsoft.com/office/drawing/2014/main" id="{A18D33D2-08DB-D45A-45C4-7B27C3B22C3F}"/>
              </a:ext>
            </a:extLst>
          </p:cNvPr>
          <p:cNvSpPr txBox="1"/>
          <p:nvPr/>
        </p:nvSpPr>
        <p:spPr>
          <a:xfrm>
            <a:off x="9663379" y="1569126"/>
            <a:ext cx="20637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Integrations</a:t>
            </a:r>
          </a:p>
        </p:txBody>
      </p:sp>
      <p:sp>
        <p:nvSpPr>
          <p:cNvPr id="15" name="TextBox 14">
            <a:extLst>
              <a:ext uri="{FF2B5EF4-FFF2-40B4-BE49-F238E27FC236}">
                <a16:creationId xmlns:a16="http://schemas.microsoft.com/office/drawing/2014/main" id="{7DBCAA28-4674-E928-723E-F269ED60D3AD}"/>
              </a:ext>
            </a:extLst>
          </p:cNvPr>
          <p:cNvSpPr txBox="1"/>
          <p:nvPr/>
        </p:nvSpPr>
        <p:spPr>
          <a:xfrm>
            <a:off x="4432937" y="1569126"/>
            <a:ext cx="34608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Automated Discovery</a:t>
            </a:r>
          </a:p>
        </p:txBody>
      </p:sp>
      <p:sp>
        <p:nvSpPr>
          <p:cNvPr id="16" name="TextBox 15">
            <a:extLst>
              <a:ext uri="{FF2B5EF4-FFF2-40B4-BE49-F238E27FC236}">
                <a16:creationId xmlns:a16="http://schemas.microsoft.com/office/drawing/2014/main" id="{F658F73C-9C6D-016D-2675-4D54C8141EE8}"/>
              </a:ext>
            </a:extLst>
          </p:cNvPr>
          <p:cNvSpPr txBox="1"/>
          <p:nvPr/>
        </p:nvSpPr>
        <p:spPr>
          <a:xfrm>
            <a:off x="367132" y="1569126"/>
            <a:ext cx="22010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Manual Entry</a:t>
            </a:r>
          </a:p>
        </p:txBody>
      </p:sp>
      <p:sp>
        <p:nvSpPr>
          <p:cNvPr id="4" name="TextBox 3">
            <a:extLst>
              <a:ext uri="{FF2B5EF4-FFF2-40B4-BE49-F238E27FC236}">
                <a16:creationId xmlns:a16="http://schemas.microsoft.com/office/drawing/2014/main" id="{FE69E883-9336-7042-77C1-CDBA33C6CD14}"/>
              </a:ext>
            </a:extLst>
          </p:cNvPr>
          <p:cNvSpPr txBox="1"/>
          <p:nvPr/>
        </p:nvSpPr>
        <p:spPr>
          <a:xfrm>
            <a:off x="445293" y="3272897"/>
            <a:ext cx="2154217" cy="1754326"/>
          </a:xfrm>
          <a:prstGeom prst="rect">
            <a:avLst/>
          </a:prstGeom>
          <a:noFill/>
        </p:spPr>
        <p:txBody>
          <a:bodyPr wrap="square" rtlCol="0">
            <a:spAutoFit/>
          </a:bodyPr>
          <a:lstStyle/>
          <a:p>
            <a:pPr algn="ctr"/>
            <a:r>
              <a:rPr lang="en-US" dirty="0">
                <a:solidFill>
                  <a:schemeClr val="bg1"/>
                </a:solidFill>
              </a:rPr>
              <a:t>Manually populate and submit ServiceNow forms</a:t>
            </a:r>
          </a:p>
          <a:p>
            <a:pPr algn="ctr"/>
            <a:endParaRPr lang="en-US" dirty="0">
              <a:solidFill>
                <a:schemeClr val="bg1"/>
              </a:solidFill>
            </a:endParaRPr>
          </a:p>
          <a:p>
            <a:pPr algn="ctr"/>
            <a:r>
              <a:rPr lang="en-US" dirty="0">
                <a:solidFill>
                  <a:schemeClr val="bg1"/>
                </a:solidFill>
              </a:rPr>
              <a:t>A form exists for every type of CI</a:t>
            </a:r>
          </a:p>
        </p:txBody>
      </p:sp>
      <p:sp>
        <p:nvSpPr>
          <p:cNvPr id="5" name="TextBox 4">
            <a:extLst>
              <a:ext uri="{FF2B5EF4-FFF2-40B4-BE49-F238E27FC236}">
                <a16:creationId xmlns:a16="http://schemas.microsoft.com/office/drawing/2014/main" id="{7F53D0DD-2BB0-E285-7F34-99AC0A49D89B}"/>
              </a:ext>
            </a:extLst>
          </p:cNvPr>
          <p:cNvSpPr txBox="1"/>
          <p:nvPr/>
        </p:nvSpPr>
        <p:spPr>
          <a:xfrm>
            <a:off x="5086250" y="3272897"/>
            <a:ext cx="2154217" cy="2031325"/>
          </a:xfrm>
          <a:prstGeom prst="rect">
            <a:avLst/>
          </a:prstGeom>
          <a:noFill/>
        </p:spPr>
        <p:txBody>
          <a:bodyPr wrap="square" rtlCol="0">
            <a:spAutoFit/>
          </a:bodyPr>
          <a:lstStyle/>
          <a:p>
            <a:pPr algn="ctr"/>
            <a:r>
              <a:rPr lang="en-US" dirty="0">
                <a:solidFill>
                  <a:schemeClr val="bg1"/>
                </a:solidFill>
              </a:rPr>
              <a:t>Network scanning tools identify and load CIs</a:t>
            </a:r>
          </a:p>
          <a:p>
            <a:pPr algn="ctr"/>
            <a:endParaRPr lang="en-US" dirty="0">
              <a:solidFill>
                <a:schemeClr val="bg1"/>
              </a:solidFill>
            </a:endParaRPr>
          </a:p>
          <a:p>
            <a:pPr algn="ctr"/>
            <a:r>
              <a:rPr lang="en-US" dirty="0">
                <a:solidFill>
                  <a:schemeClr val="bg1"/>
                </a:solidFill>
              </a:rPr>
              <a:t>SN Discovery, SN Service Mapping, Microsoft SCCM, etc.</a:t>
            </a:r>
          </a:p>
        </p:txBody>
      </p:sp>
      <p:sp>
        <p:nvSpPr>
          <p:cNvPr id="7" name="TextBox 6">
            <a:extLst>
              <a:ext uri="{FF2B5EF4-FFF2-40B4-BE49-F238E27FC236}">
                <a16:creationId xmlns:a16="http://schemas.microsoft.com/office/drawing/2014/main" id="{B29F335B-684C-FB4B-9293-00518D056ED9}"/>
              </a:ext>
            </a:extLst>
          </p:cNvPr>
          <p:cNvSpPr txBox="1"/>
          <p:nvPr/>
        </p:nvSpPr>
        <p:spPr>
          <a:xfrm>
            <a:off x="9663379" y="3272897"/>
            <a:ext cx="2154217" cy="2031325"/>
          </a:xfrm>
          <a:prstGeom prst="rect">
            <a:avLst/>
          </a:prstGeom>
          <a:noFill/>
        </p:spPr>
        <p:txBody>
          <a:bodyPr wrap="square" rtlCol="0">
            <a:spAutoFit/>
          </a:bodyPr>
          <a:lstStyle/>
          <a:p>
            <a:pPr algn="ctr"/>
            <a:r>
              <a:rPr lang="en-US" dirty="0">
                <a:solidFill>
                  <a:schemeClr val="bg1"/>
                </a:solidFill>
              </a:rPr>
              <a:t>Import from legacy inventory systems</a:t>
            </a:r>
          </a:p>
          <a:p>
            <a:pPr algn="ctr"/>
            <a:endParaRPr lang="en-US" dirty="0">
              <a:solidFill>
                <a:schemeClr val="bg1"/>
              </a:solidFill>
            </a:endParaRPr>
          </a:p>
          <a:p>
            <a:pPr algn="ctr"/>
            <a:r>
              <a:rPr lang="en-US" dirty="0">
                <a:solidFill>
                  <a:schemeClr val="bg1"/>
                </a:solidFill>
              </a:rPr>
              <a:t>File, JDBC, LDAP, REST, Script</a:t>
            </a:r>
          </a:p>
          <a:p>
            <a:pPr algn="ctr"/>
            <a:endParaRPr lang="en-US" dirty="0">
              <a:solidFill>
                <a:schemeClr val="bg1"/>
              </a:solidFill>
            </a:endParaRPr>
          </a:p>
          <a:p>
            <a:pPr algn="ctr"/>
            <a:r>
              <a:rPr lang="en-US" dirty="0">
                <a:solidFill>
                  <a:schemeClr val="bg1"/>
                </a:solidFill>
              </a:rPr>
              <a:t>IntegrationHub ETL</a:t>
            </a:r>
          </a:p>
        </p:txBody>
      </p:sp>
      <p:cxnSp>
        <p:nvCxnSpPr>
          <p:cNvPr id="11" name="Straight Connector 10">
            <a:extLst>
              <a:ext uri="{FF2B5EF4-FFF2-40B4-BE49-F238E27FC236}">
                <a16:creationId xmlns:a16="http://schemas.microsoft.com/office/drawing/2014/main" id="{1789A220-1691-D9A9-1621-D71E51DA6687}"/>
              </a:ext>
            </a:extLst>
          </p:cNvPr>
          <p:cNvCxnSpPr>
            <a:cxnSpLocks/>
          </p:cNvCxnSpPr>
          <p:nvPr/>
        </p:nvCxnSpPr>
        <p:spPr>
          <a:xfrm>
            <a:off x="3581401" y="1763486"/>
            <a:ext cx="0" cy="3864428"/>
          </a:xfrm>
          <a:prstGeom prst="line">
            <a:avLst/>
          </a:prstGeom>
          <a:ln w="25400">
            <a:solidFill>
              <a:srgbClr val="62D84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DE9FBD-1815-B05B-21CA-B478DD7CEECF}"/>
              </a:ext>
            </a:extLst>
          </p:cNvPr>
          <p:cNvCxnSpPr>
            <a:cxnSpLocks/>
          </p:cNvCxnSpPr>
          <p:nvPr/>
        </p:nvCxnSpPr>
        <p:spPr>
          <a:xfrm>
            <a:off x="8752116" y="1763486"/>
            <a:ext cx="0" cy="3864428"/>
          </a:xfrm>
          <a:prstGeom prst="line">
            <a:avLst/>
          </a:prstGeom>
          <a:ln w="25400">
            <a:solidFill>
              <a:srgbClr val="62D8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37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7067226" y="117158"/>
            <a:ext cx="4534541" cy="739256"/>
          </a:xfrm>
        </p:spPr>
        <p:txBody>
          <a:bodyPr>
            <a:normAutofit/>
          </a:bodyPr>
          <a:lstStyle/>
          <a:p>
            <a:pPr algn="r"/>
            <a:r>
              <a:rPr lang="en-US" sz="2800" b="1" dirty="0">
                <a:solidFill>
                  <a:schemeClr val="bg1"/>
                </a:solidFill>
                <a:latin typeface="Arial" panose="020B0604020202020204" pitchFamily="34" charset="0"/>
                <a:cs typeface="Arial" panose="020B0604020202020204" pitchFamily="34" charset="0"/>
              </a:rPr>
              <a:t>servicen</a:t>
            </a:r>
            <a:r>
              <a:rPr lang="en-US" sz="2800" b="1" dirty="0">
                <a:solidFill>
                  <a:srgbClr val="62D84E"/>
                </a:solidFill>
                <a:latin typeface="Arial" panose="020B0604020202020204" pitchFamily="34" charset="0"/>
                <a:cs typeface="Arial" panose="020B0604020202020204" pitchFamily="34" charset="0"/>
              </a:rPr>
              <a:t>o</a:t>
            </a:r>
            <a:r>
              <a:rPr lang="en-US" sz="2800" b="1" dirty="0">
                <a:solidFill>
                  <a:schemeClr val="bg1"/>
                </a:solidFill>
                <a:latin typeface="Arial" panose="020B0604020202020204" pitchFamily="34" charset="0"/>
                <a:cs typeface="Arial" panose="020B0604020202020204" pitchFamily="34" charset="0"/>
              </a:rPr>
              <a:t>wsimple</a:t>
            </a:r>
          </a:p>
        </p:txBody>
      </p:sp>
      <p:sp>
        <p:nvSpPr>
          <p:cNvPr id="6" name="Cylinder 5">
            <a:extLst>
              <a:ext uri="{FF2B5EF4-FFF2-40B4-BE49-F238E27FC236}">
                <a16:creationId xmlns:a16="http://schemas.microsoft.com/office/drawing/2014/main" id="{A9E9DC3E-1B20-A24B-BE48-13FBB2120536}"/>
              </a:ext>
            </a:extLst>
          </p:cNvPr>
          <p:cNvSpPr/>
          <p:nvPr/>
        </p:nvSpPr>
        <p:spPr>
          <a:xfrm>
            <a:off x="4643120" y="4688821"/>
            <a:ext cx="3048000" cy="1595120"/>
          </a:xfrm>
          <a:prstGeom prst="can">
            <a:avLst/>
          </a:prstGeom>
          <a:solidFill>
            <a:srgbClr val="E1ED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CMDB Tables</a:t>
            </a:r>
          </a:p>
        </p:txBody>
      </p:sp>
      <p:pic>
        <p:nvPicPr>
          <p:cNvPr id="8" name="Graphic 7" descr="Keyboard outline">
            <a:extLst>
              <a:ext uri="{FF2B5EF4-FFF2-40B4-BE49-F238E27FC236}">
                <a16:creationId xmlns:a16="http://schemas.microsoft.com/office/drawing/2014/main" id="{4F3A2365-C0FF-3152-42AA-027E53E756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433" y="2024373"/>
            <a:ext cx="914400" cy="914400"/>
          </a:xfrm>
          <a:prstGeom prst="rect">
            <a:avLst/>
          </a:prstGeom>
        </p:spPr>
      </p:pic>
      <p:pic>
        <p:nvPicPr>
          <p:cNvPr id="10" name="Graphic 9" descr="Search Inventory outline">
            <a:extLst>
              <a:ext uri="{FF2B5EF4-FFF2-40B4-BE49-F238E27FC236}">
                <a16:creationId xmlns:a16="http://schemas.microsoft.com/office/drawing/2014/main" id="{0B81D85C-F091-89E6-EBAC-3EF7299E0B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6159" y="2024373"/>
            <a:ext cx="914400" cy="914400"/>
          </a:xfrm>
          <a:prstGeom prst="rect">
            <a:avLst/>
          </a:prstGeom>
        </p:spPr>
      </p:pic>
      <p:pic>
        <p:nvPicPr>
          <p:cNvPr id="12" name="Graphic 11" descr="Link outline">
            <a:extLst>
              <a:ext uri="{FF2B5EF4-FFF2-40B4-BE49-F238E27FC236}">
                <a16:creationId xmlns:a16="http://schemas.microsoft.com/office/drawing/2014/main" id="{FECD1B7B-5B6C-5CB6-A5D2-AD77AFEB09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38050" y="2024373"/>
            <a:ext cx="914400" cy="914400"/>
          </a:xfrm>
          <a:prstGeom prst="rect">
            <a:avLst/>
          </a:prstGeom>
        </p:spPr>
      </p:pic>
      <p:sp>
        <p:nvSpPr>
          <p:cNvPr id="14" name="TextBox 13">
            <a:extLst>
              <a:ext uri="{FF2B5EF4-FFF2-40B4-BE49-F238E27FC236}">
                <a16:creationId xmlns:a16="http://schemas.microsoft.com/office/drawing/2014/main" id="{A18D33D2-08DB-D45A-45C4-7B27C3B22C3F}"/>
              </a:ext>
            </a:extLst>
          </p:cNvPr>
          <p:cNvSpPr txBox="1"/>
          <p:nvPr/>
        </p:nvSpPr>
        <p:spPr>
          <a:xfrm>
            <a:off x="9663379" y="1569126"/>
            <a:ext cx="20637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Integrations</a:t>
            </a:r>
          </a:p>
        </p:txBody>
      </p:sp>
      <p:sp>
        <p:nvSpPr>
          <p:cNvPr id="15" name="TextBox 14">
            <a:extLst>
              <a:ext uri="{FF2B5EF4-FFF2-40B4-BE49-F238E27FC236}">
                <a16:creationId xmlns:a16="http://schemas.microsoft.com/office/drawing/2014/main" id="{7DBCAA28-4674-E928-723E-F269ED60D3AD}"/>
              </a:ext>
            </a:extLst>
          </p:cNvPr>
          <p:cNvSpPr txBox="1"/>
          <p:nvPr/>
        </p:nvSpPr>
        <p:spPr>
          <a:xfrm>
            <a:off x="4432937" y="1569126"/>
            <a:ext cx="34608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Automated Discovery</a:t>
            </a:r>
          </a:p>
        </p:txBody>
      </p:sp>
      <p:sp>
        <p:nvSpPr>
          <p:cNvPr id="16" name="TextBox 15">
            <a:extLst>
              <a:ext uri="{FF2B5EF4-FFF2-40B4-BE49-F238E27FC236}">
                <a16:creationId xmlns:a16="http://schemas.microsoft.com/office/drawing/2014/main" id="{F658F73C-9C6D-016D-2675-4D54C8141EE8}"/>
              </a:ext>
            </a:extLst>
          </p:cNvPr>
          <p:cNvSpPr txBox="1"/>
          <p:nvPr/>
        </p:nvSpPr>
        <p:spPr>
          <a:xfrm>
            <a:off x="367132" y="1569126"/>
            <a:ext cx="22010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Manual Entry</a:t>
            </a:r>
          </a:p>
        </p:txBody>
      </p:sp>
      <p:cxnSp>
        <p:nvCxnSpPr>
          <p:cNvPr id="13" name="Straight Arrow Connector 12">
            <a:extLst>
              <a:ext uri="{FF2B5EF4-FFF2-40B4-BE49-F238E27FC236}">
                <a16:creationId xmlns:a16="http://schemas.microsoft.com/office/drawing/2014/main" id="{3B63815A-CC2E-7040-F207-0B837751BA43}"/>
              </a:ext>
            </a:extLst>
          </p:cNvPr>
          <p:cNvCxnSpPr>
            <a:stCxn id="10" idx="2"/>
            <a:endCxn id="6" idx="1"/>
          </p:cNvCxnSpPr>
          <p:nvPr/>
        </p:nvCxnSpPr>
        <p:spPr>
          <a:xfrm>
            <a:off x="6163359" y="2938773"/>
            <a:ext cx="3761" cy="1750048"/>
          </a:xfrm>
          <a:prstGeom prst="straightConnector1">
            <a:avLst/>
          </a:prstGeom>
          <a:ln w="38100">
            <a:solidFill>
              <a:srgbClr val="62D84E"/>
            </a:solidFill>
            <a:tailEnd type="triangle" w="lg" len="lg"/>
          </a:ln>
        </p:spPr>
        <p:style>
          <a:lnRef idx="1">
            <a:schemeClr val="accent6"/>
          </a:lnRef>
          <a:fillRef idx="0">
            <a:schemeClr val="accent6"/>
          </a:fillRef>
          <a:effectRef idx="0">
            <a:schemeClr val="accent6"/>
          </a:effectRef>
          <a:fontRef idx="minor">
            <a:schemeClr val="tx1"/>
          </a:fontRef>
        </p:style>
      </p:cxnSp>
      <p:cxnSp>
        <p:nvCxnSpPr>
          <p:cNvPr id="23" name="Connector: Elbow 22">
            <a:extLst>
              <a:ext uri="{FF2B5EF4-FFF2-40B4-BE49-F238E27FC236}">
                <a16:creationId xmlns:a16="http://schemas.microsoft.com/office/drawing/2014/main" id="{0468E4A7-FD1E-9CFF-58A6-B1706D8D4A52}"/>
              </a:ext>
            </a:extLst>
          </p:cNvPr>
          <p:cNvCxnSpPr>
            <a:stCxn id="12" idx="2"/>
            <a:endCxn id="6" idx="4"/>
          </p:cNvCxnSpPr>
          <p:nvPr/>
        </p:nvCxnSpPr>
        <p:spPr>
          <a:xfrm rot="5400000">
            <a:off x="7919381" y="2710512"/>
            <a:ext cx="2547608" cy="3004130"/>
          </a:xfrm>
          <a:prstGeom prst="bentConnector2">
            <a:avLst/>
          </a:prstGeom>
          <a:ln w="381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C848AE8-4602-BDCA-DDE3-0747BEBBF79D}"/>
              </a:ext>
            </a:extLst>
          </p:cNvPr>
          <p:cNvCxnSpPr>
            <a:stCxn id="8" idx="2"/>
            <a:endCxn id="6" idx="2"/>
          </p:cNvCxnSpPr>
          <p:nvPr/>
        </p:nvCxnSpPr>
        <p:spPr>
          <a:xfrm rot="16200000" flipH="1">
            <a:off x="1781572" y="2624833"/>
            <a:ext cx="2547608" cy="3175487"/>
          </a:xfrm>
          <a:prstGeom prst="bentConnector2">
            <a:avLst/>
          </a:prstGeom>
          <a:ln w="381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4DFC1EA4-9F9F-3F9A-FABD-480B4680939E}"/>
              </a:ext>
            </a:extLst>
          </p:cNvPr>
          <p:cNvSpPr txBox="1">
            <a:spLocks/>
          </p:cNvSpPr>
          <p:nvPr/>
        </p:nvSpPr>
        <p:spPr>
          <a:xfrm>
            <a:off x="445293" y="534034"/>
            <a:ext cx="6750503" cy="7392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a:solidFill>
                  <a:srgbClr val="62D84E"/>
                </a:solidFill>
              </a:rPr>
              <a:t>From </a:t>
            </a:r>
            <a:r>
              <a:rPr lang="en-US" sz="4400" b="1" u="sng">
                <a:solidFill>
                  <a:srgbClr val="62D84E"/>
                </a:solidFill>
              </a:rPr>
              <a:t>Where</a:t>
            </a:r>
            <a:r>
              <a:rPr lang="en-US" sz="4400" b="1">
                <a:solidFill>
                  <a:srgbClr val="62D84E"/>
                </a:solidFill>
              </a:rPr>
              <a:t> Comes the Data?</a:t>
            </a:r>
            <a:endParaRPr lang="en-US" sz="4400" b="1" dirty="0">
              <a:solidFill>
                <a:srgbClr val="62D84E"/>
              </a:solidFill>
            </a:endParaRPr>
          </a:p>
        </p:txBody>
      </p:sp>
      <p:sp>
        <p:nvSpPr>
          <p:cNvPr id="3" name="TextBox 2">
            <a:extLst>
              <a:ext uri="{FF2B5EF4-FFF2-40B4-BE49-F238E27FC236}">
                <a16:creationId xmlns:a16="http://schemas.microsoft.com/office/drawing/2014/main" id="{740C760F-2C04-B7D3-0621-9E72644BB364}"/>
              </a:ext>
            </a:extLst>
          </p:cNvPr>
          <p:cNvSpPr txBox="1"/>
          <p:nvPr/>
        </p:nvSpPr>
        <p:spPr>
          <a:xfrm>
            <a:off x="6254403" y="3500433"/>
            <a:ext cx="1802874" cy="369332"/>
          </a:xfrm>
          <a:prstGeom prst="rect">
            <a:avLst/>
          </a:prstGeom>
          <a:noFill/>
        </p:spPr>
        <p:txBody>
          <a:bodyPr wrap="square" rtlCol="0">
            <a:spAutoFit/>
          </a:bodyPr>
          <a:lstStyle/>
          <a:p>
            <a:r>
              <a:rPr lang="en-US" dirty="0">
                <a:solidFill>
                  <a:schemeClr val="bg1"/>
                </a:solidFill>
              </a:rPr>
              <a:t>Discovery Source</a:t>
            </a:r>
          </a:p>
        </p:txBody>
      </p:sp>
      <p:sp>
        <p:nvSpPr>
          <p:cNvPr id="4" name="TextBox 3">
            <a:extLst>
              <a:ext uri="{FF2B5EF4-FFF2-40B4-BE49-F238E27FC236}">
                <a16:creationId xmlns:a16="http://schemas.microsoft.com/office/drawing/2014/main" id="{FDBB3EF4-209F-4897-DDA3-8D5BADDA01A2}"/>
              </a:ext>
            </a:extLst>
          </p:cNvPr>
          <p:cNvSpPr txBox="1"/>
          <p:nvPr/>
        </p:nvSpPr>
        <p:spPr>
          <a:xfrm>
            <a:off x="8433059" y="5561380"/>
            <a:ext cx="1802874" cy="369332"/>
          </a:xfrm>
          <a:prstGeom prst="rect">
            <a:avLst/>
          </a:prstGeom>
          <a:noFill/>
        </p:spPr>
        <p:txBody>
          <a:bodyPr wrap="square" rtlCol="0">
            <a:spAutoFit/>
          </a:bodyPr>
          <a:lstStyle/>
          <a:p>
            <a:r>
              <a:rPr lang="en-US" dirty="0">
                <a:solidFill>
                  <a:schemeClr val="bg1"/>
                </a:solidFill>
              </a:rPr>
              <a:t>Discovery Source</a:t>
            </a:r>
          </a:p>
        </p:txBody>
      </p:sp>
      <p:sp>
        <p:nvSpPr>
          <p:cNvPr id="5" name="TextBox 4">
            <a:extLst>
              <a:ext uri="{FF2B5EF4-FFF2-40B4-BE49-F238E27FC236}">
                <a16:creationId xmlns:a16="http://schemas.microsoft.com/office/drawing/2014/main" id="{4F892613-9AE8-74FA-C442-738A8BDDF0F5}"/>
              </a:ext>
            </a:extLst>
          </p:cNvPr>
          <p:cNvSpPr txBox="1"/>
          <p:nvPr/>
        </p:nvSpPr>
        <p:spPr>
          <a:xfrm>
            <a:off x="2202464" y="5104208"/>
            <a:ext cx="1802874" cy="369332"/>
          </a:xfrm>
          <a:prstGeom prst="rect">
            <a:avLst/>
          </a:prstGeom>
          <a:noFill/>
        </p:spPr>
        <p:txBody>
          <a:bodyPr wrap="square" rtlCol="0">
            <a:spAutoFit/>
          </a:bodyPr>
          <a:lstStyle/>
          <a:p>
            <a:r>
              <a:rPr lang="en-US" dirty="0">
                <a:solidFill>
                  <a:schemeClr val="bg1"/>
                </a:solidFill>
              </a:rPr>
              <a:t>Discovery Source</a:t>
            </a:r>
          </a:p>
        </p:txBody>
      </p:sp>
    </p:spTree>
    <p:extLst>
      <p:ext uri="{BB962C8B-B14F-4D97-AF65-F5344CB8AC3E}">
        <p14:creationId xmlns:p14="http://schemas.microsoft.com/office/powerpoint/2010/main" val="336012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7067226" y="117158"/>
            <a:ext cx="4534541" cy="739256"/>
          </a:xfrm>
        </p:spPr>
        <p:txBody>
          <a:bodyPr>
            <a:normAutofit/>
          </a:bodyPr>
          <a:lstStyle/>
          <a:p>
            <a:pPr algn="r"/>
            <a:r>
              <a:rPr lang="en-US" sz="2800" b="1" dirty="0">
                <a:solidFill>
                  <a:schemeClr val="bg1"/>
                </a:solidFill>
                <a:latin typeface="Arial" panose="020B0604020202020204" pitchFamily="34" charset="0"/>
                <a:cs typeface="Arial" panose="020B0604020202020204" pitchFamily="34" charset="0"/>
              </a:rPr>
              <a:t>servicen</a:t>
            </a:r>
            <a:r>
              <a:rPr lang="en-US" sz="2800" b="1" dirty="0">
                <a:solidFill>
                  <a:srgbClr val="62D84E"/>
                </a:solidFill>
                <a:latin typeface="Arial" panose="020B0604020202020204" pitchFamily="34" charset="0"/>
                <a:cs typeface="Arial" panose="020B0604020202020204" pitchFamily="34" charset="0"/>
              </a:rPr>
              <a:t>o</a:t>
            </a:r>
            <a:r>
              <a:rPr lang="en-US" sz="2800" b="1" dirty="0">
                <a:solidFill>
                  <a:schemeClr val="bg1"/>
                </a:solidFill>
                <a:latin typeface="Arial" panose="020B0604020202020204" pitchFamily="34" charset="0"/>
                <a:cs typeface="Arial" panose="020B0604020202020204" pitchFamily="34" charset="0"/>
              </a:rPr>
              <a:t>wsimple</a:t>
            </a:r>
          </a:p>
        </p:txBody>
      </p:sp>
      <p:sp>
        <p:nvSpPr>
          <p:cNvPr id="28" name="Content Placeholder 2">
            <a:extLst>
              <a:ext uri="{FF2B5EF4-FFF2-40B4-BE49-F238E27FC236}">
                <a16:creationId xmlns:a16="http://schemas.microsoft.com/office/drawing/2014/main" id="{4DFC1EA4-9F9F-3F9A-FABD-480B4680939E}"/>
              </a:ext>
            </a:extLst>
          </p:cNvPr>
          <p:cNvSpPr txBox="1">
            <a:spLocks/>
          </p:cNvSpPr>
          <p:nvPr/>
        </p:nvSpPr>
        <p:spPr>
          <a:xfrm>
            <a:off x="445293" y="534034"/>
            <a:ext cx="6750503" cy="7392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a:solidFill>
                  <a:srgbClr val="62D84E"/>
                </a:solidFill>
              </a:rPr>
              <a:t>From </a:t>
            </a:r>
            <a:r>
              <a:rPr lang="en-US" sz="4400" b="1" u="sng">
                <a:solidFill>
                  <a:srgbClr val="62D84E"/>
                </a:solidFill>
              </a:rPr>
              <a:t>Where</a:t>
            </a:r>
            <a:r>
              <a:rPr lang="en-US" sz="4400" b="1">
                <a:solidFill>
                  <a:srgbClr val="62D84E"/>
                </a:solidFill>
              </a:rPr>
              <a:t> Comes the Data?</a:t>
            </a:r>
            <a:endParaRPr lang="en-US" sz="4400" b="1" dirty="0">
              <a:solidFill>
                <a:srgbClr val="62D84E"/>
              </a:solidFill>
            </a:endParaRPr>
          </a:p>
        </p:txBody>
      </p:sp>
      <p:grpSp>
        <p:nvGrpSpPr>
          <p:cNvPr id="9" name="Group 8">
            <a:extLst>
              <a:ext uri="{FF2B5EF4-FFF2-40B4-BE49-F238E27FC236}">
                <a16:creationId xmlns:a16="http://schemas.microsoft.com/office/drawing/2014/main" id="{26EE4A18-3A0F-9D93-F6C1-DFA8E54390BB}"/>
              </a:ext>
            </a:extLst>
          </p:cNvPr>
          <p:cNvGrpSpPr/>
          <p:nvPr/>
        </p:nvGrpSpPr>
        <p:grpSpPr>
          <a:xfrm>
            <a:off x="7652122" y="1774033"/>
            <a:ext cx="3949645" cy="1513115"/>
            <a:chOff x="1010433" y="2024373"/>
            <a:chExt cx="10142017" cy="4259568"/>
          </a:xfrm>
        </p:grpSpPr>
        <p:sp>
          <p:nvSpPr>
            <p:cNvPr id="6" name="Cylinder 5">
              <a:extLst>
                <a:ext uri="{FF2B5EF4-FFF2-40B4-BE49-F238E27FC236}">
                  <a16:creationId xmlns:a16="http://schemas.microsoft.com/office/drawing/2014/main" id="{A9E9DC3E-1B20-A24B-BE48-13FBB2120536}"/>
                </a:ext>
              </a:extLst>
            </p:cNvPr>
            <p:cNvSpPr/>
            <p:nvPr/>
          </p:nvSpPr>
          <p:spPr>
            <a:xfrm>
              <a:off x="4643120" y="4688821"/>
              <a:ext cx="3048000" cy="1595120"/>
            </a:xfrm>
            <a:prstGeom prst="can">
              <a:avLst/>
            </a:prstGeom>
            <a:solidFill>
              <a:srgbClr val="E1ED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Graphic 7" descr="Keyboard outline">
              <a:extLst>
                <a:ext uri="{FF2B5EF4-FFF2-40B4-BE49-F238E27FC236}">
                  <a16:creationId xmlns:a16="http://schemas.microsoft.com/office/drawing/2014/main" id="{4F3A2365-C0FF-3152-42AA-027E53E756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433" y="2024373"/>
              <a:ext cx="914400" cy="914400"/>
            </a:xfrm>
            <a:prstGeom prst="rect">
              <a:avLst/>
            </a:prstGeom>
          </p:spPr>
        </p:pic>
        <p:pic>
          <p:nvPicPr>
            <p:cNvPr id="10" name="Graphic 9" descr="Search Inventory outline">
              <a:extLst>
                <a:ext uri="{FF2B5EF4-FFF2-40B4-BE49-F238E27FC236}">
                  <a16:creationId xmlns:a16="http://schemas.microsoft.com/office/drawing/2014/main" id="{0B81D85C-F091-89E6-EBAC-3EF7299E0B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6159" y="2024373"/>
              <a:ext cx="914400" cy="914400"/>
            </a:xfrm>
            <a:prstGeom prst="rect">
              <a:avLst/>
            </a:prstGeom>
          </p:spPr>
        </p:pic>
        <p:pic>
          <p:nvPicPr>
            <p:cNvPr id="12" name="Graphic 11" descr="Link outline">
              <a:extLst>
                <a:ext uri="{FF2B5EF4-FFF2-40B4-BE49-F238E27FC236}">
                  <a16:creationId xmlns:a16="http://schemas.microsoft.com/office/drawing/2014/main" id="{FECD1B7B-5B6C-5CB6-A5D2-AD77AFEB09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38050" y="2024373"/>
              <a:ext cx="914400" cy="914400"/>
            </a:xfrm>
            <a:prstGeom prst="rect">
              <a:avLst/>
            </a:prstGeom>
          </p:spPr>
        </p:pic>
        <p:cxnSp>
          <p:nvCxnSpPr>
            <p:cNvPr id="13" name="Straight Arrow Connector 12">
              <a:extLst>
                <a:ext uri="{FF2B5EF4-FFF2-40B4-BE49-F238E27FC236}">
                  <a16:creationId xmlns:a16="http://schemas.microsoft.com/office/drawing/2014/main" id="{3B63815A-CC2E-7040-F207-0B837751BA43}"/>
                </a:ext>
              </a:extLst>
            </p:cNvPr>
            <p:cNvCxnSpPr>
              <a:stCxn id="10" idx="2"/>
              <a:endCxn id="6" idx="1"/>
            </p:cNvCxnSpPr>
            <p:nvPr/>
          </p:nvCxnSpPr>
          <p:spPr>
            <a:xfrm>
              <a:off x="6163359" y="2938773"/>
              <a:ext cx="3761" cy="1750048"/>
            </a:xfrm>
            <a:prstGeom prst="straightConnector1">
              <a:avLst/>
            </a:prstGeom>
            <a:ln w="38100">
              <a:solidFill>
                <a:srgbClr val="62D84E"/>
              </a:solidFill>
              <a:tailEnd type="triangle" w="lg" len="lg"/>
            </a:ln>
          </p:spPr>
          <p:style>
            <a:lnRef idx="1">
              <a:schemeClr val="accent6"/>
            </a:lnRef>
            <a:fillRef idx="0">
              <a:schemeClr val="accent6"/>
            </a:fillRef>
            <a:effectRef idx="0">
              <a:schemeClr val="accent6"/>
            </a:effectRef>
            <a:fontRef idx="minor">
              <a:schemeClr val="tx1"/>
            </a:fontRef>
          </p:style>
        </p:cxnSp>
        <p:cxnSp>
          <p:nvCxnSpPr>
            <p:cNvPr id="23" name="Connector: Elbow 22">
              <a:extLst>
                <a:ext uri="{FF2B5EF4-FFF2-40B4-BE49-F238E27FC236}">
                  <a16:creationId xmlns:a16="http://schemas.microsoft.com/office/drawing/2014/main" id="{0468E4A7-FD1E-9CFF-58A6-B1706D8D4A52}"/>
                </a:ext>
              </a:extLst>
            </p:cNvPr>
            <p:cNvCxnSpPr>
              <a:cxnSpLocks/>
            </p:cNvCxnSpPr>
            <p:nvPr/>
          </p:nvCxnSpPr>
          <p:spPr>
            <a:xfrm rot="5400000">
              <a:off x="7919382" y="2710512"/>
              <a:ext cx="2547608" cy="3004130"/>
            </a:xfrm>
            <a:prstGeom prst="bentConnector2">
              <a:avLst/>
            </a:prstGeom>
            <a:ln w="381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C848AE8-4602-BDCA-DDE3-0747BEBBF79D}"/>
                </a:ext>
              </a:extLst>
            </p:cNvPr>
            <p:cNvCxnSpPr>
              <a:stCxn id="8" idx="2"/>
              <a:endCxn id="6" idx="2"/>
            </p:cNvCxnSpPr>
            <p:nvPr/>
          </p:nvCxnSpPr>
          <p:spPr>
            <a:xfrm rot="16200000" flipH="1">
              <a:off x="1781572" y="2624833"/>
              <a:ext cx="2547608" cy="3175487"/>
            </a:xfrm>
            <a:prstGeom prst="bentConnector2">
              <a:avLst/>
            </a:prstGeom>
            <a:ln w="381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 name="Content Placeholder 2">
            <a:extLst>
              <a:ext uri="{FF2B5EF4-FFF2-40B4-BE49-F238E27FC236}">
                <a16:creationId xmlns:a16="http://schemas.microsoft.com/office/drawing/2014/main" id="{238AECC7-CF9D-32CD-26B6-B506725C8422}"/>
              </a:ext>
            </a:extLst>
          </p:cNvPr>
          <p:cNvSpPr txBox="1">
            <a:spLocks/>
          </p:cNvSpPr>
          <p:nvPr/>
        </p:nvSpPr>
        <p:spPr>
          <a:xfrm>
            <a:off x="445293" y="1374352"/>
            <a:ext cx="6532450" cy="14994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Anytime you have multiple sources loading the same database, you run the risk of conflict and inaccuracy.</a:t>
            </a:r>
          </a:p>
        </p:txBody>
      </p:sp>
      <p:sp>
        <p:nvSpPr>
          <p:cNvPr id="18" name="Content Placeholder 2">
            <a:extLst>
              <a:ext uri="{FF2B5EF4-FFF2-40B4-BE49-F238E27FC236}">
                <a16:creationId xmlns:a16="http://schemas.microsoft.com/office/drawing/2014/main" id="{F658BBE8-CE60-65D4-9186-8266ECEDA8FC}"/>
              </a:ext>
            </a:extLst>
          </p:cNvPr>
          <p:cNvSpPr txBox="1">
            <a:spLocks/>
          </p:cNvSpPr>
          <p:nvPr/>
        </p:nvSpPr>
        <p:spPr>
          <a:xfrm>
            <a:off x="445293" y="3026233"/>
            <a:ext cx="6532450" cy="11103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62D84E"/>
                </a:solidFill>
                <a:effectLst/>
                <a:uLnTx/>
                <a:uFillTx/>
                <a:latin typeface="Calibri" panose="020F0502020204030204"/>
                <a:ea typeface="+mn-ea"/>
                <a:cs typeface="Calibri"/>
              </a:rPr>
              <a:t>Duplication</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 occurs when a single item is represented by multiple CIs.</a:t>
            </a:r>
          </a:p>
        </p:txBody>
      </p:sp>
      <p:sp>
        <p:nvSpPr>
          <p:cNvPr id="19" name="Content Placeholder 2">
            <a:extLst>
              <a:ext uri="{FF2B5EF4-FFF2-40B4-BE49-F238E27FC236}">
                <a16:creationId xmlns:a16="http://schemas.microsoft.com/office/drawing/2014/main" id="{6232E268-AB42-C586-72C3-E086133ABB8F}"/>
              </a:ext>
            </a:extLst>
          </p:cNvPr>
          <p:cNvSpPr txBox="1">
            <a:spLocks/>
          </p:cNvSpPr>
          <p:nvPr/>
        </p:nvSpPr>
        <p:spPr>
          <a:xfrm>
            <a:off x="445292" y="4354291"/>
            <a:ext cx="10978425" cy="6004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62D84E"/>
                </a:solidFill>
                <a:effectLst/>
                <a:uLnTx/>
                <a:uFillTx/>
                <a:latin typeface="Calibri" panose="020F0502020204030204"/>
                <a:ea typeface="+mn-ea"/>
                <a:cs typeface="Calibri"/>
              </a:rPr>
              <a:t>Overloading</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 occurs when a multiple items are represented by a single CI.</a:t>
            </a:r>
          </a:p>
        </p:txBody>
      </p:sp>
      <p:sp>
        <p:nvSpPr>
          <p:cNvPr id="20" name="Content Placeholder 2">
            <a:extLst>
              <a:ext uri="{FF2B5EF4-FFF2-40B4-BE49-F238E27FC236}">
                <a16:creationId xmlns:a16="http://schemas.microsoft.com/office/drawing/2014/main" id="{16332E17-C9A4-9ED3-084C-F74AF39C8D23}"/>
              </a:ext>
            </a:extLst>
          </p:cNvPr>
          <p:cNvSpPr txBox="1">
            <a:spLocks/>
          </p:cNvSpPr>
          <p:nvPr/>
        </p:nvSpPr>
        <p:spPr>
          <a:xfrm>
            <a:off x="445292" y="5245506"/>
            <a:ext cx="10978425" cy="10599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62D84E"/>
                </a:solidFill>
                <a:effectLst/>
                <a:uLnTx/>
                <a:uFillTx/>
                <a:latin typeface="Calibri" panose="020F0502020204030204"/>
                <a:ea typeface="+mn-ea"/>
                <a:cs typeface="Calibri"/>
              </a:rPr>
              <a:t>Flip-Flopping</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 occurs when a CIs attributes are updated with different values from different discovery sources.</a:t>
            </a:r>
          </a:p>
        </p:txBody>
      </p:sp>
    </p:spTree>
    <p:extLst>
      <p:ext uri="{BB962C8B-B14F-4D97-AF65-F5344CB8AC3E}">
        <p14:creationId xmlns:p14="http://schemas.microsoft.com/office/powerpoint/2010/main" val="148117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7067226" y="117158"/>
            <a:ext cx="4534541" cy="739256"/>
          </a:xfrm>
        </p:spPr>
        <p:txBody>
          <a:bodyPr>
            <a:normAutofit/>
          </a:bodyPr>
          <a:lstStyle/>
          <a:p>
            <a:pPr algn="r"/>
            <a:r>
              <a:rPr lang="en-US" sz="2800" b="1" dirty="0">
                <a:solidFill>
                  <a:schemeClr val="bg1"/>
                </a:solidFill>
                <a:latin typeface="Arial" panose="020B0604020202020204" pitchFamily="34" charset="0"/>
                <a:cs typeface="Arial" panose="020B0604020202020204" pitchFamily="34" charset="0"/>
              </a:rPr>
              <a:t>servicen</a:t>
            </a:r>
            <a:r>
              <a:rPr lang="en-US" sz="2800" b="1" dirty="0">
                <a:solidFill>
                  <a:srgbClr val="62D84E"/>
                </a:solidFill>
                <a:latin typeface="Arial" panose="020B0604020202020204" pitchFamily="34" charset="0"/>
                <a:cs typeface="Arial" panose="020B0604020202020204" pitchFamily="34" charset="0"/>
              </a:rPr>
              <a:t>o</a:t>
            </a:r>
            <a:r>
              <a:rPr lang="en-US" sz="2800" b="1" dirty="0">
                <a:solidFill>
                  <a:schemeClr val="bg1"/>
                </a:solidFill>
                <a:latin typeface="Arial" panose="020B0604020202020204" pitchFamily="34" charset="0"/>
                <a:cs typeface="Arial" panose="020B0604020202020204" pitchFamily="34" charset="0"/>
              </a:rPr>
              <a:t>wsimple</a:t>
            </a:r>
          </a:p>
        </p:txBody>
      </p:sp>
      <p:sp>
        <p:nvSpPr>
          <p:cNvPr id="6" name="Cylinder 5">
            <a:extLst>
              <a:ext uri="{FF2B5EF4-FFF2-40B4-BE49-F238E27FC236}">
                <a16:creationId xmlns:a16="http://schemas.microsoft.com/office/drawing/2014/main" id="{A9E9DC3E-1B20-A24B-BE48-13FBB2120536}"/>
              </a:ext>
            </a:extLst>
          </p:cNvPr>
          <p:cNvSpPr/>
          <p:nvPr/>
        </p:nvSpPr>
        <p:spPr>
          <a:xfrm>
            <a:off x="4799742" y="5288873"/>
            <a:ext cx="2727234" cy="995067"/>
          </a:xfrm>
          <a:prstGeom prst="can">
            <a:avLst/>
          </a:prstGeom>
          <a:solidFill>
            <a:srgbClr val="E1ED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CMDB Tables</a:t>
            </a:r>
          </a:p>
        </p:txBody>
      </p:sp>
      <p:pic>
        <p:nvPicPr>
          <p:cNvPr id="8" name="Graphic 7" descr="Keyboard outline">
            <a:extLst>
              <a:ext uri="{FF2B5EF4-FFF2-40B4-BE49-F238E27FC236}">
                <a16:creationId xmlns:a16="http://schemas.microsoft.com/office/drawing/2014/main" id="{4F3A2365-C0FF-3152-42AA-027E53E756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433" y="2024373"/>
            <a:ext cx="914400" cy="914400"/>
          </a:xfrm>
          <a:prstGeom prst="rect">
            <a:avLst/>
          </a:prstGeom>
        </p:spPr>
      </p:pic>
      <p:pic>
        <p:nvPicPr>
          <p:cNvPr id="10" name="Graphic 9" descr="Search Inventory outline">
            <a:extLst>
              <a:ext uri="{FF2B5EF4-FFF2-40B4-BE49-F238E27FC236}">
                <a16:creationId xmlns:a16="http://schemas.microsoft.com/office/drawing/2014/main" id="{0B81D85C-F091-89E6-EBAC-3EF7299E0B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6159" y="2024373"/>
            <a:ext cx="914400" cy="914400"/>
          </a:xfrm>
          <a:prstGeom prst="rect">
            <a:avLst/>
          </a:prstGeom>
        </p:spPr>
      </p:pic>
      <p:pic>
        <p:nvPicPr>
          <p:cNvPr id="12" name="Graphic 11" descr="Link outline">
            <a:extLst>
              <a:ext uri="{FF2B5EF4-FFF2-40B4-BE49-F238E27FC236}">
                <a16:creationId xmlns:a16="http://schemas.microsoft.com/office/drawing/2014/main" id="{FECD1B7B-5B6C-5CB6-A5D2-AD77AFEB09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38050" y="2024373"/>
            <a:ext cx="914400" cy="914400"/>
          </a:xfrm>
          <a:prstGeom prst="rect">
            <a:avLst/>
          </a:prstGeom>
        </p:spPr>
      </p:pic>
      <p:sp>
        <p:nvSpPr>
          <p:cNvPr id="14" name="TextBox 13">
            <a:extLst>
              <a:ext uri="{FF2B5EF4-FFF2-40B4-BE49-F238E27FC236}">
                <a16:creationId xmlns:a16="http://schemas.microsoft.com/office/drawing/2014/main" id="{A18D33D2-08DB-D45A-45C4-7B27C3B22C3F}"/>
              </a:ext>
            </a:extLst>
          </p:cNvPr>
          <p:cNvSpPr txBox="1"/>
          <p:nvPr/>
        </p:nvSpPr>
        <p:spPr>
          <a:xfrm>
            <a:off x="9663379" y="1569126"/>
            <a:ext cx="20637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Integrations</a:t>
            </a:r>
          </a:p>
        </p:txBody>
      </p:sp>
      <p:sp>
        <p:nvSpPr>
          <p:cNvPr id="15" name="TextBox 14">
            <a:extLst>
              <a:ext uri="{FF2B5EF4-FFF2-40B4-BE49-F238E27FC236}">
                <a16:creationId xmlns:a16="http://schemas.microsoft.com/office/drawing/2014/main" id="{7DBCAA28-4674-E928-723E-F269ED60D3AD}"/>
              </a:ext>
            </a:extLst>
          </p:cNvPr>
          <p:cNvSpPr txBox="1"/>
          <p:nvPr/>
        </p:nvSpPr>
        <p:spPr>
          <a:xfrm>
            <a:off x="4432937" y="1569126"/>
            <a:ext cx="34608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Automated Discovery</a:t>
            </a:r>
          </a:p>
        </p:txBody>
      </p:sp>
      <p:sp>
        <p:nvSpPr>
          <p:cNvPr id="16" name="TextBox 15">
            <a:extLst>
              <a:ext uri="{FF2B5EF4-FFF2-40B4-BE49-F238E27FC236}">
                <a16:creationId xmlns:a16="http://schemas.microsoft.com/office/drawing/2014/main" id="{F658F73C-9C6D-016D-2675-4D54C8141EE8}"/>
              </a:ext>
            </a:extLst>
          </p:cNvPr>
          <p:cNvSpPr txBox="1"/>
          <p:nvPr/>
        </p:nvSpPr>
        <p:spPr>
          <a:xfrm>
            <a:off x="367132" y="1569126"/>
            <a:ext cx="22010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Manual Entry</a:t>
            </a:r>
          </a:p>
        </p:txBody>
      </p:sp>
      <p:cxnSp>
        <p:nvCxnSpPr>
          <p:cNvPr id="13" name="Straight Arrow Connector 12">
            <a:extLst>
              <a:ext uri="{FF2B5EF4-FFF2-40B4-BE49-F238E27FC236}">
                <a16:creationId xmlns:a16="http://schemas.microsoft.com/office/drawing/2014/main" id="{3B63815A-CC2E-7040-F207-0B837751BA43}"/>
              </a:ext>
            </a:extLst>
          </p:cNvPr>
          <p:cNvCxnSpPr>
            <a:cxnSpLocks/>
            <a:stCxn id="10" idx="2"/>
            <a:endCxn id="7" idx="0"/>
          </p:cNvCxnSpPr>
          <p:nvPr/>
        </p:nvCxnSpPr>
        <p:spPr>
          <a:xfrm>
            <a:off x="6163359" y="2938773"/>
            <a:ext cx="3762" cy="818912"/>
          </a:xfrm>
          <a:prstGeom prst="straightConnector1">
            <a:avLst/>
          </a:prstGeom>
          <a:ln w="38100">
            <a:solidFill>
              <a:srgbClr val="62D84E"/>
            </a:solidFill>
            <a:tailEnd type="triangle" w="lg" len="lg"/>
          </a:ln>
        </p:spPr>
        <p:style>
          <a:lnRef idx="1">
            <a:schemeClr val="accent6"/>
          </a:lnRef>
          <a:fillRef idx="0">
            <a:schemeClr val="accent6"/>
          </a:fillRef>
          <a:effectRef idx="0">
            <a:schemeClr val="accent6"/>
          </a:effectRef>
          <a:fontRef idx="minor">
            <a:schemeClr val="tx1"/>
          </a:fontRef>
        </p:style>
      </p:cxnSp>
      <p:cxnSp>
        <p:nvCxnSpPr>
          <p:cNvPr id="23" name="Connector: Elbow 22">
            <a:extLst>
              <a:ext uri="{FF2B5EF4-FFF2-40B4-BE49-F238E27FC236}">
                <a16:creationId xmlns:a16="http://schemas.microsoft.com/office/drawing/2014/main" id="{0468E4A7-FD1E-9CFF-58A6-B1706D8D4A52}"/>
              </a:ext>
            </a:extLst>
          </p:cNvPr>
          <p:cNvCxnSpPr>
            <a:cxnSpLocks/>
            <a:stCxn id="12" idx="2"/>
            <a:endCxn id="7" idx="3"/>
          </p:cNvCxnSpPr>
          <p:nvPr/>
        </p:nvCxnSpPr>
        <p:spPr>
          <a:xfrm rot="5400000">
            <a:off x="8954401" y="2466390"/>
            <a:ext cx="1268467" cy="2213233"/>
          </a:xfrm>
          <a:prstGeom prst="bentConnector2">
            <a:avLst/>
          </a:prstGeom>
          <a:ln w="381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C848AE8-4602-BDCA-DDE3-0747BEBBF79D}"/>
              </a:ext>
            </a:extLst>
          </p:cNvPr>
          <p:cNvCxnSpPr>
            <a:cxnSpLocks/>
            <a:stCxn id="8" idx="2"/>
            <a:endCxn id="7" idx="1"/>
          </p:cNvCxnSpPr>
          <p:nvPr/>
        </p:nvCxnSpPr>
        <p:spPr>
          <a:xfrm rot="16200000" flipH="1">
            <a:off x="2025695" y="2380710"/>
            <a:ext cx="1268467" cy="2384591"/>
          </a:xfrm>
          <a:prstGeom prst="bentConnector2">
            <a:avLst/>
          </a:prstGeom>
          <a:ln w="381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4DFC1EA4-9F9F-3F9A-FABD-480B4680939E}"/>
              </a:ext>
            </a:extLst>
          </p:cNvPr>
          <p:cNvSpPr txBox="1">
            <a:spLocks/>
          </p:cNvSpPr>
          <p:nvPr/>
        </p:nvSpPr>
        <p:spPr>
          <a:xfrm>
            <a:off x="445293" y="534034"/>
            <a:ext cx="6750503" cy="7392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a:solidFill>
                  <a:srgbClr val="62D84E"/>
                </a:solidFill>
              </a:rPr>
              <a:t>From </a:t>
            </a:r>
            <a:r>
              <a:rPr lang="en-US" sz="4400" b="1" u="sng">
                <a:solidFill>
                  <a:srgbClr val="62D84E"/>
                </a:solidFill>
              </a:rPr>
              <a:t>Where</a:t>
            </a:r>
            <a:r>
              <a:rPr lang="en-US" sz="4400" b="1">
                <a:solidFill>
                  <a:srgbClr val="62D84E"/>
                </a:solidFill>
              </a:rPr>
              <a:t> Comes the Data?</a:t>
            </a:r>
            <a:endParaRPr lang="en-US" sz="4400" b="1" dirty="0">
              <a:solidFill>
                <a:srgbClr val="62D84E"/>
              </a:solidFill>
            </a:endParaRPr>
          </a:p>
        </p:txBody>
      </p:sp>
      <p:sp>
        <p:nvSpPr>
          <p:cNvPr id="7" name="Rectangle 6">
            <a:extLst>
              <a:ext uri="{FF2B5EF4-FFF2-40B4-BE49-F238E27FC236}">
                <a16:creationId xmlns:a16="http://schemas.microsoft.com/office/drawing/2014/main" id="{10147C92-B22D-D525-318A-597C785EF2A0}"/>
              </a:ext>
            </a:extLst>
          </p:cNvPr>
          <p:cNvSpPr/>
          <p:nvPr/>
        </p:nvSpPr>
        <p:spPr>
          <a:xfrm>
            <a:off x="3852224" y="3757685"/>
            <a:ext cx="4629793" cy="899109"/>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Identification &amp; Reconciliation Engine (IRE)</a:t>
            </a:r>
          </a:p>
        </p:txBody>
      </p:sp>
      <p:cxnSp>
        <p:nvCxnSpPr>
          <p:cNvPr id="27" name="Straight Arrow Connector 26">
            <a:extLst>
              <a:ext uri="{FF2B5EF4-FFF2-40B4-BE49-F238E27FC236}">
                <a16:creationId xmlns:a16="http://schemas.microsoft.com/office/drawing/2014/main" id="{E0677A97-BC13-B5E8-76E2-FB27CF15DFF4}"/>
              </a:ext>
            </a:extLst>
          </p:cNvPr>
          <p:cNvCxnSpPr>
            <a:stCxn id="7" idx="2"/>
            <a:endCxn id="6" idx="1"/>
          </p:cNvCxnSpPr>
          <p:nvPr/>
        </p:nvCxnSpPr>
        <p:spPr>
          <a:xfrm flipH="1">
            <a:off x="6163359" y="4656794"/>
            <a:ext cx="3762" cy="632079"/>
          </a:xfrm>
          <a:prstGeom prst="straightConnector1">
            <a:avLst/>
          </a:prstGeom>
          <a:ln w="381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16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2C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C2F-DDE4-6DDC-FE31-6D8B31344649}"/>
              </a:ext>
            </a:extLst>
          </p:cNvPr>
          <p:cNvSpPr>
            <a:spLocks noGrp="1"/>
          </p:cNvSpPr>
          <p:nvPr>
            <p:ph type="title"/>
          </p:nvPr>
        </p:nvSpPr>
        <p:spPr>
          <a:xfrm>
            <a:off x="7067226" y="117158"/>
            <a:ext cx="4534541" cy="739256"/>
          </a:xfrm>
        </p:spPr>
        <p:txBody>
          <a:bodyPr>
            <a:normAutofit/>
          </a:bodyPr>
          <a:lstStyle/>
          <a:p>
            <a:pPr algn="r"/>
            <a:r>
              <a:rPr lang="en-US" sz="2800" b="1" dirty="0">
                <a:solidFill>
                  <a:schemeClr val="bg1"/>
                </a:solidFill>
                <a:latin typeface="Arial" panose="020B0604020202020204" pitchFamily="34" charset="0"/>
                <a:cs typeface="Arial" panose="020B0604020202020204" pitchFamily="34" charset="0"/>
              </a:rPr>
              <a:t>servicen</a:t>
            </a:r>
            <a:r>
              <a:rPr lang="en-US" sz="2800" b="1" dirty="0">
                <a:solidFill>
                  <a:srgbClr val="62D84E"/>
                </a:solidFill>
                <a:latin typeface="Arial" panose="020B0604020202020204" pitchFamily="34" charset="0"/>
                <a:cs typeface="Arial" panose="020B0604020202020204" pitchFamily="34" charset="0"/>
              </a:rPr>
              <a:t>o</a:t>
            </a:r>
            <a:r>
              <a:rPr lang="en-US" sz="2800" b="1" dirty="0">
                <a:solidFill>
                  <a:schemeClr val="bg1"/>
                </a:solidFill>
                <a:latin typeface="Arial" panose="020B0604020202020204" pitchFamily="34" charset="0"/>
                <a:cs typeface="Arial" panose="020B0604020202020204" pitchFamily="34" charset="0"/>
              </a:rPr>
              <a:t>wsimple</a:t>
            </a:r>
          </a:p>
        </p:txBody>
      </p:sp>
      <p:sp>
        <p:nvSpPr>
          <p:cNvPr id="28" name="Content Placeholder 2">
            <a:extLst>
              <a:ext uri="{FF2B5EF4-FFF2-40B4-BE49-F238E27FC236}">
                <a16:creationId xmlns:a16="http://schemas.microsoft.com/office/drawing/2014/main" id="{4DFC1EA4-9F9F-3F9A-FABD-480B4680939E}"/>
              </a:ext>
            </a:extLst>
          </p:cNvPr>
          <p:cNvSpPr txBox="1">
            <a:spLocks/>
          </p:cNvSpPr>
          <p:nvPr/>
        </p:nvSpPr>
        <p:spPr>
          <a:xfrm>
            <a:off x="445293" y="534034"/>
            <a:ext cx="6750503" cy="7392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solidFill>
                  <a:srgbClr val="62D84E"/>
                </a:solidFill>
              </a:rPr>
              <a:t>From </a:t>
            </a:r>
            <a:r>
              <a:rPr lang="en-US" sz="4400" b="1" u="sng" dirty="0">
                <a:solidFill>
                  <a:srgbClr val="62D84E"/>
                </a:solidFill>
              </a:rPr>
              <a:t>Where</a:t>
            </a:r>
            <a:r>
              <a:rPr lang="en-US" sz="4400" b="1" dirty="0">
                <a:solidFill>
                  <a:srgbClr val="62D84E"/>
                </a:solidFill>
              </a:rPr>
              <a:t> Comes the Data?</a:t>
            </a:r>
          </a:p>
        </p:txBody>
      </p:sp>
      <p:grpSp>
        <p:nvGrpSpPr>
          <p:cNvPr id="3" name="Group 2">
            <a:extLst>
              <a:ext uri="{FF2B5EF4-FFF2-40B4-BE49-F238E27FC236}">
                <a16:creationId xmlns:a16="http://schemas.microsoft.com/office/drawing/2014/main" id="{0290777E-A466-8E8C-4300-CFE16BD30DE3}"/>
              </a:ext>
            </a:extLst>
          </p:cNvPr>
          <p:cNvGrpSpPr/>
          <p:nvPr/>
        </p:nvGrpSpPr>
        <p:grpSpPr>
          <a:xfrm>
            <a:off x="3204473" y="1843340"/>
            <a:ext cx="5783053" cy="2256593"/>
            <a:chOff x="1010433" y="2024373"/>
            <a:chExt cx="10142017" cy="4259567"/>
          </a:xfrm>
        </p:grpSpPr>
        <p:sp>
          <p:nvSpPr>
            <p:cNvPr id="6" name="Cylinder 5">
              <a:extLst>
                <a:ext uri="{FF2B5EF4-FFF2-40B4-BE49-F238E27FC236}">
                  <a16:creationId xmlns:a16="http://schemas.microsoft.com/office/drawing/2014/main" id="{A9E9DC3E-1B20-A24B-BE48-13FBB2120536}"/>
                </a:ext>
              </a:extLst>
            </p:cNvPr>
            <p:cNvSpPr/>
            <p:nvPr/>
          </p:nvSpPr>
          <p:spPr>
            <a:xfrm>
              <a:off x="4799742" y="5288873"/>
              <a:ext cx="2727234" cy="995067"/>
            </a:xfrm>
            <a:prstGeom prst="can">
              <a:avLst/>
            </a:prstGeom>
            <a:solidFill>
              <a:srgbClr val="E1ED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CMDB Tables</a:t>
              </a:r>
            </a:p>
          </p:txBody>
        </p:sp>
        <p:pic>
          <p:nvPicPr>
            <p:cNvPr id="8" name="Graphic 7" descr="Keyboard outline">
              <a:extLst>
                <a:ext uri="{FF2B5EF4-FFF2-40B4-BE49-F238E27FC236}">
                  <a16:creationId xmlns:a16="http://schemas.microsoft.com/office/drawing/2014/main" id="{4F3A2365-C0FF-3152-42AA-027E53E756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433" y="2024373"/>
              <a:ext cx="914400" cy="914400"/>
            </a:xfrm>
            <a:prstGeom prst="rect">
              <a:avLst/>
            </a:prstGeom>
          </p:spPr>
        </p:pic>
        <p:pic>
          <p:nvPicPr>
            <p:cNvPr id="10" name="Graphic 9" descr="Search Inventory outline">
              <a:extLst>
                <a:ext uri="{FF2B5EF4-FFF2-40B4-BE49-F238E27FC236}">
                  <a16:creationId xmlns:a16="http://schemas.microsoft.com/office/drawing/2014/main" id="{0B81D85C-F091-89E6-EBAC-3EF7299E0B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6159" y="2024373"/>
              <a:ext cx="914400" cy="914400"/>
            </a:xfrm>
            <a:prstGeom prst="rect">
              <a:avLst/>
            </a:prstGeom>
          </p:spPr>
        </p:pic>
        <p:pic>
          <p:nvPicPr>
            <p:cNvPr id="12" name="Graphic 11" descr="Link outline">
              <a:extLst>
                <a:ext uri="{FF2B5EF4-FFF2-40B4-BE49-F238E27FC236}">
                  <a16:creationId xmlns:a16="http://schemas.microsoft.com/office/drawing/2014/main" id="{FECD1B7B-5B6C-5CB6-A5D2-AD77AFEB09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38050" y="2024373"/>
              <a:ext cx="914400" cy="914400"/>
            </a:xfrm>
            <a:prstGeom prst="rect">
              <a:avLst/>
            </a:prstGeom>
          </p:spPr>
        </p:pic>
        <p:cxnSp>
          <p:nvCxnSpPr>
            <p:cNvPr id="13" name="Straight Arrow Connector 12">
              <a:extLst>
                <a:ext uri="{FF2B5EF4-FFF2-40B4-BE49-F238E27FC236}">
                  <a16:creationId xmlns:a16="http://schemas.microsoft.com/office/drawing/2014/main" id="{3B63815A-CC2E-7040-F207-0B837751BA43}"/>
                </a:ext>
              </a:extLst>
            </p:cNvPr>
            <p:cNvCxnSpPr>
              <a:cxnSpLocks/>
              <a:stCxn id="10" idx="2"/>
              <a:endCxn id="7" idx="0"/>
            </p:cNvCxnSpPr>
            <p:nvPr/>
          </p:nvCxnSpPr>
          <p:spPr>
            <a:xfrm>
              <a:off x="6163359" y="2938773"/>
              <a:ext cx="3762" cy="818912"/>
            </a:xfrm>
            <a:prstGeom prst="straightConnector1">
              <a:avLst/>
            </a:prstGeom>
            <a:ln w="38100">
              <a:solidFill>
                <a:srgbClr val="62D84E"/>
              </a:solidFill>
              <a:tailEnd type="triangle" w="lg" len="lg"/>
            </a:ln>
          </p:spPr>
          <p:style>
            <a:lnRef idx="1">
              <a:schemeClr val="accent6"/>
            </a:lnRef>
            <a:fillRef idx="0">
              <a:schemeClr val="accent6"/>
            </a:fillRef>
            <a:effectRef idx="0">
              <a:schemeClr val="accent6"/>
            </a:effectRef>
            <a:fontRef idx="minor">
              <a:schemeClr val="tx1"/>
            </a:fontRef>
          </p:style>
        </p:cxnSp>
        <p:cxnSp>
          <p:nvCxnSpPr>
            <p:cNvPr id="23" name="Connector: Elbow 22">
              <a:extLst>
                <a:ext uri="{FF2B5EF4-FFF2-40B4-BE49-F238E27FC236}">
                  <a16:creationId xmlns:a16="http://schemas.microsoft.com/office/drawing/2014/main" id="{0468E4A7-FD1E-9CFF-58A6-B1706D8D4A52}"/>
                </a:ext>
              </a:extLst>
            </p:cNvPr>
            <p:cNvCxnSpPr>
              <a:cxnSpLocks/>
              <a:stCxn id="12" idx="2"/>
              <a:endCxn id="7" idx="3"/>
            </p:cNvCxnSpPr>
            <p:nvPr/>
          </p:nvCxnSpPr>
          <p:spPr>
            <a:xfrm rot="5400000">
              <a:off x="8954401" y="2466390"/>
              <a:ext cx="1268467" cy="2213233"/>
            </a:xfrm>
            <a:prstGeom prst="bentConnector2">
              <a:avLst/>
            </a:prstGeom>
            <a:ln w="381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C848AE8-4602-BDCA-DDE3-0747BEBBF79D}"/>
                </a:ext>
              </a:extLst>
            </p:cNvPr>
            <p:cNvCxnSpPr>
              <a:cxnSpLocks/>
              <a:stCxn id="8" idx="2"/>
              <a:endCxn id="7" idx="1"/>
            </p:cNvCxnSpPr>
            <p:nvPr/>
          </p:nvCxnSpPr>
          <p:spPr>
            <a:xfrm rot="16200000" flipH="1">
              <a:off x="2025695" y="2380710"/>
              <a:ext cx="1268467" cy="2384591"/>
            </a:xfrm>
            <a:prstGeom prst="bentConnector2">
              <a:avLst/>
            </a:prstGeom>
            <a:ln w="381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0147C92-B22D-D525-318A-597C785EF2A0}"/>
                </a:ext>
              </a:extLst>
            </p:cNvPr>
            <p:cNvSpPr/>
            <p:nvPr/>
          </p:nvSpPr>
          <p:spPr>
            <a:xfrm>
              <a:off x="3852224" y="3757685"/>
              <a:ext cx="4629793" cy="899109"/>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IRE</a:t>
              </a:r>
              <a:endParaRPr lang="en-US" sz="1100" dirty="0"/>
            </a:p>
          </p:txBody>
        </p:sp>
        <p:cxnSp>
          <p:nvCxnSpPr>
            <p:cNvPr id="27" name="Straight Arrow Connector 26">
              <a:extLst>
                <a:ext uri="{FF2B5EF4-FFF2-40B4-BE49-F238E27FC236}">
                  <a16:creationId xmlns:a16="http://schemas.microsoft.com/office/drawing/2014/main" id="{E0677A97-BC13-B5E8-76E2-FB27CF15DFF4}"/>
                </a:ext>
              </a:extLst>
            </p:cNvPr>
            <p:cNvCxnSpPr>
              <a:stCxn id="7" idx="2"/>
              <a:endCxn id="6" idx="1"/>
            </p:cNvCxnSpPr>
            <p:nvPr/>
          </p:nvCxnSpPr>
          <p:spPr>
            <a:xfrm flipH="1">
              <a:off x="6163359" y="4656794"/>
              <a:ext cx="3762" cy="632079"/>
            </a:xfrm>
            <a:prstGeom prst="straightConnector1">
              <a:avLst/>
            </a:prstGeom>
            <a:ln w="38100">
              <a:solidFill>
                <a:srgbClr val="62D84E"/>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B144F5B9-503C-66F8-921E-2ED7D34795EA}"/>
              </a:ext>
            </a:extLst>
          </p:cNvPr>
          <p:cNvSpPr txBox="1">
            <a:spLocks/>
          </p:cNvSpPr>
          <p:nvPr/>
        </p:nvSpPr>
        <p:spPr>
          <a:xfrm>
            <a:off x="445293" y="4669983"/>
            <a:ext cx="11156474" cy="165398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The </a:t>
            </a:r>
            <a:r>
              <a:rPr kumimoji="0" lang="en-US" sz="2800" b="1" i="0" u="none" strike="noStrike" kern="1200" cap="none" spc="0" normalizeH="0" baseline="0" noProof="0" dirty="0">
                <a:ln>
                  <a:noFill/>
                </a:ln>
                <a:solidFill>
                  <a:srgbClr val="62D84E"/>
                </a:solidFill>
                <a:effectLst/>
                <a:uLnTx/>
                <a:uFillTx/>
                <a:latin typeface="Calibri" panose="020F0502020204030204"/>
                <a:ea typeface="+mn-ea"/>
                <a:cs typeface="Calibri"/>
              </a:rPr>
              <a:t>Identification &amp; Reconciliation Engine (IRE)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rPr>
              <a:t>uses a set of configurable ID and data precedence rules to uniquely identify items entering the CMDB and manage updates to avoid duplication, overloading, and flip-flopping</a:t>
            </a:r>
            <a:r>
              <a:rPr lang="en-US" dirty="0">
                <a:solidFill>
                  <a:prstClr val="white"/>
                </a:solidFill>
                <a:latin typeface="Calibri" panose="020F0502020204030204"/>
                <a:cs typeface="Calibri"/>
              </a:rPr>
              <a: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510997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64295</TotalTime>
  <Words>733</Words>
  <Application>Microsoft Office PowerPoint</Application>
  <PresentationFormat>Widescreen</PresentationFormat>
  <Paragraphs>204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servicenow</vt:lpstr>
      <vt:lpstr>servicenow</vt:lpstr>
      <vt:lpstr>servicenowsimple</vt:lpstr>
      <vt:lpstr>servicenowsimple</vt:lpstr>
      <vt:lpstr>servicenowsimple</vt:lpstr>
      <vt:lpstr>servicenowsimple</vt:lpstr>
      <vt:lpstr>servicenowsimple</vt:lpstr>
      <vt:lpstr>servicenowsimple</vt:lpstr>
      <vt:lpstr>servicenowsimple</vt:lpstr>
      <vt:lpstr>servicenowsimple</vt:lpstr>
      <vt:lpstr>servicenowsimple</vt:lpstr>
      <vt:lpstr>servicenowsimple</vt:lpstr>
      <vt:lpstr>servicenowsimple</vt:lpstr>
      <vt:lpstr>servicenowsimple</vt:lpstr>
      <vt:lpstr>servicenowsimple</vt:lpstr>
      <vt:lpstr>servicenowsimple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Thies</dc:creator>
  <cp:lastModifiedBy>Jeff Thies</cp:lastModifiedBy>
  <cp:revision>251</cp:revision>
  <dcterms:created xsi:type="dcterms:W3CDTF">2023-04-08T01:53:00Z</dcterms:created>
  <dcterms:modified xsi:type="dcterms:W3CDTF">2023-10-27T10:54:35Z</dcterms:modified>
</cp:coreProperties>
</file>