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3" r:id="rId2"/>
    <p:sldId id="270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73"/>
            <p14:sldId id="270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B9EA"/>
    <a:srgbClr val="5680E9"/>
    <a:srgbClr val="8860D0"/>
    <a:srgbClr val="84CEEB"/>
    <a:srgbClr val="C1C8E4"/>
    <a:srgbClr val="EBEBEB"/>
    <a:srgbClr val="F8F8F8"/>
    <a:srgbClr val="D24726"/>
    <a:srgbClr val="D2B4A6"/>
    <a:srgbClr val="734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36" autoAdjust="0"/>
    <p:restoredTop sz="94274" autoAdjust="0"/>
  </p:normalViewPr>
  <p:slideViewPr>
    <p:cSldViewPr snapToGrid="0">
      <p:cViewPr varScale="1">
        <p:scale>
          <a:sx n="124" d="100"/>
          <a:sy n="124" d="100"/>
        </p:scale>
        <p:origin x="24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20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6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99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8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84C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84C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www.servicenow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icenow.com/content/dam/servicenow/other-documents/training/servicenow-sys-admin-exam-spec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11306" y="1634592"/>
            <a:ext cx="9582736" cy="703663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0:  Certification Journey Map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28726" y="2481044"/>
            <a:ext cx="9582736" cy="1468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ServiceNow Certification Resources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ServiceNow Fundamentals Course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Resources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47D83-5DED-A14E-87F1-C13FF2E5816A}"/>
              </a:ext>
            </a:extLst>
          </p:cNvPr>
          <p:cNvSpPr txBox="1"/>
          <p:nvPr/>
        </p:nvSpPr>
        <p:spPr>
          <a:xfrm>
            <a:off x="1188930" y="5322469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ServiceNowSimple.com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E2BB7C-3347-204F-B5D9-B72EFECBF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726" y="5376953"/>
            <a:ext cx="335061" cy="35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ServiceNow Certification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33" y="1747805"/>
            <a:ext cx="4159540" cy="90263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We’re beginning our journey to get certified as a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System Administrator (CSA) in ServiceNow.  Now what?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9092058" y="26504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0:  Certification Journey Map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7" cy="284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E3E7EA0-6EFC-5444-97D6-E43CD31495EC}"/>
              </a:ext>
            </a:extLst>
          </p:cNvPr>
          <p:cNvSpPr txBox="1">
            <a:spLocks/>
          </p:cNvSpPr>
          <p:nvPr/>
        </p:nvSpPr>
        <p:spPr>
          <a:xfrm>
            <a:off x="5960749" y="1747805"/>
            <a:ext cx="5393052" cy="4698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need a map!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https://www.servicenow.com/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Scroll to the bottom (footer) and select the Training and certification link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Scroll down and select the Get certified card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the System Administrator card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journey map tells us that we must complete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ServiceNow Fundamentals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course prior to taking the certification exam.  </a:t>
            </a:r>
          </a:p>
        </p:txBody>
      </p:sp>
      <p:pic>
        <p:nvPicPr>
          <p:cNvPr id="6" name="Graphic 5" descr="Treasure Map outline">
            <a:extLst>
              <a:ext uri="{FF2B5EF4-FFF2-40B4-BE49-F238E27FC236}">
                <a16:creationId xmlns:a16="http://schemas.microsoft.com/office/drawing/2014/main" id="{FDF85B3B-40B5-EA4D-A203-4616393318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86862" y="3189372"/>
            <a:ext cx="2938281" cy="293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ServiceNow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33" y="1747805"/>
            <a:ext cx="10464806" cy="460790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2 options for completing the ServiceNow Fundamentals course: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Class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971550" lvl="1" indent="-28575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3-days in-person or virtually by a ServiceNow instructor</a:t>
            </a:r>
          </a:p>
          <a:p>
            <a:pPr marL="971550" lvl="1" indent="-28575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$2,400 (USD)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On-demand Learning Path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71550" lvl="1" indent="-28575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self-paced lessons via NowLearning portal</a:t>
            </a:r>
          </a:p>
          <a:p>
            <a:pPr marL="971550" lvl="1" indent="-28575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Interactive lessons with hands-on activities and simulations</a:t>
            </a:r>
          </a:p>
          <a:p>
            <a:pPr marL="971550" lvl="1" indent="-28575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$300 (USD)</a:t>
            </a:r>
          </a:p>
          <a:p>
            <a:pPr marL="971550" lvl="1" indent="-285750">
              <a:lnSpc>
                <a:spcPct val="150000"/>
              </a:lnSpc>
              <a:spcAft>
                <a:spcPts val="1200"/>
              </a:spcAft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9092058" y="26504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0:  Certification Journey Map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7" cy="284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9A442E3E-1D22-2E42-8D6E-CCE5B25DF84E}"/>
              </a:ext>
            </a:extLst>
          </p:cNvPr>
          <p:cNvSpPr/>
          <p:nvPr/>
        </p:nvSpPr>
        <p:spPr>
          <a:xfrm>
            <a:off x="6642100" y="4175894"/>
            <a:ext cx="190500" cy="200874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A7686-C853-1C42-9210-CC1663B13894}"/>
              </a:ext>
            </a:extLst>
          </p:cNvPr>
          <p:cNvSpPr txBox="1"/>
          <p:nvPr/>
        </p:nvSpPr>
        <p:spPr>
          <a:xfrm>
            <a:off x="7129191" y="4718601"/>
            <a:ext cx="2432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will be taking and teaching this course 1 lesson at a time</a:t>
            </a:r>
          </a:p>
        </p:txBody>
      </p:sp>
    </p:spTree>
    <p:extLst>
      <p:ext uri="{BB962C8B-B14F-4D97-AF65-F5344CB8AC3E}">
        <p14:creationId xmlns:p14="http://schemas.microsoft.com/office/powerpoint/2010/main" val="201150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ServiceNow Fundamentals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33" y="1747805"/>
            <a:ext cx="10464806" cy="969995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on-demand ServiceNow Fundamentals learning path consists of 18 lessons covering the following topics: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9092058" y="26504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0:  Certification Journey Map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7" cy="284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80A9CA4-975A-1542-B1FC-E898E117BCC3}"/>
              </a:ext>
            </a:extLst>
          </p:cNvPr>
          <p:cNvSpPr txBox="1">
            <a:spLocks/>
          </p:cNvSpPr>
          <p:nvPr/>
        </p:nvSpPr>
        <p:spPr>
          <a:xfrm>
            <a:off x="604434" y="2893033"/>
            <a:ext cx="3246249" cy="2936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Platform Overview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User-interface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Branding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Lists and Filters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Task Management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Notifications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45CED98-7B9A-AC4B-A2CB-FB0C57CE9697}"/>
              </a:ext>
            </a:extLst>
          </p:cNvPr>
          <p:cNvSpPr txBox="1">
            <a:spLocks/>
          </p:cNvSpPr>
          <p:nvPr/>
        </p:nvSpPr>
        <p:spPr>
          <a:xfrm>
            <a:off x="5375909" y="2893032"/>
            <a:ext cx="3716149" cy="29362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Knowledge Management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Service Catalog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Flow Designer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Virtual Agent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System Administration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20824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32" y="1747805"/>
            <a:ext cx="11171267" cy="132244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ServiceNow Certified System Administrator (CSA) Exam Specification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https://www.servicenow.com/content/dam/servicenow/other-documents/training/servicenow-sys-admin-exam-specs.pdf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AD5C9-2AB1-0C40-8798-9126007CCEE8}"/>
              </a:ext>
            </a:extLst>
          </p:cNvPr>
          <p:cNvSpPr txBox="1"/>
          <p:nvPr/>
        </p:nvSpPr>
        <p:spPr>
          <a:xfrm>
            <a:off x="9092058" y="26504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0:  Certification Journey Map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7" cy="284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ServiceNowSimple.com</a:t>
            </a:r>
          </a:p>
        </p:txBody>
      </p:sp>
    </p:spTree>
    <p:extLst>
      <p:ext uri="{BB962C8B-B14F-4D97-AF65-F5344CB8AC3E}">
        <p14:creationId xmlns:p14="http://schemas.microsoft.com/office/powerpoint/2010/main" val="14190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333806" y="3141824"/>
            <a:ext cx="3524388" cy="57435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 Complete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47D83-5DED-A14E-87F1-C13FF2E5816A}"/>
              </a:ext>
            </a:extLst>
          </p:cNvPr>
          <p:cNvSpPr txBox="1"/>
          <p:nvPr/>
        </p:nvSpPr>
        <p:spPr>
          <a:xfrm>
            <a:off x="1188930" y="5322469"/>
            <a:ext cx="3438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ServiceNowSimple.com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E2BB7C-3347-204F-B5D9-B72EFECBF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8726" y="5376953"/>
            <a:ext cx="335061" cy="35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3711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DCB38D-89A7-4028-9490-C6CFD8B9ACEE}" vid="{AD1CAB8A-25D8-47C1-9714-E89BAB2EE4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4482</TotalTime>
  <Words>286</Words>
  <Application>Microsoft Macintosh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WelcomeDoc</vt:lpstr>
      <vt:lpstr>Lesson 0:  Certification Journey Map</vt:lpstr>
      <vt:lpstr>ServiceNow Certification Resources</vt:lpstr>
      <vt:lpstr>ServiceNow Fundamentals</vt:lpstr>
      <vt:lpstr>ServiceNow Fundamentals (2)</vt:lpstr>
      <vt:lpstr>Additional Resources</vt:lpstr>
      <vt:lpstr>Lesson Complete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2:  ServiceNow Platform Overview</dc:title>
  <dc:subject/>
  <dc:creator>Jeffery Thies</dc:creator>
  <cp:keywords/>
  <dc:description/>
  <cp:lastModifiedBy>Jeffery Thies</cp:lastModifiedBy>
  <cp:revision>19</cp:revision>
  <dcterms:created xsi:type="dcterms:W3CDTF">2021-11-19T01:05:28Z</dcterms:created>
  <dcterms:modified xsi:type="dcterms:W3CDTF">2021-11-29T02:09:44Z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rogh@microsoft.com</vt:lpwstr>
  </property>
  <property fmtid="{D5CDD505-2E9C-101B-9397-08002B2CF9AE}" pid="5" name="MSIP_Label_f42aa342-8706-4288-bd11-ebb85995028c_SetDate">
    <vt:lpwstr>2018-02-05T19:56:32.6740186Z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