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</p:sldMasterIdLst>
  <p:notesMasterIdLst>
    <p:notesMasterId r:id="rId12"/>
  </p:notesMasterIdLst>
  <p:sldIdLst>
    <p:sldId id="353" r:id="rId2"/>
    <p:sldId id="336" r:id="rId3"/>
    <p:sldId id="345" r:id="rId4"/>
    <p:sldId id="344" r:id="rId5"/>
    <p:sldId id="346" r:id="rId6"/>
    <p:sldId id="347" r:id="rId7"/>
    <p:sldId id="349" r:id="rId8"/>
    <p:sldId id="350" r:id="rId9"/>
    <p:sldId id="351" r:id="rId10"/>
    <p:sldId id="35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Light" panose="020F0502020204030203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28A"/>
    <a:srgbClr val="FF3300"/>
    <a:srgbClr val="FF0000"/>
    <a:srgbClr val="398BD5"/>
    <a:srgbClr val="F6F8F8"/>
    <a:srgbClr val="FFFFFF"/>
    <a:srgbClr val="2885A3"/>
    <a:srgbClr val="41B7D0"/>
    <a:srgbClr val="3780D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 autoAdjust="0"/>
    <p:restoredTop sz="42105" autoAdjust="0"/>
  </p:normalViewPr>
  <p:slideViewPr>
    <p:cSldViewPr snapToGrid="0">
      <p:cViewPr varScale="1">
        <p:scale>
          <a:sx n="34" d="100"/>
          <a:sy n="34" d="100"/>
        </p:scale>
        <p:origin x="1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LiveId" clId="{9CF2A45C-D4F9-4D50-82C0-8F09AA8A8F78}"/>
    <pc:docChg chg="modSld">
      <pc:chgData name="Jeff Thies" userId="8cc19ffd055d15a7" providerId="LiveId" clId="{9CF2A45C-D4F9-4D50-82C0-8F09AA8A8F78}" dt="2023-09-27T13:50:57.042" v="0" actId="207"/>
      <pc:docMkLst>
        <pc:docMk/>
      </pc:docMkLst>
      <pc:sldChg chg="modSp mod">
        <pc:chgData name="Jeff Thies" userId="8cc19ffd055d15a7" providerId="LiveId" clId="{9CF2A45C-D4F9-4D50-82C0-8F09AA8A8F78}" dt="2023-09-27T13:50:57.042" v="0" actId="207"/>
        <pc:sldMkLst>
          <pc:docMk/>
          <pc:sldMk cId="0" sldId="332"/>
        </pc:sldMkLst>
        <pc:spChg chg="mod">
          <ac:chgData name="Jeff Thies" userId="8cc19ffd055d15a7" providerId="LiveId" clId="{9CF2A45C-D4F9-4D50-82C0-8F09AA8A8F78}" dt="2023-09-27T13:50:57.042" v="0" actId="207"/>
          <ac:spMkLst>
            <pc:docMk/>
            <pc:sldMk cId="0" sldId="332"/>
            <ac:spMk id="4573" creationId="{00000000-0000-0000-0000-000000000000}"/>
          </ac:spMkLst>
        </pc:spChg>
      </pc:sldChg>
    </pc:docChg>
  </pc:docChgLst>
  <pc:docChgLst>
    <pc:chgData name="Jeff Thies" userId="8cc19ffd055d15a7" providerId="LiveId" clId="{429D5703-ADE3-41B4-944C-2C2EFA2F43DE}"/>
    <pc:docChg chg="undo redo custSel addSld delSld modSld modMainMaster">
      <pc:chgData name="Jeff Thies" userId="8cc19ffd055d15a7" providerId="LiveId" clId="{429D5703-ADE3-41B4-944C-2C2EFA2F43DE}" dt="2023-10-05T13:16:48.671" v="23807" actId="1076"/>
      <pc:docMkLst>
        <pc:docMk/>
      </pc:docMkLst>
      <pc:sldChg chg="add del">
        <pc:chgData name="Jeff Thies" userId="8cc19ffd055d15a7" providerId="LiveId" clId="{429D5703-ADE3-41B4-944C-2C2EFA2F43DE}" dt="2023-09-27T18:58:23.073" v="3009" actId="47"/>
        <pc:sldMkLst>
          <pc:docMk/>
          <pc:sldMk cId="0" sldId="256"/>
        </pc:sldMkLst>
      </pc:sldChg>
      <pc:sldChg chg="setBg">
        <pc:chgData name="Jeff Thies" userId="8cc19ffd055d15a7" providerId="LiveId" clId="{429D5703-ADE3-41B4-944C-2C2EFA2F43DE}" dt="2023-10-04T15:14:14.530" v="16308"/>
        <pc:sldMkLst>
          <pc:docMk/>
          <pc:sldMk cId="0" sldId="257"/>
        </pc:sldMkLst>
      </pc:sldChg>
      <pc:sldChg chg="setBg">
        <pc:chgData name="Jeff Thies" userId="8cc19ffd055d15a7" providerId="LiveId" clId="{429D5703-ADE3-41B4-944C-2C2EFA2F43DE}" dt="2023-10-04T15:14:14.530" v="16308"/>
        <pc:sldMkLst>
          <pc:docMk/>
          <pc:sldMk cId="0" sldId="301"/>
        </pc:sldMkLst>
      </pc:sldChg>
      <pc:sldChg chg="addSp delSp modSp mod modAnim modNotesTx">
        <pc:chgData name="Jeff Thies" userId="8cc19ffd055d15a7" providerId="LiveId" clId="{429D5703-ADE3-41B4-944C-2C2EFA2F43DE}" dt="2023-09-27T19:44:55.654" v="3143"/>
        <pc:sldMkLst>
          <pc:docMk/>
          <pc:sldMk cId="3423790919" sldId="336"/>
        </pc:sldMkLst>
        <pc:spChg chg="add del mod">
          <ac:chgData name="Jeff Thies" userId="8cc19ffd055d15a7" providerId="LiveId" clId="{429D5703-ADE3-41B4-944C-2C2EFA2F43DE}" dt="2023-09-27T14:23:49.274" v="507" actId="478"/>
          <ac:spMkLst>
            <pc:docMk/>
            <pc:sldMk cId="3423790919" sldId="336"/>
            <ac:spMk id="2" creationId="{19DD3E93-157F-3D94-499D-EE2F1501F407}"/>
          </ac:spMkLst>
        </pc:spChg>
        <pc:spChg chg="add del mod">
          <ac:chgData name="Jeff Thies" userId="8cc19ffd055d15a7" providerId="LiveId" clId="{429D5703-ADE3-41B4-944C-2C2EFA2F43DE}" dt="2023-09-27T14:24:49.934" v="515"/>
          <ac:spMkLst>
            <pc:docMk/>
            <pc:sldMk cId="3423790919" sldId="336"/>
            <ac:spMk id="3" creationId="{1A78251B-8F5F-73A8-1C10-3CB3F870B8BA}"/>
          </ac:spMkLst>
        </pc:spChg>
        <pc:spChg chg="add del mod">
          <ac:chgData name="Jeff Thies" userId="8cc19ffd055d15a7" providerId="LiveId" clId="{429D5703-ADE3-41B4-944C-2C2EFA2F43DE}" dt="2023-09-27T14:26:51.653" v="531"/>
          <ac:spMkLst>
            <pc:docMk/>
            <pc:sldMk cId="3423790919" sldId="336"/>
            <ac:spMk id="4" creationId="{1386B94E-28F8-B0E8-0BA2-9A6B5BFB78F9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6" creationId="{E6EF0CE1-32C7-4061-FD72-9D649DE314E7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7" creationId="{B24A5ED9-E37C-2B37-19FB-6A4016DD5F90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8" creationId="{789E9D71-5613-5591-1807-581ECEE415B4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9" creationId="{C6B95700-9EFF-0802-797D-618AEB1A0138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10" creationId="{782C7EE7-6B87-813B-383A-41C348E496E4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12" creationId="{47DD7E83-AD89-CC4A-E018-8ED4E3EF6070}"/>
          </ac:spMkLst>
        </pc:spChg>
        <pc:spChg chg="mod">
          <ac:chgData name="Jeff Thies" userId="8cc19ffd055d15a7" providerId="LiveId" clId="{429D5703-ADE3-41B4-944C-2C2EFA2F43DE}" dt="2023-09-27T19:32:08.176" v="3104" actId="122"/>
          <ac:spMkLst>
            <pc:docMk/>
            <pc:sldMk cId="3423790919" sldId="336"/>
            <ac:spMk id="13" creationId="{F0AB7957-3B11-936C-64A1-F0F27E2456C1}"/>
          </ac:spMkLst>
        </pc:spChg>
        <pc:spChg chg="mod">
          <ac:chgData name="Jeff Thies" userId="8cc19ffd055d15a7" providerId="LiveId" clId="{429D5703-ADE3-41B4-944C-2C2EFA2F43DE}" dt="2023-09-27T14:37:03.970" v="551"/>
          <ac:spMkLst>
            <pc:docMk/>
            <pc:sldMk cId="3423790919" sldId="336"/>
            <ac:spMk id="15" creationId="{B73C00F3-6311-EA97-CBF4-73B03716F6BE}"/>
          </ac:spMkLst>
        </pc:spChg>
        <pc:spChg chg="mod">
          <ac:chgData name="Jeff Thies" userId="8cc19ffd055d15a7" providerId="LiveId" clId="{429D5703-ADE3-41B4-944C-2C2EFA2F43DE}" dt="2023-09-27T14:37:03.970" v="551"/>
          <ac:spMkLst>
            <pc:docMk/>
            <pc:sldMk cId="3423790919" sldId="336"/>
            <ac:spMk id="16" creationId="{EE53855B-9CF8-89C3-C436-F6117070D06F}"/>
          </ac:spMkLst>
        </pc:spChg>
        <pc:spChg chg="mod">
          <ac:chgData name="Jeff Thies" userId="8cc19ffd055d15a7" providerId="LiveId" clId="{429D5703-ADE3-41B4-944C-2C2EFA2F43DE}" dt="2023-09-27T14:40:37.508" v="570" actId="207"/>
          <ac:spMkLst>
            <pc:docMk/>
            <pc:sldMk cId="3423790919" sldId="336"/>
            <ac:spMk id="18" creationId="{50DBCECB-5D02-CCE5-531D-106694E4E56F}"/>
          </ac:spMkLst>
        </pc:spChg>
        <pc:spChg chg="mod">
          <ac:chgData name="Jeff Thies" userId="8cc19ffd055d15a7" providerId="LiveId" clId="{429D5703-ADE3-41B4-944C-2C2EFA2F43DE}" dt="2023-09-27T14:40:17.101" v="567" actId="207"/>
          <ac:spMkLst>
            <pc:docMk/>
            <pc:sldMk cId="3423790919" sldId="336"/>
            <ac:spMk id="19" creationId="{3448D645-F74D-F7ED-C497-DFB4F6028A86}"/>
          </ac:spMkLst>
        </pc:spChg>
        <pc:spChg chg="mod">
          <ac:chgData name="Jeff Thies" userId="8cc19ffd055d15a7" providerId="LiveId" clId="{429D5703-ADE3-41B4-944C-2C2EFA2F43DE}" dt="2023-09-27T14:40:17.101" v="567" actId="207"/>
          <ac:spMkLst>
            <pc:docMk/>
            <pc:sldMk cId="3423790919" sldId="336"/>
            <ac:spMk id="20" creationId="{44B9429B-7E97-1207-D4EA-3D7CB95196C4}"/>
          </ac:spMkLst>
        </pc:spChg>
        <pc:spChg chg="mod">
          <ac:chgData name="Jeff Thies" userId="8cc19ffd055d15a7" providerId="LiveId" clId="{429D5703-ADE3-41B4-944C-2C2EFA2F43DE}" dt="2023-09-27T14:40:17.101" v="567" actId="207"/>
          <ac:spMkLst>
            <pc:docMk/>
            <pc:sldMk cId="3423790919" sldId="336"/>
            <ac:spMk id="21" creationId="{92BD321C-73E4-43D9-D420-40824327F2C6}"/>
          </ac:spMkLst>
        </pc:spChg>
        <pc:spChg chg="mod">
          <ac:chgData name="Jeff Thies" userId="8cc19ffd055d15a7" providerId="LiveId" clId="{429D5703-ADE3-41B4-944C-2C2EFA2F43DE}" dt="2023-09-27T19:23:32.964" v="3021" actId="1076"/>
          <ac:spMkLst>
            <pc:docMk/>
            <pc:sldMk cId="3423790919" sldId="336"/>
            <ac:spMk id="1099" creationId="{00000000-0000-0000-0000-000000000000}"/>
          </ac:spMkLst>
        </pc:spChg>
        <pc:spChg chg="mod">
          <ac:chgData name="Jeff Thies" userId="8cc19ffd055d15a7" providerId="LiveId" clId="{429D5703-ADE3-41B4-944C-2C2EFA2F43DE}" dt="2023-09-27T15:04:34.527" v="752" actId="1076"/>
          <ac:spMkLst>
            <pc:docMk/>
            <pc:sldMk cId="3423790919" sldId="336"/>
            <ac:spMk id="1100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3:51.610" v="3122" actId="164"/>
          <ac:spMkLst>
            <pc:docMk/>
            <pc:sldMk cId="3423790919" sldId="336"/>
            <ac:spMk id="1125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3:51.610" v="3122" actId="164"/>
          <ac:spMkLst>
            <pc:docMk/>
            <pc:sldMk cId="3423790919" sldId="336"/>
            <ac:spMk id="1126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01.987" v="3123" actId="164"/>
          <ac:spMkLst>
            <pc:docMk/>
            <pc:sldMk cId="3423790919" sldId="336"/>
            <ac:spMk id="1127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01.987" v="3123" actId="164"/>
          <ac:spMkLst>
            <pc:docMk/>
            <pc:sldMk cId="3423790919" sldId="336"/>
            <ac:spMk id="1128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12.477" v="3124" actId="164"/>
          <ac:spMkLst>
            <pc:docMk/>
            <pc:sldMk cId="3423790919" sldId="336"/>
            <ac:spMk id="1129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12.477" v="3124" actId="164"/>
          <ac:spMkLst>
            <pc:docMk/>
            <pc:sldMk cId="3423790919" sldId="336"/>
            <ac:spMk id="1130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26.580" v="3125" actId="164"/>
          <ac:spMkLst>
            <pc:docMk/>
            <pc:sldMk cId="3423790919" sldId="336"/>
            <ac:spMk id="1131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9:34:26.580" v="3125" actId="164"/>
          <ac:spMkLst>
            <pc:docMk/>
            <pc:sldMk cId="3423790919" sldId="336"/>
            <ac:spMk id="1132" creationId="{00000000-0000-0000-0000-000000000000}"/>
          </ac:spMkLst>
        </pc:spChg>
        <pc:spChg chg="del mod topLvl">
          <ac:chgData name="Jeff Thies" userId="8cc19ffd055d15a7" providerId="LiveId" clId="{429D5703-ADE3-41B4-944C-2C2EFA2F43DE}" dt="2023-09-27T14:32:53.753" v="543" actId="478"/>
          <ac:spMkLst>
            <pc:docMk/>
            <pc:sldMk cId="3423790919" sldId="336"/>
            <ac:spMk id="1134" creationId="{00000000-0000-0000-0000-000000000000}"/>
          </ac:spMkLst>
        </pc:spChg>
        <pc:spChg chg="del mod topLvl">
          <ac:chgData name="Jeff Thies" userId="8cc19ffd055d15a7" providerId="LiveId" clId="{429D5703-ADE3-41B4-944C-2C2EFA2F43DE}" dt="2023-09-27T14:27:21.395" v="533" actId="478"/>
          <ac:spMkLst>
            <pc:docMk/>
            <pc:sldMk cId="3423790919" sldId="336"/>
            <ac:spMk id="1135" creationId="{00000000-0000-0000-0000-000000000000}"/>
          </ac:spMkLst>
        </pc:spChg>
        <pc:grpChg chg="add mod">
          <ac:chgData name="Jeff Thies" userId="8cc19ffd055d15a7" providerId="LiveId" clId="{429D5703-ADE3-41B4-944C-2C2EFA2F43DE}" dt="2023-09-27T19:23:51.361" v="3023" actId="164"/>
          <ac:grpSpMkLst>
            <pc:docMk/>
            <pc:sldMk cId="3423790919" sldId="336"/>
            <ac:grpSpMk id="2" creationId="{2FB0D24D-F5F0-C92E-6535-9A7DEF053A84}"/>
          </ac:grpSpMkLst>
        </pc:grpChg>
        <pc:grpChg chg="add mod">
          <ac:chgData name="Jeff Thies" userId="8cc19ffd055d15a7" providerId="LiveId" clId="{429D5703-ADE3-41B4-944C-2C2EFA2F43DE}" dt="2023-09-27T19:33:51.610" v="3122" actId="164"/>
          <ac:grpSpMkLst>
            <pc:docMk/>
            <pc:sldMk cId="3423790919" sldId="336"/>
            <ac:grpSpMk id="3" creationId="{41799289-90F7-A949-1A30-B995BDD4409A}"/>
          </ac:grpSpMkLst>
        </pc:grpChg>
        <pc:grpChg chg="add mod">
          <ac:chgData name="Jeff Thies" userId="8cc19ffd055d15a7" providerId="LiveId" clId="{429D5703-ADE3-41B4-944C-2C2EFA2F43DE}" dt="2023-09-27T19:34:01.987" v="3123" actId="164"/>
          <ac:grpSpMkLst>
            <pc:docMk/>
            <pc:sldMk cId="3423790919" sldId="336"/>
            <ac:grpSpMk id="4" creationId="{19D9B83E-EC70-AF97-FF65-9CAE0322DD87}"/>
          </ac:grpSpMkLst>
        </pc:grpChg>
        <pc:grpChg chg="add del mod">
          <ac:chgData name="Jeff Thies" userId="8cc19ffd055d15a7" providerId="LiveId" clId="{429D5703-ADE3-41B4-944C-2C2EFA2F43DE}" dt="2023-09-27T19:33:51.610" v="3122" actId="164"/>
          <ac:grpSpMkLst>
            <pc:docMk/>
            <pc:sldMk cId="3423790919" sldId="336"/>
            <ac:grpSpMk id="5" creationId="{A014F3E0-1557-B40A-7D05-7479D0E9FCA3}"/>
          </ac:grpSpMkLst>
        </pc:grpChg>
        <pc:grpChg chg="add del mod">
          <ac:chgData name="Jeff Thies" userId="8cc19ffd055d15a7" providerId="LiveId" clId="{429D5703-ADE3-41B4-944C-2C2EFA2F43DE}" dt="2023-09-27T19:34:12.477" v="3124" actId="164"/>
          <ac:grpSpMkLst>
            <pc:docMk/>
            <pc:sldMk cId="3423790919" sldId="336"/>
            <ac:grpSpMk id="11" creationId="{13212859-E02F-7559-CA98-29B048F41B99}"/>
          </ac:grpSpMkLst>
        </pc:grpChg>
        <pc:grpChg chg="add del mod">
          <ac:chgData name="Jeff Thies" userId="8cc19ffd055d15a7" providerId="LiveId" clId="{429D5703-ADE3-41B4-944C-2C2EFA2F43DE}" dt="2023-09-27T19:34:26.580" v="3125" actId="164"/>
          <ac:grpSpMkLst>
            <pc:docMk/>
            <pc:sldMk cId="3423790919" sldId="336"/>
            <ac:grpSpMk id="14" creationId="{7F26CC84-386A-470D-6F4B-02DC5968345F}"/>
          </ac:grpSpMkLst>
        </pc:grpChg>
        <pc:grpChg chg="add del mod">
          <ac:chgData name="Jeff Thies" userId="8cc19ffd055d15a7" providerId="LiveId" clId="{429D5703-ADE3-41B4-944C-2C2EFA2F43DE}" dt="2023-09-27T19:34:01.987" v="3123" actId="164"/>
          <ac:grpSpMkLst>
            <pc:docMk/>
            <pc:sldMk cId="3423790919" sldId="336"/>
            <ac:grpSpMk id="17" creationId="{A4C08D09-CBAF-3AD7-A72E-B2F2B7F91BA4}"/>
          </ac:grpSpMkLst>
        </pc:grpChg>
        <pc:grpChg chg="add mod">
          <ac:chgData name="Jeff Thies" userId="8cc19ffd055d15a7" providerId="LiveId" clId="{429D5703-ADE3-41B4-944C-2C2EFA2F43DE}" dt="2023-09-27T19:34:12.477" v="3124" actId="164"/>
          <ac:grpSpMkLst>
            <pc:docMk/>
            <pc:sldMk cId="3423790919" sldId="336"/>
            <ac:grpSpMk id="22" creationId="{6D4E22E8-CF76-D5E3-4F4D-F8BB45D3055A}"/>
          </ac:grpSpMkLst>
        </pc:grpChg>
        <pc:grpChg chg="add mod">
          <ac:chgData name="Jeff Thies" userId="8cc19ffd055d15a7" providerId="LiveId" clId="{429D5703-ADE3-41B4-944C-2C2EFA2F43DE}" dt="2023-09-27T19:34:26.580" v="3125" actId="164"/>
          <ac:grpSpMkLst>
            <pc:docMk/>
            <pc:sldMk cId="3423790919" sldId="336"/>
            <ac:grpSpMk id="23" creationId="{42FD1141-DDE0-8D08-540D-D2E75B735AE9}"/>
          </ac:grpSpMkLst>
        </pc:grpChg>
        <pc:grpChg chg="add del">
          <ac:chgData name="Jeff Thies" userId="8cc19ffd055d15a7" providerId="LiveId" clId="{429D5703-ADE3-41B4-944C-2C2EFA2F43DE}" dt="2023-09-27T17:34:05.243" v="2017" actId="478"/>
          <ac:grpSpMkLst>
            <pc:docMk/>
            <pc:sldMk cId="3423790919" sldId="336"/>
            <ac:grpSpMk id="1101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4:27:13.008" v="532" actId="165"/>
          <ac:grpSpMkLst>
            <pc:docMk/>
            <pc:sldMk cId="3423790919" sldId="336"/>
            <ac:grpSpMk id="1133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4:39:10.276" v="557" actId="478"/>
          <ac:grpSpMkLst>
            <pc:docMk/>
            <pc:sldMk cId="3423790919" sldId="336"/>
            <ac:grpSpMk id="1136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4:37:10.673" v="553" actId="478"/>
          <ac:grpSpMkLst>
            <pc:docMk/>
            <pc:sldMk cId="3423790919" sldId="336"/>
            <ac:grpSpMk id="1141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4:34:38.322" v="548" actId="478"/>
          <ac:grpSpMkLst>
            <pc:docMk/>
            <pc:sldMk cId="3423790919" sldId="336"/>
            <ac:grpSpMk id="1151" creationId="{00000000-0000-0000-0000-000000000000}"/>
          </ac:grpSpMkLst>
        </pc:grpChg>
        <pc:picChg chg="add del mod">
          <ac:chgData name="Jeff Thies" userId="8cc19ffd055d15a7" providerId="LiveId" clId="{429D5703-ADE3-41B4-944C-2C2EFA2F43DE}" dt="2023-09-27T14:52:49.794" v="652" actId="478"/>
          <ac:picMkLst>
            <pc:docMk/>
            <pc:sldMk cId="3423790919" sldId="336"/>
            <ac:picMk id="23" creationId="{260F5DB2-4C3A-21C9-5B24-C9EC42F22A80}"/>
          </ac:picMkLst>
        </pc:picChg>
      </pc:sldChg>
      <pc:sldChg chg="addSp delSp modSp del mod delAnim modAnim">
        <pc:chgData name="Jeff Thies" userId="8cc19ffd055d15a7" providerId="LiveId" clId="{429D5703-ADE3-41B4-944C-2C2EFA2F43DE}" dt="2023-09-27T18:56:24.672" v="2987" actId="47"/>
        <pc:sldMkLst>
          <pc:docMk/>
          <pc:sldMk cId="667675125" sldId="337"/>
        </pc:sldMkLst>
        <pc:spChg chg="add del mod">
          <ac:chgData name="Jeff Thies" userId="8cc19ffd055d15a7" providerId="LiveId" clId="{429D5703-ADE3-41B4-944C-2C2EFA2F43DE}" dt="2023-09-27T17:35:24.757" v="2023" actId="478"/>
          <ac:spMkLst>
            <pc:docMk/>
            <pc:sldMk cId="667675125" sldId="337"/>
            <ac:spMk id="3" creationId="{AF87C63B-DD9F-EA8F-8778-5CCB1F3A056F}"/>
          </ac:spMkLst>
        </pc:spChg>
        <pc:spChg chg="add del mod">
          <ac:chgData name="Jeff Thies" userId="8cc19ffd055d15a7" providerId="LiveId" clId="{429D5703-ADE3-41B4-944C-2C2EFA2F43DE}" dt="2023-09-27T17:35:21.725" v="2022" actId="478"/>
          <ac:spMkLst>
            <pc:docMk/>
            <pc:sldMk cId="667675125" sldId="337"/>
            <ac:spMk id="5" creationId="{3F5D0914-F482-2AD4-ABEA-DB5C6D6B7F17}"/>
          </ac:spMkLst>
        </pc:spChg>
        <pc:spChg chg="add mod">
          <ac:chgData name="Jeff Thies" userId="8cc19ffd055d15a7" providerId="LiveId" clId="{429D5703-ADE3-41B4-944C-2C2EFA2F43DE}" dt="2023-09-27T18:46:07.132" v="2873" actId="14100"/>
          <ac:spMkLst>
            <pc:docMk/>
            <pc:sldMk cId="667675125" sldId="337"/>
            <ac:spMk id="6" creationId="{75270CC3-57D7-BCF4-2646-C0F298E3615E}"/>
          </ac:spMkLst>
        </pc:spChg>
        <pc:spChg chg="mod topLvl">
          <ac:chgData name="Jeff Thies" userId="8cc19ffd055d15a7" providerId="LiveId" clId="{429D5703-ADE3-41B4-944C-2C2EFA2F43DE}" dt="2023-09-27T18:15:05.940" v="2179" actId="207"/>
          <ac:spMkLst>
            <pc:docMk/>
            <pc:sldMk cId="667675125" sldId="337"/>
            <ac:spMk id="8" creationId="{88DDED74-339F-7CC1-E5FE-8E52F662D868}"/>
          </ac:spMkLst>
        </pc:spChg>
        <pc:spChg chg="mod topLvl">
          <ac:chgData name="Jeff Thies" userId="8cc19ffd055d15a7" providerId="LiveId" clId="{429D5703-ADE3-41B4-944C-2C2EFA2F43DE}" dt="2023-09-27T18:04:47.008" v="2086" actId="165"/>
          <ac:spMkLst>
            <pc:docMk/>
            <pc:sldMk cId="667675125" sldId="337"/>
            <ac:spMk id="9" creationId="{1416E0CE-2A38-D9FC-FFDF-3F2ABF21D3E7}"/>
          </ac:spMkLst>
        </pc:spChg>
        <pc:spChg chg="add del mod">
          <ac:chgData name="Jeff Thies" userId="8cc19ffd055d15a7" providerId="LiveId" clId="{429D5703-ADE3-41B4-944C-2C2EFA2F43DE}" dt="2023-09-27T17:56:39.564" v="2047"/>
          <ac:spMkLst>
            <pc:docMk/>
            <pc:sldMk cId="667675125" sldId="337"/>
            <ac:spMk id="10" creationId="{47B35E71-3C76-E51D-B04C-F8D1F726B107}"/>
          </ac:spMkLst>
        </pc:spChg>
        <pc:spChg chg="add del mod topLvl">
          <ac:chgData name="Jeff Thies" userId="8cc19ffd055d15a7" providerId="LiveId" clId="{429D5703-ADE3-41B4-944C-2C2EFA2F43DE}" dt="2023-09-27T18:15:12.713" v="2180" actId="207"/>
          <ac:spMkLst>
            <pc:docMk/>
            <pc:sldMk cId="667675125" sldId="337"/>
            <ac:spMk id="12" creationId="{00833867-5FF0-B04A-BD22-7F687BCC71F9}"/>
          </ac:spMkLst>
        </pc:spChg>
        <pc:spChg chg="mod topLvl">
          <ac:chgData name="Jeff Thies" userId="8cc19ffd055d15a7" providerId="LiveId" clId="{429D5703-ADE3-41B4-944C-2C2EFA2F43DE}" dt="2023-09-27T18:13:42.337" v="2168" actId="165"/>
          <ac:spMkLst>
            <pc:docMk/>
            <pc:sldMk cId="667675125" sldId="337"/>
            <ac:spMk id="13" creationId="{F45CBD2A-F152-35F9-BC42-643C229CF858}"/>
          </ac:spMkLst>
        </pc:spChg>
        <pc:spChg chg="mod">
          <ac:chgData name="Jeff Thies" userId="8cc19ffd055d15a7" providerId="LiveId" clId="{429D5703-ADE3-41B4-944C-2C2EFA2F43DE}" dt="2023-09-27T18:06:10.501" v="2094" actId="207"/>
          <ac:spMkLst>
            <pc:docMk/>
            <pc:sldMk cId="667675125" sldId="337"/>
            <ac:spMk id="15" creationId="{9E2FB46C-9497-B614-12A6-C0265BA9F882}"/>
          </ac:spMkLst>
        </pc:spChg>
        <pc:spChg chg="mod">
          <ac:chgData name="Jeff Thies" userId="8cc19ffd055d15a7" providerId="LiveId" clId="{429D5703-ADE3-41B4-944C-2C2EFA2F43DE}" dt="2023-09-27T18:00:01.240" v="2050"/>
          <ac:spMkLst>
            <pc:docMk/>
            <pc:sldMk cId="667675125" sldId="337"/>
            <ac:spMk id="16" creationId="{07EA790B-EEF8-A2B0-DEF7-7BC21F2ECD5E}"/>
          </ac:spMkLst>
        </pc:spChg>
        <pc:spChg chg="mod">
          <ac:chgData name="Jeff Thies" userId="8cc19ffd055d15a7" providerId="LiveId" clId="{429D5703-ADE3-41B4-944C-2C2EFA2F43DE}" dt="2023-09-27T18:00:59.468" v="2057"/>
          <ac:spMkLst>
            <pc:docMk/>
            <pc:sldMk cId="667675125" sldId="337"/>
            <ac:spMk id="18" creationId="{5443A4D3-A99A-AC6D-36D8-3CEACF8A25A7}"/>
          </ac:spMkLst>
        </pc:spChg>
        <pc:spChg chg="mod">
          <ac:chgData name="Jeff Thies" userId="8cc19ffd055d15a7" providerId="LiveId" clId="{429D5703-ADE3-41B4-944C-2C2EFA2F43DE}" dt="2023-09-27T18:00:59.468" v="2057"/>
          <ac:spMkLst>
            <pc:docMk/>
            <pc:sldMk cId="667675125" sldId="337"/>
            <ac:spMk id="19" creationId="{D7619FF7-CEC2-1C40-E481-658B15128432}"/>
          </ac:spMkLst>
        </pc:spChg>
        <pc:spChg chg="mod">
          <ac:chgData name="Jeff Thies" userId="8cc19ffd055d15a7" providerId="LiveId" clId="{429D5703-ADE3-41B4-944C-2C2EFA2F43DE}" dt="2023-09-27T18:06:19.088" v="2095" actId="207"/>
          <ac:spMkLst>
            <pc:docMk/>
            <pc:sldMk cId="667675125" sldId="337"/>
            <ac:spMk id="21" creationId="{E83FF393-FAEE-7639-8918-EFA36AE27688}"/>
          </ac:spMkLst>
        </pc:spChg>
        <pc:spChg chg="mod">
          <ac:chgData name="Jeff Thies" userId="8cc19ffd055d15a7" providerId="LiveId" clId="{429D5703-ADE3-41B4-944C-2C2EFA2F43DE}" dt="2023-09-27T18:01:23.694" v="2061"/>
          <ac:spMkLst>
            <pc:docMk/>
            <pc:sldMk cId="667675125" sldId="337"/>
            <ac:spMk id="22" creationId="{13DDED1A-30B7-79C2-9DD8-2D46EDFE112A}"/>
          </ac:spMkLst>
        </pc:spChg>
        <pc:spChg chg="add del mod">
          <ac:chgData name="Jeff Thies" userId="8cc19ffd055d15a7" providerId="LiveId" clId="{429D5703-ADE3-41B4-944C-2C2EFA2F43DE}" dt="2023-09-27T18:04:45.943" v="2084"/>
          <ac:spMkLst>
            <pc:docMk/>
            <pc:sldMk cId="667675125" sldId="337"/>
            <ac:spMk id="23" creationId="{96DBD885-1B93-6A81-82B0-779D860EFFD9}"/>
          </ac:spMkLst>
        </pc:spChg>
        <pc:spChg chg="mod">
          <ac:chgData name="Jeff Thies" userId="8cc19ffd055d15a7" providerId="LiveId" clId="{429D5703-ADE3-41B4-944C-2C2EFA2F43DE}" dt="2023-09-27T18:07:59.182" v="2107"/>
          <ac:spMkLst>
            <pc:docMk/>
            <pc:sldMk cId="667675125" sldId="337"/>
            <ac:spMk id="25" creationId="{5E68494D-F081-F0EF-6154-EC8D67C06B8C}"/>
          </ac:spMkLst>
        </pc:spChg>
        <pc:spChg chg="mod">
          <ac:chgData name="Jeff Thies" userId="8cc19ffd055d15a7" providerId="LiveId" clId="{429D5703-ADE3-41B4-944C-2C2EFA2F43DE}" dt="2023-09-27T18:07:59.182" v="2107"/>
          <ac:spMkLst>
            <pc:docMk/>
            <pc:sldMk cId="667675125" sldId="337"/>
            <ac:spMk id="26" creationId="{88D12C77-ADDA-1040-D9DC-F44887B7C4CD}"/>
          </ac:spMkLst>
        </pc:spChg>
        <pc:spChg chg="add del mod">
          <ac:chgData name="Jeff Thies" userId="8cc19ffd055d15a7" providerId="LiveId" clId="{429D5703-ADE3-41B4-944C-2C2EFA2F43DE}" dt="2023-09-27T18:13:39.974" v="2161"/>
          <ac:spMkLst>
            <pc:docMk/>
            <pc:sldMk cId="667675125" sldId="337"/>
            <ac:spMk id="27" creationId="{EF1970C4-07E2-C7F4-241B-98E141997FE3}"/>
          </ac:spMkLst>
        </pc:spChg>
        <pc:spChg chg="mod">
          <ac:chgData name="Jeff Thies" userId="8cc19ffd055d15a7" providerId="LiveId" clId="{429D5703-ADE3-41B4-944C-2C2EFA2F43DE}" dt="2023-09-27T18:30:17.558" v="2675"/>
          <ac:spMkLst>
            <pc:docMk/>
            <pc:sldMk cId="667675125" sldId="337"/>
            <ac:spMk id="29" creationId="{3ED66007-F4CF-75B3-4B9E-EE1A498DA5B0}"/>
          </ac:spMkLst>
        </pc:spChg>
        <pc:spChg chg="mod">
          <ac:chgData name="Jeff Thies" userId="8cc19ffd055d15a7" providerId="LiveId" clId="{429D5703-ADE3-41B4-944C-2C2EFA2F43DE}" dt="2023-09-27T18:30:17.558" v="2675"/>
          <ac:spMkLst>
            <pc:docMk/>
            <pc:sldMk cId="667675125" sldId="337"/>
            <ac:spMk id="30" creationId="{E434CE7E-2322-27B6-BCF4-C16F6D1491C8}"/>
          </ac:spMkLst>
        </pc:spChg>
        <pc:spChg chg="mod">
          <ac:chgData name="Jeff Thies" userId="8cc19ffd055d15a7" providerId="LiveId" clId="{429D5703-ADE3-41B4-944C-2C2EFA2F43DE}" dt="2023-09-27T18:31:22.627" v="2692"/>
          <ac:spMkLst>
            <pc:docMk/>
            <pc:sldMk cId="667675125" sldId="337"/>
            <ac:spMk id="32" creationId="{22191F95-932D-35C7-AFB3-C5399879BA41}"/>
          </ac:spMkLst>
        </pc:spChg>
        <pc:spChg chg="mod">
          <ac:chgData name="Jeff Thies" userId="8cc19ffd055d15a7" providerId="LiveId" clId="{429D5703-ADE3-41B4-944C-2C2EFA2F43DE}" dt="2023-09-27T18:31:22.627" v="2692"/>
          <ac:spMkLst>
            <pc:docMk/>
            <pc:sldMk cId="667675125" sldId="337"/>
            <ac:spMk id="33" creationId="{5724325B-09BF-8CF2-D5CD-57F6E8F0E5BD}"/>
          </ac:spMkLst>
        </pc:spChg>
        <pc:spChg chg="mod">
          <ac:chgData name="Jeff Thies" userId="8cc19ffd055d15a7" providerId="LiveId" clId="{429D5703-ADE3-41B4-944C-2C2EFA2F43DE}" dt="2023-09-27T18:31:49.751" v="2703"/>
          <ac:spMkLst>
            <pc:docMk/>
            <pc:sldMk cId="667675125" sldId="337"/>
            <ac:spMk id="35" creationId="{3083794F-5328-E57F-53C7-34E166C7706F}"/>
          </ac:spMkLst>
        </pc:spChg>
        <pc:spChg chg="mod">
          <ac:chgData name="Jeff Thies" userId="8cc19ffd055d15a7" providerId="LiveId" clId="{429D5703-ADE3-41B4-944C-2C2EFA2F43DE}" dt="2023-09-27T18:31:49.751" v="2703"/>
          <ac:spMkLst>
            <pc:docMk/>
            <pc:sldMk cId="667675125" sldId="337"/>
            <ac:spMk id="36" creationId="{0CA0447C-EA5C-BC65-1077-EC566CB13401}"/>
          </ac:spMkLst>
        </pc:spChg>
        <pc:spChg chg="mod">
          <ac:chgData name="Jeff Thies" userId="8cc19ffd055d15a7" providerId="LiveId" clId="{429D5703-ADE3-41B4-944C-2C2EFA2F43DE}" dt="2023-09-27T18:43:36.192" v="2858" actId="20577"/>
          <ac:spMkLst>
            <pc:docMk/>
            <pc:sldMk cId="667675125" sldId="337"/>
            <ac:spMk id="38" creationId="{64FE0C6C-CB59-EFBB-957A-CE15673E6B0C}"/>
          </ac:spMkLst>
        </pc:spChg>
        <pc:spChg chg="mod">
          <ac:chgData name="Jeff Thies" userId="8cc19ffd055d15a7" providerId="LiveId" clId="{429D5703-ADE3-41B4-944C-2C2EFA2F43DE}" dt="2023-09-27T18:42:54.362" v="2815" actId="20577"/>
          <ac:spMkLst>
            <pc:docMk/>
            <pc:sldMk cId="667675125" sldId="337"/>
            <ac:spMk id="39" creationId="{CCC75F7C-1CCB-EEEC-8D02-1DE18232EC5E}"/>
          </ac:spMkLst>
        </pc:spChg>
        <pc:spChg chg="mod">
          <ac:chgData name="Jeff Thies" userId="8cc19ffd055d15a7" providerId="LiveId" clId="{429D5703-ADE3-41B4-944C-2C2EFA2F43DE}" dt="2023-09-27T18:44:32.686" v="2859" actId="207"/>
          <ac:spMkLst>
            <pc:docMk/>
            <pc:sldMk cId="667675125" sldId="337"/>
            <ac:spMk id="41" creationId="{5252DBC2-09BF-65BD-DFCB-1128AC2E3EAE}"/>
          </ac:spMkLst>
        </pc:spChg>
        <pc:spChg chg="mod">
          <ac:chgData name="Jeff Thies" userId="8cc19ffd055d15a7" providerId="LiveId" clId="{429D5703-ADE3-41B4-944C-2C2EFA2F43DE}" dt="2023-09-27T18:42:36.683" v="2794"/>
          <ac:spMkLst>
            <pc:docMk/>
            <pc:sldMk cId="667675125" sldId="337"/>
            <ac:spMk id="42" creationId="{2A73F849-7149-E4AD-7743-1969DD8B0FDB}"/>
          </ac:spMkLst>
        </pc:spChg>
        <pc:spChg chg="mod">
          <ac:chgData name="Jeff Thies" userId="8cc19ffd055d15a7" providerId="LiveId" clId="{429D5703-ADE3-41B4-944C-2C2EFA2F43DE}" dt="2023-09-27T18:45:52.355" v="2872" actId="207"/>
          <ac:spMkLst>
            <pc:docMk/>
            <pc:sldMk cId="667675125" sldId="337"/>
            <ac:spMk id="44" creationId="{3DE36396-743A-0EC6-D470-2203A98DF256}"/>
          </ac:spMkLst>
        </pc:spChg>
        <pc:spChg chg="mod">
          <ac:chgData name="Jeff Thies" userId="8cc19ffd055d15a7" providerId="LiveId" clId="{429D5703-ADE3-41B4-944C-2C2EFA2F43DE}" dt="2023-09-27T18:45:13.405" v="2860"/>
          <ac:spMkLst>
            <pc:docMk/>
            <pc:sldMk cId="667675125" sldId="337"/>
            <ac:spMk id="45" creationId="{6183CA24-D578-D73E-0BA9-F740EFAA5D23}"/>
          </ac:spMkLst>
        </pc:spChg>
        <pc:spChg chg="del">
          <ac:chgData name="Jeff Thies" userId="8cc19ffd055d15a7" providerId="LiveId" clId="{429D5703-ADE3-41B4-944C-2C2EFA2F43DE}" dt="2023-09-27T17:35:17.690" v="2020" actId="478"/>
          <ac:spMkLst>
            <pc:docMk/>
            <pc:sldMk cId="667675125" sldId="337"/>
            <ac:spMk id="1715" creationId="{00000000-0000-0000-0000-000000000000}"/>
          </ac:spMkLst>
        </pc:spChg>
        <pc:spChg chg="del">
          <ac:chgData name="Jeff Thies" userId="8cc19ffd055d15a7" providerId="LiveId" clId="{429D5703-ADE3-41B4-944C-2C2EFA2F43DE}" dt="2023-09-27T17:35:13.970" v="2019" actId="478"/>
          <ac:spMkLst>
            <pc:docMk/>
            <pc:sldMk cId="667675125" sldId="337"/>
            <ac:spMk id="1716" creationId="{00000000-0000-0000-0000-000000000000}"/>
          </ac:spMkLst>
        </pc:spChg>
        <pc:spChg chg="mod topLvl">
          <ac:chgData name="Jeff Thies" userId="8cc19ffd055d15a7" providerId="LiveId" clId="{429D5703-ADE3-41B4-944C-2C2EFA2F43DE}" dt="2023-09-27T18:05:27.809" v="2092" actId="207"/>
          <ac:spMkLst>
            <pc:docMk/>
            <pc:sldMk cId="667675125" sldId="337"/>
            <ac:spMk id="1718" creationId="{00000000-0000-0000-0000-000000000000}"/>
          </ac:spMkLst>
        </pc:spChg>
        <pc:spChg chg="mod topLvl">
          <ac:chgData name="Jeff Thies" userId="8cc19ffd055d15a7" providerId="LiveId" clId="{429D5703-ADE3-41B4-944C-2C2EFA2F43DE}" dt="2023-09-27T18:04:47.477" v="2087" actId="165"/>
          <ac:spMkLst>
            <pc:docMk/>
            <pc:sldMk cId="667675125" sldId="337"/>
            <ac:spMk id="1719" creationId="{00000000-0000-0000-0000-000000000000}"/>
          </ac:spMkLst>
        </pc:spChg>
        <pc:spChg chg="mod">
          <ac:chgData name="Jeff Thies" userId="8cc19ffd055d15a7" providerId="LiveId" clId="{429D5703-ADE3-41B4-944C-2C2EFA2F43DE}" dt="2023-09-27T18:13:38.643" v="2155" actId="207"/>
          <ac:spMkLst>
            <pc:docMk/>
            <pc:sldMk cId="667675125" sldId="337"/>
            <ac:spMk id="1724" creationId="{00000000-0000-0000-0000-000000000000}"/>
          </ac:spMkLst>
        </pc:spChg>
        <pc:spChg chg="mod">
          <ac:chgData name="Jeff Thies" userId="8cc19ffd055d15a7" providerId="LiveId" clId="{429D5703-ADE3-41B4-944C-2C2EFA2F43DE}" dt="2023-09-27T18:13:36.776" v="2154" actId="207"/>
          <ac:spMkLst>
            <pc:docMk/>
            <pc:sldMk cId="667675125" sldId="337"/>
            <ac:spMk id="1727" creationId="{00000000-0000-0000-0000-000000000000}"/>
          </ac:spMkLst>
        </pc:spChg>
        <pc:spChg chg="mod">
          <ac:chgData name="Jeff Thies" userId="8cc19ffd055d15a7" providerId="LiveId" clId="{429D5703-ADE3-41B4-944C-2C2EFA2F43DE}" dt="2023-09-27T18:08:29.801" v="2109" actId="207"/>
          <ac:spMkLst>
            <pc:docMk/>
            <pc:sldMk cId="667675125" sldId="337"/>
            <ac:spMk id="1730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8:16:02.600" v="2193" actId="478"/>
          <ac:spMkLst>
            <pc:docMk/>
            <pc:sldMk cId="667675125" sldId="337"/>
            <ac:spMk id="1735" creationId="{00000000-0000-0000-0000-000000000000}"/>
          </ac:spMkLst>
        </pc:spChg>
        <pc:spChg chg="del mod">
          <ac:chgData name="Jeff Thies" userId="8cc19ffd055d15a7" providerId="LiveId" clId="{429D5703-ADE3-41B4-944C-2C2EFA2F43DE}" dt="2023-09-27T18:16:17.066" v="2196" actId="478"/>
          <ac:spMkLst>
            <pc:docMk/>
            <pc:sldMk cId="667675125" sldId="337"/>
            <ac:spMk id="1736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8:16:02.600" v="2193" actId="478"/>
          <ac:spMkLst>
            <pc:docMk/>
            <pc:sldMk cId="667675125" sldId="337"/>
            <ac:spMk id="1737" creationId="{00000000-0000-0000-0000-000000000000}"/>
          </ac:spMkLst>
        </pc:spChg>
        <pc:spChg chg="add del mod">
          <ac:chgData name="Jeff Thies" userId="8cc19ffd055d15a7" providerId="LiveId" clId="{429D5703-ADE3-41B4-944C-2C2EFA2F43DE}" dt="2023-09-27T18:16:07.887" v="2195" actId="478"/>
          <ac:spMkLst>
            <pc:docMk/>
            <pc:sldMk cId="667675125" sldId="337"/>
            <ac:spMk id="1738" creationId="{00000000-0000-0000-0000-000000000000}"/>
          </ac:spMkLst>
        </pc:spChg>
        <pc:spChg chg="del mod">
          <ac:chgData name="Jeff Thies" userId="8cc19ffd055d15a7" providerId="LiveId" clId="{429D5703-ADE3-41B4-944C-2C2EFA2F43DE}" dt="2023-09-27T18:16:21.915" v="2197" actId="478"/>
          <ac:spMkLst>
            <pc:docMk/>
            <pc:sldMk cId="667675125" sldId="337"/>
            <ac:spMk id="1739" creationId="{00000000-0000-0000-0000-000000000000}"/>
          </ac:spMkLst>
        </pc:spChg>
        <pc:spChg chg="del mod">
          <ac:chgData name="Jeff Thies" userId="8cc19ffd055d15a7" providerId="LiveId" clId="{429D5703-ADE3-41B4-944C-2C2EFA2F43DE}" dt="2023-09-27T18:20:20.975" v="2247" actId="478"/>
          <ac:spMkLst>
            <pc:docMk/>
            <pc:sldMk cId="667675125" sldId="337"/>
            <ac:spMk id="1740" creationId="{00000000-0000-0000-0000-000000000000}"/>
          </ac:spMkLst>
        </pc:spChg>
        <pc:spChg chg="del">
          <ac:chgData name="Jeff Thies" userId="8cc19ffd055d15a7" providerId="LiveId" clId="{429D5703-ADE3-41B4-944C-2C2EFA2F43DE}" dt="2023-09-27T18:20:23.335" v="2248" actId="478"/>
          <ac:spMkLst>
            <pc:docMk/>
            <pc:sldMk cId="667675125" sldId="337"/>
            <ac:spMk id="1741" creationId="{00000000-0000-0000-0000-000000000000}"/>
          </ac:spMkLst>
        </pc:spChg>
        <pc:spChg chg="del">
          <ac:chgData name="Jeff Thies" userId="8cc19ffd055d15a7" providerId="LiveId" clId="{429D5703-ADE3-41B4-944C-2C2EFA2F43DE}" dt="2023-09-27T18:20:26.278" v="2249" actId="478"/>
          <ac:spMkLst>
            <pc:docMk/>
            <pc:sldMk cId="667675125" sldId="337"/>
            <ac:spMk id="1742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2.322" v="2771" actId="120"/>
          <ac:spMkLst>
            <pc:docMk/>
            <pc:sldMk cId="667675125" sldId="337"/>
            <ac:spMk id="1744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2.322" v="2771" actId="120"/>
          <ac:spMkLst>
            <pc:docMk/>
            <pc:sldMk cId="667675125" sldId="337"/>
            <ac:spMk id="1745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1.470" v="2770" actId="120"/>
          <ac:spMkLst>
            <pc:docMk/>
            <pc:sldMk cId="667675125" sldId="337"/>
            <ac:spMk id="1747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1.470" v="2770" actId="120"/>
          <ac:spMkLst>
            <pc:docMk/>
            <pc:sldMk cId="667675125" sldId="337"/>
            <ac:spMk id="1748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0.338" v="2767" actId="122"/>
          <ac:spMkLst>
            <pc:docMk/>
            <pc:sldMk cId="667675125" sldId="337"/>
            <ac:spMk id="1750" creationId="{00000000-0000-0000-0000-000000000000}"/>
          </ac:spMkLst>
        </pc:spChg>
        <pc:spChg chg="mod">
          <ac:chgData name="Jeff Thies" userId="8cc19ffd055d15a7" providerId="LiveId" clId="{429D5703-ADE3-41B4-944C-2C2EFA2F43DE}" dt="2023-09-27T18:36:20.338" v="2767" actId="122"/>
          <ac:spMkLst>
            <pc:docMk/>
            <pc:sldMk cId="667675125" sldId="337"/>
            <ac:spMk id="1751" creationId="{00000000-0000-0000-0000-000000000000}"/>
          </ac:spMkLst>
        </pc:spChg>
        <pc:spChg chg="del">
          <ac:chgData name="Jeff Thies" userId="8cc19ffd055d15a7" providerId="LiveId" clId="{429D5703-ADE3-41B4-944C-2C2EFA2F43DE}" dt="2023-09-27T18:23:02.379" v="2368" actId="478"/>
          <ac:spMkLst>
            <pc:docMk/>
            <pc:sldMk cId="667675125" sldId="337"/>
            <ac:spMk id="1752" creationId="{00000000-0000-0000-0000-000000000000}"/>
          </ac:spMkLst>
        </pc:spChg>
        <pc:spChg chg="del mod">
          <ac:chgData name="Jeff Thies" userId="8cc19ffd055d15a7" providerId="LiveId" clId="{429D5703-ADE3-41B4-944C-2C2EFA2F43DE}" dt="2023-09-27T18:22:52.363" v="2367" actId="478"/>
          <ac:spMkLst>
            <pc:docMk/>
            <pc:sldMk cId="667675125" sldId="337"/>
            <ac:spMk id="1753" creationId="{00000000-0000-0000-0000-000000000000}"/>
          </ac:spMkLst>
        </pc:spChg>
        <pc:spChg chg="del">
          <ac:chgData name="Jeff Thies" userId="8cc19ffd055d15a7" providerId="LiveId" clId="{429D5703-ADE3-41B4-944C-2C2EFA2F43DE}" dt="2023-09-27T18:22:30.827" v="2363" actId="478"/>
          <ac:spMkLst>
            <pc:docMk/>
            <pc:sldMk cId="667675125" sldId="337"/>
            <ac:spMk id="1754" creationId="{00000000-0000-0000-0000-000000000000}"/>
          </ac:spMkLst>
        </pc:spChg>
        <pc:spChg chg="del">
          <ac:chgData name="Jeff Thies" userId="8cc19ffd055d15a7" providerId="LiveId" clId="{429D5703-ADE3-41B4-944C-2C2EFA2F43DE}" dt="2023-09-27T17:40:48.194" v="2042" actId="478"/>
          <ac:spMkLst>
            <pc:docMk/>
            <pc:sldMk cId="667675125" sldId="337"/>
            <ac:spMk id="1755" creationId="{00000000-0000-0000-0000-000000000000}"/>
          </ac:spMkLst>
        </pc:spChg>
        <pc:spChg chg="del">
          <ac:chgData name="Jeff Thies" userId="8cc19ffd055d15a7" providerId="LiveId" clId="{429D5703-ADE3-41B4-944C-2C2EFA2F43DE}" dt="2023-09-27T17:40:48.194" v="2042" actId="478"/>
          <ac:spMkLst>
            <pc:docMk/>
            <pc:sldMk cId="667675125" sldId="337"/>
            <ac:spMk id="1756" creationId="{00000000-0000-0000-0000-000000000000}"/>
          </ac:spMkLst>
        </pc:spChg>
        <pc:spChg chg="del">
          <ac:chgData name="Jeff Thies" userId="8cc19ffd055d15a7" providerId="LiveId" clId="{429D5703-ADE3-41B4-944C-2C2EFA2F43DE}" dt="2023-09-27T17:40:48.194" v="2042" actId="478"/>
          <ac:spMkLst>
            <pc:docMk/>
            <pc:sldMk cId="667675125" sldId="337"/>
            <ac:spMk id="1763" creationId="{00000000-0000-0000-0000-000000000000}"/>
          </ac:spMkLst>
        </pc:spChg>
        <pc:spChg chg="del">
          <ac:chgData name="Jeff Thies" userId="8cc19ffd055d15a7" providerId="LiveId" clId="{429D5703-ADE3-41B4-944C-2C2EFA2F43DE}" dt="2023-09-27T17:40:48.194" v="2042" actId="478"/>
          <ac:spMkLst>
            <pc:docMk/>
            <pc:sldMk cId="667675125" sldId="337"/>
            <ac:spMk id="1764" creationId="{00000000-0000-0000-0000-000000000000}"/>
          </ac:spMkLst>
        </pc:spChg>
        <pc:grpChg chg="add del mod">
          <ac:chgData name="Jeff Thies" userId="8cc19ffd055d15a7" providerId="LiveId" clId="{429D5703-ADE3-41B4-944C-2C2EFA2F43DE}" dt="2023-09-27T18:47:24.144" v="2903" actId="478"/>
          <ac:grpSpMkLst>
            <pc:docMk/>
            <pc:sldMk cId="667675125" sldId="337"/>
            <ac:grpSpMk id="7" creationId="{DD85F494-C556-AACB-9AD9-C34EA713924C}"/>
          </ac:grpSpMkLst>
        </pc:grpChg>
        <pc:grpChg chg="add del mod">
          <ac:chgData name="Jeff Thies" userId="8cc19ffd055d15a7" providerId="LiveId" clId="{429D5703-ADE3-41B4-944C-2C2EFA2F43DE}" dt="2023-09-27T18:47:26.954" v="2904" actId="478"/>
          <ac:grpSpMkLst>
            <pc:docMk/>
            <pc:sldMk cId="667675125" sldId="337"/>
            <ac:grpSpMk id="11" creationId="{B3F2F1CE-CF7B-635B-D218-72B39F0BA0A7}"/>
          </ac:grpSpMkLst>
        </pc:grpChg>
        <pc:grpChg chg="add del mod">
          <ac:chgData name="Jeff Thies" userId="8cc19ffd055d15a7" providerId="LiveId" clId="{429D5703-ADE3-41B4-944C-2C2EFA2F43DE}" dt="2023-09-27T18:47:21.509" v="2902" actId="478"/>
          <ac:grpSpMkLst>
            <pc:docMk/>
            <pc:sldMk cId="667675125" sldId="337"/>
            <ac:grpSpMk id="14" creationId="{B5B1B528-9DF4-4468-E6C7-989115670291}"/>
          </ac:grpSpMkLst>
        </pc:grpChg>
        <pc:grpChg chg="add del mod">
          <ac:chgData name="Jeff Thies" userId="8cc19ffd055d15a7" providerId="LiveId" clId="{429D5703-ADE3-41B4-944C-2C2EFA2F43DE}" dt="2023-09-27T18:15:24.819" v="2183" actId="478"/>
          <ac:grpSpMkLst>
            <pc:docMk/>
            <pc:sldMk cId="667675125" sldId="337"/>
            <ac:grpSpMk id="17" creationId="{0126F7FC-3F86-95DA-0D01-61D9792509FE}"/>
          </ac:grpSpMkLst>
        </pc:grpChg>
        <pc:grpChg chg="add del mod">
          <ac:chgData name="Jeff Thies" userId="8cc19ffd055d15a7" providerId="LiveId" clId="{429D5703-ADE3-41B4-944C-2C2EFA2F43DE}" dt="2023-09-27T18:07:52.817" v="2106" actId="478"/>
          <ac:grpSpMkLst>
            <pc:docMk/>
            <pc:sldMk cId="667675125" sldId="337"/>
            <ac:grpSpMk id="20" creationId="{F58E5587-D742-C8F1-530A-4450BBAA254B}"/>
          </ac:grpSpMkLst>
        </pc:grpChg>
        <pc:grpChg chg="add del mod">
          <ac:chgData name="Jeff Thies" userId="8cc19ffd055d15a7" providerId="LiveId" clId="{429D5703-ADE3-41B4-944C-2C2EFA2F43DE}" dt="2023-09-27T18:15:31.394" v="2187" actId="478"/>
          <ac:grpSpMkLst>
            <pc:docMk/>
            <pc:sldMk cId="667675125" sldId="337"/>
            <ac:grpSpMk id="24" creationId="{56048EEE-91FD-749A-50D4-EC4E2674BA1A}"/>
          </ac:grpSpMkLst>
        </pc:grpChg>
        <pc:grpChg chg="add 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28" creationId="{FDB0EE62-E5C0-713D-71B4-222D42A78F7E}"/>
          </ac:grpSpMkLst>
        </pc:grpChg>
        <pc:grpChg chg="add 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31" creationId="{706B7FBE-536C-ADA3-3DDF-0CF9832336AE}"/>
          </ac:grpSpMkLst>
        </pc:grpChg>
        <pc:grpChg chg="add 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34" creationId="{49B48859-C12F-F4E0-7A55-AD26448F9A01}"/>
          </ac:grpSpMkLst>
        </pc:grpChg>
        <pc:grpChg chg="add mod">
          <ac:chgData name="Jeff Thies" userId="8cc19ffd055d15a7" providerId="LiveId" clId="{429D5703-ADE3-41B4-944C-2C2EFA2F43DE}" dt="2023-09-27T18:46:18.727" v="2895" actId="1036"/>
          <ac:grpSpMkLst>
            <pc:docMk/>
            <pc:sldMk cId="667675125" sldId="337"/>
            <ac:grpSpMk id="37" creationId="{2C83F363-7B10-8C24-F326-B96E0DBED4FD}"/>
          </ac:grpSpMkLst>
        </pc:grpChg>
        <pc:grpChg chg="add del mod">
          <ac:chgData name="Jeff Thies" userId="8cc19ffd055d15a7" providerId="LiveId" clId="{429D5703-ADE3-41B4-944C-2C2EFA2F43DE}" dt="2023-09-27T18:45:29.227" v="2870" actId="478"/>
          <ac:grpSpMkLst>
            <pc:docMk/>
            <pc:sldMk cId="667675125" sldId="337"/>
            <ac:grpSpMk id="40" creationId="{F82FFED2-C907-9FD8-A5AB-543E89528CE7}"/>
          </ac:grpSpMkLst>
        </pc:grpChg>
        <pc:grpChg chg="add mod">
          <ac:chgData name="Jeff Thies" userId="8cc19ffd055d15a7" providerId="LiveId" clId="{429D5703-ADE3-41B4-944C-2C2EFA2F43DE}" dt="2023-09-27T18:46:18.727" v="2895" actId="1036"/>
          <ac:grpSpMkLst>
            <pc:docMk/>
            <pc:sldMk cId="667675125" sldId="337"/>
            <ac:grpSpMk id="43" creationId="{EC2928FC-7520-0DD2-D63D-ACB73BBC2BC6}"/>
          </ac:grpSpMkLst>
        </pc:grpChg>
        <pc:grpChg chg="add del mod">
          <ac:chgData name="Jeff Thies" userId="8cc19ffd055d15a7" providerId="LiveId" clId="{429D5703-ADE3-41B4-944C-2C2EFA2F43DE}" dt="2023-09-27T18:15:29.232" v="2186" actId="478"/>
          <ac:grpSpMkLst>
            <pc:docMk/>
            <pc:sldMk cId="667675125" sldId="337"/>
            <ac:grpSpMk id="1717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15:27.698" v="2185" actId="478"/>
          <ac:grpSpMkLst>
            <pc:docMk/>
            <pc:sldMk cId="667675125" sldId="337"/>
            <ac:grpSpMk id="1720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15:23.036" v="2182" actId="478"/>
          <ac:grpSpMkLst>
            <pc:docMk/>
            <pc:sldMk cId="667675125" sldId="337"/>
            <ac:grpSpMk id="1723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15:26.241" v="2184" actId="478"/>
          <ac:grpSpMkLst>
            <pc:docMk/>
            <pc:sldMk cId="667675125" sldId="337"/>
            <ac:grpSpMk id="1726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15:21.378" v="2181" actId="478"/>
          <ac:grpSpMkLst>
            <pc:docMk/>
            <pc:sldMk cId="667675125" sldId="337"/>
            <ac:grpSpMk id="1729" creationId="{00000000-0000-0000-0000-000000000000}"/>
          </ac:grpSpMkLst>
        </pc:grpChg>
        <pc:grpChg chg="mod">
          <ac:chgData name="Jeff Thies" userId="8cc19ffd055d15a7" providerId="LiveId" clId="{429D5703-ADE3-41B4-944C-2C2EFA2F43DE}" dt="2023-09-27T18:39:09.690" v="2792" actId="1076"/>
          <ac:grpSpMkLst>
            <pc:docMk/>
            <pc:sldMk cId="667675125" sldId="337"/>
            <ac:grpSpMk id="1732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1743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1746" creationId="{00000000-0000-0000-0000-000000000000}"/>
          </ac:grpSpMkLst>
        </pc:grpChg>
        <pc:grpChg chg="del mod">
          <ac:chgData name="Jeff Thies" userId="8cc19ffd055d15a7" providerId="LiveId" clId="{429D5703-ADE3-41B4-944C-2C2EFA2F43DE}" dt="2023-09-27T18:47:32.157" v="2905" actId="478"/>
          <ac:grpSpMkLst>
            <pc:docMk/>
            <pc:sldMk cId="667675125" sldId="337"/>
            <ac:grpSpMk id="1749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7:40:48.194" v="2042" actId="478"/>
          <ac:grpSpMkLst>
            <pc:docMk/>
            <pc:sldMk cId="667675125" sldId="337"/>
            <ac:grpSpMk id="1757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7:40:48.194" v="2042" actId="478"/>
          <ac:grpSpMkLst>
            <pc:docMk/>
            <pc:sldMk cId="667675125" sldId="337"/>
            <ac:grpSpMk id="1760" creationId="{00000000-0000-0000-0000-000000000000}"/>
          </ac:grpSpMkLst>
        </pc:grpChg>
      </pc:sldChg>
      <pc:sldChg chg="del">
        <pc:chgData name="Jeff Thies" userId="8cc19ffd055d15a7" providerId="LiveId" clId="{429D5703-ADE3-41B4-944C-2C2EFA2F43DE}" dt="2023-09-27T18:46:31.841" v="2896" actId="47"/>
        <pc:sldMkLst>
          <pc:docMk/>
          <pc:sldMk cId="2262984754" sldId="338"/>
        </pc:sldMkLst>
      </pc:sldChg>
      <pc:sldChg chg="delSp modSp add del mod">
        <pc:chgData name="Jeff Thies" userId="8cc19ffd055d15a7" providerId="LiveId" clId="{429D5703-ADE3-41B4-944C-2C2EFA2F43DE}" dt="2023-09-27T18:56:27.124" v="2988" actId="47"/>
        <pc:sldMkLst>
          <pc:docMk/>
          <pc:sldMk cId="4233467633" sldId="338"/>
        </pc:sldMkLst>
        <pc:grpChg chg="del">
          <ac:chgData name="Jeff Thies" userId="8cc19ffd055d15a7" providerId="LiveId" clId="{429D5703-ADE3-41B4-944C-2C2EFA2F43DE}" dt="2023-09-27T18:47:49.814" v="2907" actId="478"/>
          <ac:grpSpMkLst>
            <pc:docMk/>
            <pc:sldMk cId="4233467633" sldId="338"/>
            <ac:grpSpMk id="11" creationId="{B3F2F1CE-CF7B-635B-D218-72B39F0BA0A7}"/>
          </ac:grpSpMkLst>
        </pc:grpChg>
        <pc:grpChg chg="del">
          <ac:chgData name="Jeff Thies" userId="8cc19ffd055d15a7" providerId="LiveId" clId="{429D5703-ADE3-41B4-944C-2C2EFA2F43DE}" dt="2023-09-27T18:47:47.050" v="2906" actId="478"/>
          <ac:grpSpMkLst>
            <pc:docMk/>
            <pc:sldMk cId="4233467633" sldId="338"/>
            <ac:grpSpMk id="14" creationId="{B5B1B528-9DF4-4468-E6C7-989115670291}"/>
          </ac:grpSpMkLst>
        </pc:grpChg>
        <pc:grpChg chg="del">
          <ac:chgData name="Jeff Thies" userId="8cc19ffd055d15a7" providerId="LiveId" clId="{429D5703-ADE3-41B4-944C-2C2EFA2F43DE}" dt="2023-09-27T18:48:00.932" v="2910" actId="478"/>
          <ac:grpSpMkLst>
            <pc:docMk/>
            <pc:sldMk cId="4233467633" sldId="338"/>
            <ac:grpSpMk id="31" creationId="{706B7FBE-536C-ADA3-3DDF-0CF9832336AE}"/>
          </ac:grpSpMkLst>
        </pc:grpChg>
        <pc:grpChg chg="del">
          <ac:chgData name="Jeff Thies" userId="8cc19ffd055d15a7" providerId="LiveId" clId="{429D5703-ADE3-41B4-944C-2C2EFA2F43DE}" dt="2023-09-27T18:48:00.932" v="2910" actId="478"/>
          <ac:grpSpMkLst>
            <pc:docMk/>
            <pc:sldMk cId="4233467633" sldId="338"/>
            <ac:grpSpMk id="34" creationId="{49B48859-C12F-F4E0-7A55-AD26448F9A01}"/>
          </ac:grpSpMkLst>
        </pc:grpChg>
        <pc:grpChg chg="mod">
          <ac:chgData name="Jeff Thies" userId="8cc19ffd055d15a7" providerId="LiveId" clId="{429D5703-ADE3-41B4-944C-2C2EFA2F43DE}" dt="2023-09-27T18:47:55.197" v="2909" actId="1076"/>
          <ac:grpSpMkLst>
            <pc:docMk/>
            <pc:sldMk cId="4233467633" sldId="338"/>
            <ac:grpSpMk id="1743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48:04.767" v="2911" actId="478"/>
          <ac:grpSpMkLst>
            <pc:docMk/>
            <pc:sldMk cId="4233467633" sldId="338"/>
            <ac:grpSpMk id="1746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48:08.353" v="2912" actId="478"/>
          <ac:grpSpMkLst>
            <pc:docMk/>
            <pc:sldMk cId="4233467633" sldId="338"/>
            <ac:grpSpMk id="1749" creationId="{00000000-0000-0000-0000-000000000000}"/>
          </ac:grpSpMkLst>
        </pc:grpChg>
      </pc:sldChg>
      <pc:sldChg chg="del">
        <pc:chgData name="Jeff Thies" userId="8cc19ffd055d15a7" providerId="LiveId" clId="{429D5703-ADE3-41B4-944C-2C2EFA2F43DE}" dt="2023-09-27T18:46:31.841" v="2896" actId="47"/>
        <pc:sldMkLst>
          <pc:docMk/>
          <pc:sldMk cId="2554451010" sldId="339"/>
        </pc:sldMkLst>
      </pc:sldChg>
      <pc:sldChg chg="delSp add del mod">
        <pc:chgData name="Jeff Thies" userId="8cc19ffd055d15a7" providerId="LiveId" clId="{429D5703-ADE3-41B4-944C-2C2EFA2F43DE}" dt="2023-09-27T18:56:28.736" v="2989" actId="47"/>
        <pc:sldMkLst>
          <pc:docMk/>
          <pc:sldMk cId="2677353058" sldId="339"/>
        </pc:sldMkLst>
        <pc:grpChg chg="del">
          <ac:chgData name="Jeff Thies" userId="8cc19ffd055d15a7" providerId="LiveId" clId="{429D5703-ADE3-41B4-944C-2C2EFA2F43DE}" dt="2023-09-27T18:48:35.328" v="2913" actId="478"/>
          <ac:grpSpMkLst>
            <pc:docMk/>
            <pc:sldMk cId="2677353058" sldId="339"/>
            <ac:grpSpMk id="11" creationId="{B3F2F1CE-CF7B-635B-D218-72B39F0BA0A7}"/>
          </ac:grpSpMkLst>
        </pc:grpChg>
        <pc:grpChg chg="del">
          <ac:chgData name="Jeff Thies" userId="8cc19ffd055d15a7" providerId="LiveId" clId="{429D5703-ADE3-41B4-944C-2C2EFA2F43DE}" dt="2023-09-27T18:48:38.101" v="2914" actId="478"/>
          <ac:grpSpMkLst>
            <pc:docMk/>
            <pc:sldMk cId="2677353058" sldId="339"/>
            <ac:grpSpMk id="34" creationId="{49B48859-C12F-F4E0-7A55-AD26448F9A01}"/>
          </ac:grpSpMkLst>
        </pc:grpChg>
        <pc:grpChg chg="del">
          <ac:chgData name="Jeff Thies" userId="8cc19ffd055d15a7" providerId="LiveId" clId="{429D5703-ADE3-41B4-944C-2C2EFA2F43DE}" dt="2023-09-27T18:48:41.976" v="2915" actId="478"/>
          <ac:grpSpMkLst>
            <pc:docMk/>
            <pc:sldMk cId="2677353058" sldId="339"/>
            <ac:grpSpMk id="1749" creationId="{00000000-0000-0000-0000-000000000000}"/>
          </ac:grpSpMkLst>
        </pc:grpChg>
      </pc:sldChg>
      <pc:sldChg chg="addSp delSp modSp add del mod modAnim">
        <pc:chgData name="Jeff Thies" userId="8cc19ffd055d15a7" providerId="LiveId" clId="{429D5703-ADE3-41B4-944C-2C2EFA2F43DE}" dt="2023-09-27T19:39:44.244" v="3134" actId="47"/>
        <pc:sldMkLst>
          <pc:docMk/>
          <pc:sldMk cId="2009062298" sldId="340"/>
        </pc:sldMkLst>
        <pc:grpChg chg="add mod">
          <ac:chgData name="Jeff Thies" userId="8cc19ffd055d15a7" providerId="LiveId" clId="{429D5703-ADE3-41B4-944C-2C2EFA2F43DE}" dt="2023-09-27T19:00:31.093" v="3012" actId="164"/>
          <ac:grpSpMkLst>
            <pc:docMk/>
            <pc:sldMk cId="2009062298" sldId="340"/>
            <ac:grpSpMk id="2" creationId="{C760C72B-583F-263A-2158-58D70368018B}"/>
          </ac:grpSpMkLst>
        </pc:grpChg>
        <pc:grpChg chg="del mod">
          <ac:chgData name="Jeff Thies" userId="8cc19ffd055d15a7" providerId="LiveId" clId="{429D5703-ADE3-41B4-944C-2C2EFA2F43DE}" dt="2023-09-27T18:56:59.910" v="2995" actId="478"/>
          <ac:grpSpMkLst>
            <pc:docMk/>
            <pc:sldMk cId="2009062298" sldId="340"/>
            <ac:grpSpMk id="7" creationId="{DD85F494-C556-AACB-9AD9-C34EA713924C}"/>
          </ac:grpSpMkLst>
        </pc:grpChg>
        <pc:grpChg chg="del mod">
          <ac:chgData name="Jeff Thies" userId="8cc19ffd055d15a7" providerId="LiveId" clId="{429D5703-ADE3-41B4-944C-2C2EFA2F43DE}" dt="2023-09-27T18:57:05.345" v="2997" actId="478"/>
          <ac:grpSpMkLst>
            <pc:docMk/>
            <pc:sldMk cId="2009062298" sldId="340"/>
            <ac:grpSpMk id="11" creationId="{B3F2F1CE-CF7B-635B-D218-72B39F0BA0A7}"/>
          </ac:grpSpMkLst>
        </pc:grpChg>
        <pc:grpChg chg="del mod">
          <ac:chgData name="Jeff Thies" userId="8cc19ffd055d15a7" providerId="LiveId" clId="{429D5703-ADE3-41B4-944C-2C2EFA2F43DE}" dt="2023-09-27T18:56:57.633" v="2994" actId="478"/>
          <ac:grpSpMkLst>
            <pc:docMk/>
            <pc:sldMk cId="2009062298" sldId="340"/>
            <ac:grpSpMk id="14" creationId="{B5B1B528-9DF4-4468-E6C7-989115670291}"/>
          </ac:grpSpMkLst>
        </pc:grpChg>
        <pc:grpChg chg="del">
          <ac:chgData name="Jeff Thies" userId="8cc19ffd055d15a7" providerId="LiveId" clId="{429D5703-ADE3-41B4-944C-2C2EFA2F43DE}" dt="2023-09-27T18:57:08.181" v="2998" actId="478"/>
          <ac:grpSpMkLst>
            <pc:docMk/>
            <pc:sldMk cId="2009062298" sldId="340"/>
            <ac:grpSpMk id="28" creationId="{FDB0EE62-E5C0-713D-71B4-222D42A78F7E}"/>
          </ac:grpSpMkLst>
        </pc:grpChg>
        <pc:grpChg chg="del">
          <ac:chgData name="Jeff Thies" userId="8cc19ffd055d15a7" providerId="LiveId" clId="{429D5703-ADE3-41B4-944C-2C2EFA2F43DE}" dt="2023-09-27T18:57:10.613" v="2999" actId="478"/>
          <ac:grpSpMkLst>
            <pc:docMk/>
            <pc:sldMk cId="2009062298" sldId="340"/>
            <ac:grpSpMk id="31" creationId="{706B7FBE-536C-ADA3-3DDF-0CF9832336AE}"/>
          </ac:grpSpMkLst>
        </pc:grpChg>
        <pc:grpChg chg="del">
          <ac:chgData name="Jeff Thies" userId="8cc19ffd055d15a7" providerId="LiveId" clId="{429D5703-ADE3-41B4-944C-2C2EFA2F43DE}" dt="2023-09-27T18:57:13.557" v="3000" actId="478"/>
          <ac:grpSpMkLst>
            <pc:docMk/>
            <pc:sldMk cId="2009062298" sldId="340"/>
            <ac:grpSpMk id="34" creationId="{49B48859-C12F-F4E0-7A55-AD26448F9A01}"/>
          </ac:grpSpMkLst>
        </pc:grpChg>
        <pc:grpChg chg="mod">
          <ac:chgData name="Jeff Thies" userId="8cc19ffd055d15a7" providerId="LiveId" clId="{429D5703-ADE3-41B4-944C-2C2EFA2F43DE}" dt="2023-09-27T19:00:31.093" v="3012" actId="164"/>
          <ac:grpSpMkLst>
            <pc:docMk/>
            <pc:sldMk cId="2009062298" sldId="340"/>
            <ac:grpSpMk id="37" creationId="{2C83F363-7B10-8C24-F326-B96E0DBED4FD}"/>
          </ac:grpSpMkLst>
        </pc:grpChg>
        <pc:grpChg chg="mod">
          <ac:chgData name="Jeff Thies" userId="8cc19ffd055d15a7" providerId="LiveId" clId="{429D5703-ADE3-41B4-944C-2C2EFA2F43DE}" dt="2023-09-27T19:00:31.093" v="3012" actId="164"/>
          <ac:grpSpMkLst>
            <pc:docMk/>
            <pc:sldMk cId="2009062298" sldId="340"/>
            <ac:grpSpMk id="43" creationId="{EC2928FC-7520-0DD2-D63D-ACB73BBC2BC6}"/>
          </ac:grpSpMkLst>
        </pc:grpChg>
        <pc:grpChg chg="mod">
          <ac:chgData name="Jeff Thies" userId="8cc19ffd055d15a7" providerId="LiveId" clId="{429D5703-ADE3-41B4-944C-2C2EFA2F43DE}" dt="2023-09-27T18:55:46.942" v="2975" actId="14100"/>
          <ac:grpSpMkLst>
            <pc:docMk/>
            <pc:sldMk cId="2009062298" sldId="340"/>
            <ac:grpSpMk id="1732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57:18.983" v="3001" actId="478"/>
          <ac:grpSpMkLst>
            <pc:docMk/>
            <pc:sldMk cId="2009062298" sldId="340"/>
            <ac:grpSpMk id="1743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57:18.983" v="3001" actId="478"/>
          <ac:grpSpMkLst>
            <pc:docMk/>
            <pc:sldMk cId="2009062298" sldId="340"/>
            <ac:grpSpMk id="1746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57:18.983" v="3001" actId="478"/>
          <ac:grpSpMkLst>
            <pc:docMk/>
            <pc:sldMk cId="2009062298" sldId="340"/>
            <ac:grpSpMk id="1749" creationId="{00000000-0000-0000-0000-000000000000}"/>
          </ac:grpSpMkLst>
        </pc:grpChg>
      </pc:sldChg>
      <pc:sldChg chg="del">
        <pc:chgData name="Jeff Thies" userId="8cc19ffd055d15a7" providerId="LiveId" clId="{429D5703-ADE3-41B4-944C-2C2EFA2F43DE}" dt="2023-09-27T18:46:31.841" v="2896" actId="47"/>
        <pc:sldMkLst>
          <pc:docMk/>
          <pc:sldMk cId="3909385010" sldId="340"/>
        </pc:sldMkLst>
      </pc:sldChg>
      <pc:sldChg chg="delSp add del mod modAnim">
        <pc:chgData name="Jeff Thies" userId="8cc19ffd055d15a7" providerId="LiveId" clId="{429D5703-ADE3-41B4-944C-2C2EFA2F43DE}" dt="2023-09-27T19:39:46.058" v="3135" actId="47"/>
        <pc:sldMkLst>
          <pc:docMk/>
          <pc:sldMk cId="99313131" sldId="341"/>
        </pc:sldMkLst>
        <pc:grpChg chg="del">
          <ac:chgData name="Jeff Thies" userId="8cc19ffd055d15a7" providerId="LiveId" clId="{429D5703-ADE3-41B4-944C-2C2EFA2F43DE}" dt="2023-09-27T18:57:41.561" v="3003" actId="478"/>
          <ac:grpSpMkLst>
            <pc:docMk/>
            <pc:sldMk cId="99313131" sldId="341"/>
            <ac:grpSpMk id="11" creationId="{B3F2F1CE-CF7B-635B-D218-72B39F0BA0A7}"/>
          </ac:grpSpMkLst>
        </pc:grpChg>
        <pc:grpChg chg="del">
          <ac:chgData name="Jeff Thies" userId="8cc19ffd055d15a7" providerId="LiveId" clId="{429D5703-ADE3-41B4-944C-2C2EFA2F43DE}" dt="2023-09-27T18:57:39.107" v="3002" actId="478"/>
          <ac:grpSpMkLst>
            <pc:docMk/>
            <pc:sldMk cId="99313131" sldId="341"/>
            <ac:grpSpMk id="14" creationId="{B5B1B528-9DF4-4468-E6C7-989115670291}"/>
          </ac:grpSpMkLst>
        </pc:grpChg>
        <pc:grpChg chg="del">
          <ac:chgData name="Jeff Thies" userId="8cc19ffd055d15a7" providerId="LiveId" clId="{429D5703-ADE3-41B4-944C-2C2EFA2F43DE}" dt="2023-09-27T18:57:48.453" v="3004" actId="478"/>
          <ac:grpSpMkLst>
            <pc:docMk/>
            <pc:sldMk cId="99313131" sldId="341"/>
            <ac:grpSpMk id="31" creationId="{706B7FBE-536C-ADA3-3DDF-0CF9832336AE}"/>
          </ac:grpSpMkLst>
        </pc:grpChg>
        <pc:grpChg chg="del">
          <ac:chgData name="Jeff Thies" userId="8cc19ffd055d15a7" providerId="LiveId" clId="{429D5703-ADE3-41B4-944C-2C2EFA2F43DE}" dt="2023-09-27T18:57:48.453" v="3004" actId="478"/>
          <ac:grpSpMkLst>
            <pc:docMk/>
            <pc:sldMk cId="99313131" sldId="341"/>
            <ac:grpSpMk id="34" creationId="{49B48859-C12F-F4E0-7A55-AD26448F9A01}"/>
          </ac:grpSpMkLst>
        </pc:grpChg>
        <pc:grpChg chg="del">
          <ac:chgData name="Jeff Thies" userId="8cc19ffd055d15a7" providerId="LiveId" clId="{429D5703-ADE3-41B4-944C-2C2EFA2F43DE}" dt="2023-09-27T18:57:48.453" v="3004" actId="478"/>
          <ac:grpSpMkLst>
            <pc:docMk/>
            <pc:sldMk cId="99313131" sldId="341"/>
            <ac:grpSpMk id="1746" creationId="{00000000-0000-0000-0000-000000000000}"/>
          </ac:grpSpMkLst>
        </pc:grpChg>
        <pc:grpChg chg="del">
          <ac:chgData name="Jeff Thies" userId="8cc19ffd055d15a7" providerId="LiveId" clId="{429D5703-ADE3-41B4-944C-2C2EFA2F43DE}" dt="2023-09-27T18:57:48.453" v="3004" actId="478"/>
          <ac:grpSpMkLst>
            <pc:docMk/>
            <pc:sldMk cId="99313131" sldId="341"/>
            <ac:grpSpMk id="1749" creationId="{00000000-0000-0000-0000-000000000000}"/>
          </ac:grpSpMkLst>
        </pc:grpChg>
      </pc:sldChg>
      <pc:sldChg chg="del">
        <pc:chgData name="Jeff Thies" userId="8cc19ffd055d15a7" providerId="LiveId" clId="{429D5703-ADE3-41B4-944C-2C2EFA2F43DE}" dt="2023-09-27T18:46:31.841" v="2896" actId="47"/>
        <pc:sldMkLst>
          <pc:docMk/>
          <pc:sldMk cId="3116698560" sldId="341"/>
        </pc:sldMkLst>
      </pc:sldChg>
      <pc:sldChg chg="add del">
        <pc:chgData name="Jeff Thies" userId="8cc19ffd055d15a7" providerId="LiveId" clId="{429D5703-ADE3-41B4-944C-2C2EFA2F43DE}" dt="2023-09-27T18:49:15.164" v="2916" actId="47"/>
        <pc:sldMkLst>
          <pc:docMk/>
          <pc:sldMk cId="4109882975" sldId="341"/>
        </pc:sldMkLst>
      </pc:sldChg>
      <pc:sldChg chg="add del">
        <pc:chgData name="Jeff Thies" userId="8cc19ffd055d15a7" providerId="LiveId" clId="{429D5703-ADE3-41B4-944C-2C2EFA2F43DE}" dt="2023-09-27T18:49:18.085" v="2917" actId="47"/>
        <pc:sldMkLst>
          <pc:docMk/>
          <pc:sldMk cId="1989757914" sldId="342"/>
        </pc:sldMkLst>
      </pc:sldChg>
      <pc:sldChg chg="delSp add del mod modAnim">
        <pc:chgData name="Jeff Thies" userId="8cc19ffd055d15a7" providerId="LiveId" clId="{429D5703-ADE3-41B4-944C-2C2EFA2F43DE}" dt="2023-09-27T19:39:47.885" v="3136" actId="47"/>
        <pc:sldMkLst>
          <pc:docMk/>
          <pc:sldMk cId="3423571180" sldId="342"/>
        </pc:sldMkLst>
        <pc:grpChg chg="del">
          <ac:chgData name="Jeff Thies" userId="8cc19ffd055d15a7" providerId="LiveId" clId="{429D5703-ADE3-41B4-944C-2C2EFA2F43DE}" dt="2023-09-27T18:58:03.997" v="3005" actId="478"/>
          <ac:grpSpMkLst>
            <pc:docMk/>
            <pc:sldMk cId="3423571180" sldId="342"/>
            <ac:grpSpMk id="11" creationId="{B3F2F1CE-CF7B-635B-D218-72B39F0BA0A7}"/>
          </ac:grpSpMkLst>
        </pc:grpChg>
        <pc:grpChg chg="del">
          <ac:chgData name="Jeff Thies" userId="8cc19ffd055d15a7" providerId="LiveId" clId="{429D5703-ADE3-41B4-944C-2C2EFA2F43DE}" dt="2023-09-27T18:58:09.733" v="3006" actId="478"/>
          <ac:grpSpMkLst>
            <pc:docMk/>
            <pc:sldMk cId="3423571180" sldId="342"/>
            <ac:grpSpMk id="34" creationId="{49B48859-C12F-F4E0-7A55-AD26448F9A01}"/>
          </ac:grpSpMkLst>
        </pc:grpChg>
        <pc:grpChg chg="del">
          <ac:chgData name="Jeff Thies" userId="8cc19ffd055d15a7" providerId="LiveId" clId="{429D5703-ADE3-41B4-944C-2C2EFA2F43DE}" dt="2023-09-27T18:58:09.733" v="3006" actId="478"/>
          <ac:grpSpMkLst>
            <pc:docMk/>
            <pc:sldMk cId="3423571180" sldId="342"/>
            <ac:grpSpMk id="1749" creationId="{00000000-0000-0000-0000-000000000000}"/>
          </ac:grpSpMkLst>
        </pc:grpChg>
      </pc:sldChg>
      <pc:sldChg chg="add del modAnim">
        <pc:chgData name="Jeff Thies" userId="8cc19ffd055d15a7" providerId="LiveId" clId="{429D5703-ADE3-41B4-944C-2C2EFA2F43DE}" dt="2023-09-27T19:39:48.759" v="3137" actId="47"/>
        <pc:sldMkLst>
          <pc:docMk/>
          <pc:sldMk cId="2483918112" sldId="343"/>
        </pc:sldMkLst>
      </pc:sldChg>
      <pc:sldChg chg="add del">
        <pc:chgData name="Jeff Thies" userId="8cc19ffd055d15a7" providerId="LiveId" clId="{429D5703-ADE3-41B4-944C-2C2EFA2F43DE}" dt="2023-09-27T18:58:16.896" v="3007" actId="47"/>
        <pc:sldMkLst>
          <pc:docMk/>
          <pc:sldMk cId="3121446029" sldId="344"/>
        </pc:sldMkLst>
      </pc:sldChg>
      <pc:sldChg chg="modAnim modNotesTx">
        <pc:chgData name="Jeff Thies" userId="8cc19ffd055d15a7" providerId="LiveId" clId="{429D5703-ADE3-41B4-944C-2C2EFA2F43DE}" dt="2023-09-28T10:54:31.790" v="4726" actId="33524"/>
        <pc:sldMkLst>
          <pc:docMk/>
          <pc:sldMk cId="3257177251" sldId="344"/>
        </pc:sldMkLst>
      </pc:sldChg>
      <pc:sldChg chg="addSp delSp modSp mod delAnim modAnim">
        <pc:chgData name="Jeff Thies" userId="8cc19ffd055d15a7" providerId="LiveId" clId="{429D5703-ADE3-41B4-944C-2C2EFA2F43DE}" dt="2023-10-04T20:32:24.915" v="23393" actId="14100"/>
        <pc:sldMkLst>
          <pc:docMk/>
          <pc:sldMk cId="2399087789" sldId="345"/>
        </pc:sldMkLst>
        <pc:spChg chg="mod">
          <ac:chgData name="Jeff Thies" userId="8cc19ffd055d15a7" providerId="LiveId" clId="{429D5703-ADE3-41B4-944C-2C2EFA2F43DE}" dt="2023-09-27T20:00:40.156" v="3150" actId="207"/>
          <ac:spMkLst>
            <pc:docMk/>
            <pc:sldMk cId="2399087789" sldId="345"/>
            <ac:spMk id="24" creationId="{92261AD1-4039-425D-8461-162A015028DA}"/>
          </ac:spMkLst>
        </pc:spChg>
        <pc:spChg chg="mod">
          <ac:chgData name="Jeff Thies" userId="8cc19ffd055d15a7" providerId="LiveId" clId="{429D5703-ADE3-41B4-944C-2C2EFA2F43DE}" dt="2023-09-27T19:59:35.541" v="3148"/>
          <ac:spMkLst>
            <pc:docMk/>
            <pc:sldMk cId="2399087789" sldId="345"/>
            <ac:spMk id="25" creationId="{47B842B1-E37B-05A4-ED74-DB6888D82F04}"/>
          </ac:spMkLst>
        </pc:spChg>
        <pc:spChg chg="mod">
          <ac:chgData name="Jeff Thies" userId="8cc19ffd055d15a7" providerId="LiveId" clId="{429D5703-ADE3-41B4-944C-2C2EFA2F43DE}" dt="2023-09-27T20:00:44.821" v="3152" actId="1076"/>
          <ac:spMkLst>
            <pc:docMk/>
            <pc:sldMk cId="2399087789" sldId="345"/>
            <ac:spMk id="26" creationId="{C7D52432-184E-DA90-E5BF-48264821ECB7}"/>
          </ac:spMkLst>
        </pc:spChg>
        <pc:spChg chg="mod">
          <ac:chgData name="Jeff Thies" userId="8cc19ffd055d15a7" providerId="LiveId" clId="{429D5703-ADE3-41B4-944C-2C2EFA2F43DE}" dt="2023-09-27T19:59:35.541" v="3148"/>
          <ac:spMkLst>
            <pc:docMk/>
            <pc:sldMk cId="2399087789" sldId="345"/>
            <ac:spMk id="27" creationId="{B7CEB4E9-8322-993A-8F9F-ADBBDD86C123}"/>
          </ac:spMkLst>
        </pc:spChg>
        <pc:spChg chg="add mod">
          <ac:chgData name="Jeff Thies" userId="8cc19ffd055d15a7" providerId="LiveId" clId="{429D5703-ADE3-41B4-944C-2C2EFA2F43DE}" dt="2023-09-27T20:18:17.889" v="3571" actId="207"/>
          <ac:spMkLst>
            <pc:docMk/>
            <pc:sldMk cId="2399087789" sldId="345"/>
            <ac:spMk id="28" creationId="{5E1FD4D7-26DA-49E9-75AD-C8724840E3AC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29" creationId="{F1EDD0EF-9569-E8AE-C414-B9CDCB686A8D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30" creationId="{4D34EB04-921C-EB59-7266-077C86E05D77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31" creationId="{9E0232F7-4336-5CA2-B9FC-8C074D9B9C87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32" creationId="{62A9C27E-A393-DE5F-AFAE-7E1F83C03CDA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33" creationId="{606F02A9-CC90-FC4A-BAE4-6A25780A4FAC}"/>
          </ac:spMkLst>
        </pc:spChg>
        <pc:spChg chg="add mod">
          <ac:chgData name="Jeff Thies" userId="8cc19ffd055d15a7" providerId="LiveId" clId="{429D5703-ADE3-41B4-944C-2C2EFA2F43DE}" dt="2023-09-27T20:04:53.318" v="3160" actId="164"/>
          <ac:spMkLst>
            <pc:docMk/>
            <pc:sldMk cId="2399087789" sldId="345"/>
            <ac:spMk id="34" creationId="{D848579C-ED2D-2736-4852-D107E35FBA7D}"/>
          </ac:spMkLst>
        </pc:spChg>
        <pc:spChg chg="mod">
          <ac:chgData name="Jeff Thies" userId="8cc19ffd055d15a7" providerId="LiveId" clId="{429D5703-ADE3-41B4-944C-2C2EFA2F43DE}" dt="2023-09-27T20:10:47.369" v="3456" actId="20577"/>
          <ac:spMkLst>
            <pc:docMk/>
            <pc:sldMk cId="2399087789" sldId="345"/>
            <ac:spMk id="37" creationId="{178ED62E-4578-7027-07B2-72D4CFE3148E}"/>
          </ac:spMkLst>
        </pc:spChg>
        <pc:spChg chg="mod">
          <ac:chgData name="Jeff Thies" userId="8cc19ffd055d15a7" providerId="LiveId" clId="{429D5703-ADE3-41B4-944C-2C2EFA2F43DE}" dt="2023-09-27T20:10:55.463" v="3458" actId="1035"/>
          <ac:spMkLst>
            <pc:docMk/>
            <pc:sldMk cId="2399087789" sldId="345"/>
            <ac:spMk id="38" creationId="{A64B6C75-0B0E-1E75-995D-3B9B696F7B79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0" creationId="{7F44BA9B-A3AD-3EB7-0529-033AD844A9B9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1" creationId="{9AA78126-8147-A033-762A-70C7D8EC88C8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2" creationId="{D434E6C8-FAA6-9B73-953B-C03E7FF7AEFA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3" creationId="{B13424B9-35BB-A22B-0ED9-38070B5051F8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4" creationId="{694352C1-3466-9517-7A62-165B92ED9275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5" creationId="{EDD358BE-25D6-9F93-4B03-391B1E114897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6" creationId="{176C5C71-EFFA-DBFE-3232-34AF6592206C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7" creationId="{7A74DD79-4035-D6B5-E29B-70DACD92EE8B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8" creationId="{01775FD6-32AE-50A7-2282-F25CB234038A}"/>
          </ac:spMkLst>
        </pc:spChg>
        <pc:spChg chg="mod">
          <ac:chgData name="Jeff Thies" userId="8cc19ffd055d15a7" providerId="LiveId" clId="{429D5703-ADE3-41B4-944C-2C2EFA2F43DE}" dt="2023-09-27T20:10:23.547" v="3428"/>
          <ac:spMkLst>
            <pc:docMk/>
            <pc:sldMk cId="2399087789" sldId="345"/>
            <ac:spMk id="49" creationId="{9C3AAE83-1083-32A3-1354-48CA686623DB}"/>
          </ac:spMkLst>
        </pc:spChg>
        <pc:spChg chg="mod">
          <ac:chgData name="Jeff Thies" userId="8cc19ffd055d15a7" providerId="LiveId" clId="{429D5703-ADE3-41B4-944C-2C2EFA2F43DE}" dt="2023-10-04T20:32:21.956" v="23392" actId="1076"/>
          <ac:spMkLst>
            <pc:docMk/>
            <pc:sldMk cId="2399087789" sldId="345"/>
            <ac:spMk id="51" creationId="{00386582-91AD-C110-AFC8-42EE1EC1AF65}"/>
          </ac:spMkLst>
        </pc:spChg>
        <pc:spChg chg="mod">
          <ac:chgData name="Jeff Thies" userId="8cc19ffd055d15a7" providerId="LiveId" clId="{429D5703-ADE3-41B4-944C-2C2EFA2F43DE}" dt="2023-10-04T20:32:24.915" v="23393" actId="14100"/>
          <ac:spMkLst>
            <pc:docMk/>
            <pc:sldMk cId="2399087789" sldId="345"/>
            <ac:spMk id="52" creationId="{AE2B7418-97DB-585F-91FB-161F774E2356}"/>
          </ac:spMkLst>
        </pc:spChg>
        <pc:grpChg chg="add del mod">
          <ac:chgData name="Jeff Thies" userId="8cc19ffd055d15a7" providerId="LiveId" clId="{429D5703-ADE3-41B4-944C-2C2EFA2F43DE}" dt="2023-09-27T20:04:37.188" v="3157" actId="478"/>
          <ac:grpSpMkLst>
            <pc:docMk/>
            <pc:sldMk cId="2399087789" sldId="345"/>
            <ac:grpSpMk id="2" creationId="{93DBB68B-7D81-8530-9B9B-E0A58E3BFC55}"/>
          </ac:grpSpMkLst>
        </pc:grpChg>
        <pc:grpChg chg="del">
          <ac:chgData name="Jeff Thies" userId="8cc19ffd055d15a7" providerId="LiveId" clId="{429D5703-ADE3-41B4-944C-2C2EFA2F43DE}" dt="2023-09-27T19:54:10.737" v="3144" actId="478"/>
          <ac:grpSpMkLst>
            <pc:docMk/>
            <pc:sldMk cId="2399087789" sldId="345"/>
            <ac:grpSpMk id="3" creationId="{41799289-90F7-A949-1A30-B995BDD4409A}"/>
          </ac:grpSpMkLst>
        </pc:grpChg>
        <pc:grpChg chg="del">
          <ac:chgData name="Jeff Thies" userId="8cc19ffd055d15a7" providerId="LiveId" clId="{429D5703-ADE3-41B4-944C-2C2EFA2F43DE}" dt="2023-09-27T19:54:13.048" v="3145" actId="478"/>
          <ac:grpSpMkLst>
            <pc:docMk/>
            <pc:sldMk cId="2399087789" sldId="345"/>
            <ac:grpSpMk id="4" creationId="{19D9B83E-EC70-AF97-FF65-9CAE0322DD87}"/>
          </ac:grpSpMkLst>
        </pc:grpChg>
        <pc:grpChg chg="del">
          <ac:chgData name="Jeff Thies" userId="8cc19ffd055d15a7" providerId="LiveId" clId="{429D5703-ADE3-41B4-944C-2C2EFA2F43DE}" dt="2023-09-27T19:54:15.209" v="3146" actId="478"/>
          <ac:grpSpMkLst>
            <pc:docMk/>
            <pc:sldMk cId="2399087789" sldId="345"/>
            <ac:grpSpMk id="22" creationId="{6D4E22E8-CF76-D5E3-4F4D-F8BB45D3055A}"/>
          </ac:grpSpMkLst>
        </pc:grpChg>
        <pc:grpChg chg="del">
          <ac:chgData name="Jeff Thies" userId="8cc19ffd055d15a7" providerId="LiveId" clId="{429D5703-ADE3-41B4-944C-2C2EFA2F43DE}" dt="2023-09-27T19:54:17.531" v="3147" actId="478"/>
          <ac:grpSpMkLst>
            <pc:docMk/>
            <pc:sldMk cId="2399087789" sldId="345"/>
            <ac:grpSpMk id="23" creationId="{42FD1141-DDE0-8D08-540D-D2E75B735AE9}"/>
          </ac:grpSpMkLst>
        </pc:grpChg>
        <pc:grpChg chg="add mod">
          <ac:chgData name="Jeff Thies" userId="8cc19ffd055d15a7" providerId="LiveId" clId="{429D5703-ADE3-41B4-944C-2C2EFA2F43DE}" dt="2023-09-27T20:21:16.130" v="3586" actId="164"/>
          <ac:grpSpMkLst>
            <pc:docMk/>
            <pc:sldMk cId="2399087789" sldId="345"/>
            <ac:grpSpMk id="35" creationId="{52BCD5D8-07A6-F3A2-C871-780159992A1A}"/>
          </ac:grpSpMkLst>
        </pc:grpChg>
        <pc:grpChg chg="add mod">
          <ac:chgData name="Jeff Thies" userId="8cc19ffd055d15a7" providerId="LiveId" clId="{429D5703-ADE3-41B4-944C-2C2EFA2F43DE}" dt="2023-09-27T20:21:00.204" v="3585" actId="164"/>
          <ac:grpSpMkLst>
            <pc:docMk/>
            <pc:sldMk cId="2399087789" sldId="345"/>
            <ac:grpSpMk id="36" creationId="{25DB1329-980F-C79D-C86D-13C42F2B528B}"/>
          </ac:grpSpMkLst>
        </pc:grpChg>
        <pc:grpChg chg="add mod">
          <ac:chgData name="Jeff Thies" userId="8cc19ffd055d15a7" providerId="LiveId" clId="{429D5703-ADE3-41B4-944C-2C2EFA2F43DE}" dt="2023-09-27T20:21:00.204" v="3585" actId="164"/>
          <ac:grpSpMkLst>
            <pc:docMk/>
            <pc:sldMk cId="2399087789" sldId="345"/>
            <ac:grpSpMk id="39" creationId="{71E8C2D0-B6AD-D750-59A2-5AF80CCF7003}"/>
          </ac:grpSpMkLst>
        </pc:grpChg>
        <pc:grpChg chg="add mod">
          <ac:chgData name="Jeff Thies" userId="8cc19ffd055d15a7" providerId="LiveId" clId="{429D5703-ADE3-41B4-944C-2C2EFA2F43DE}" dt="2023-09-27T20:21:16.130" v="3586" actId="164"/>
          <ac:grpSpMkLst>
            <pc:docMk/>
            <pc:sldMk cId="2399087789" sldId="345"/>
            <ac:grpSpMk id="50" creationId="{3FB1D7C3-5042-3797-0FF5-2B2C586FBF28}"/>
          </ac:grpSpMkLst>
        </pc:grpChg>
        <pc:grpChg chg="add mod">
          <ac:chgData name="Jeff Thies" userId="8cc19ffd055d15a7" providerId="LiveId" clId="{429D5703-ADE3-41B4-944C-2C2EFA2F43DE}" dt="2023-09-27T20:21:00.204" v="3585" actId="164"/>
          <ac:grpSpMkLst>
            <pc:docMk/>
            <pc:sldMk cId="2399087789" sldId="345"/>
            <ac:grpSpMk id="53" creationId="{2EBAF47F-A8DB-81A8-0321-8FD3BF22F70A}"/>
          </ac:grpSpMkLst>
        </pc:grpChg>
        <pc:grpChg chg="add mod">
          <ac:chgData name="Jeff Thies" userId="8cc19ffd055d15a7" providerId="LiveId" clId="{429D5703-ADE3-41B4-944C-2C2EFA2F43DE}" dt="2023-09-27T20:21:16.130" v="3586" actId="164"/>
          <ac:grpSpMkLst>
            <pc:docMk/>
            <pc:sldMk cId="2399087789" sldId="345"/>
            <ac:grpSpMk id="54" creationId="{6649C53D-7097-E4F8-6520-65FA95EBBDD8}"/>
          </ac:grpSpMkLst>
        </pc:grpChg>
      </pc:sldChg>
      <pc:sldChg chg="addSp delSp modSp mod delAnim modAnim modNotesTx">
        <pc:chgData name="Jeff Thies" userId="8cc19ffd055d15a7" providerId="LiveId" clId="{429D5703-ADE3-41B4-944C-2C2EFA2F43DE}" dt="2023-09-29T00:04:09.528" v="5412" actId="33524"/>
        <pc:sldMkLst>
          <pc:docMk/>
          <pc:sldMk cId="887922059" sldId="346"/>
        </pc:sldMkLst>
        <pc:spChg chg="add mod ord">
          <ac:chgData name="Jeff Thies" userId="8cc19ffd055d15a7" providerId="LiveId" clId="{429D5703-ADE3-41B4-944C-2C2EFA2F43DE}" dt="2023-09-28T11:06:16.480" v="4776" actId="1038"/>
          <ac:spMkLst>
            <pc:docMk/>
            <pc:sldMk cId="887922059" sldId="346"/>
            <ac:spMk id="2" creationId="{E332D647-66D3-A71E-315F-52F748496EE8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4" creationId="{2ED08C4A-597A-B7F9-11B8-58AADC8D20E9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5" creationId="{BEC117FE-D8DE-B94D-9D12-BDA58A75DD38}"/>
          </ac:spMkLst>
        </pc:spChg>
        <pc:spChg chg="mod">
          <ac:chgData name="Jeff Thies" userId="8cc19ffd055d15a7" providerId="LiveId" clId="{429D5703-ADE3-41B4-944C-2C2EFA2F43DE}" dt="2023-09-28T11:01:39.325" v="4748" actId="1076"/>
          <ac:spMkLst>
            <pc:docMk/>
            <pc:sldMk cId="887922059" sldId="346"/>
            <ac:spMk id="6" creationId="{75270CC3-57D7-BCF4-2646-C0F298E3615E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10" creationId="{846BF720-A9A0-79DD-6D5E-782B857F2B18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17" creationId="{DAE8B05D-E57B-3DE2-D8B5-EF8AEC258660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18" creationId="{820A8D46-D9F7-AFA5-EB2B-90C756AC881F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19" creationId="{EB83D14F-5AF3-8F0D-66EF-9B51D6B9D954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20" creationId="{E6F8E00E-2139-3AFA-35AA-8E60704CE8DB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21" creationId="{CBC6CA09-E6DA-E2E7-8094-7BC1B97031CE}"/>
          </ac:spMkLst>
        </pc:spChg>
        <pc:spChg chg="mod">
          <ac:chgData name="Jeff Thies" userId="8cc19ffd055d15a7" providerId="LiveId" clId="{429D5703-ADE3-41B4-944C-2C2EFA2F43DE}" dt="2023-09-28T00:43:47.844" v="3776"/>
          <ac:spMkLst>
            <pc:docMk/>
            <pc:sldMk cId="887922059" sldId="346"/>
            <ac:spMk id="22" creationId="{DA378C80-4784-B146-3FA5-997F6BDC05FF}"/>
          </ac:spMkLst>
        </pc:spChg>
        <pc:spChg chg="add mod topLvl">
          <ac:chgData name="Jeff Thies" userId="8cc19ffd055d15a7" providerId="LiveId" clId="{429D5703-ADE3-41B4-944C-2C2EFA2F43DE}" dt="2023-09-28T11:01:52.187" v="4753" actId="1037"/>
          <ac:spMkLst>
            <pc:docMk/>
            <pc:sldMk cId="887922059" sldId="346"/>
            <ac:spMk id="59" creationId="{0B53B558-AEB8-0112-C912-594BF58E4B49}"/>
          </ac:spMkLst>
        </pc:spChg>
        <pc:spChg chg="add mod topLvl">
          <ac:chgData name="Jeff Thies" userId="8cc19ffd055d15a7" providerId="LiveId" clId="{429D5703-ADE3-41B4-944C-2C2EFA2F43DE}" dt="2023-09-28T11:00:28.654" v="4742" actId="12789"/>
          <ac:spMkLst>
            <pc:docMk/>
            <pc:sldMk cId="887922059" sldId="346"/>
            <ac:spMk id="60" creationId="{5922A095-9D4A-1AB2-9267-10EE9891B50E}"/>
          </ac:spMkLst>
        </pc:spChg>
        <pc:spChg chg="add mod topLvl">
          <ac:chgData name="Jeff Thies" userId="8cc19ffd055d15a7" providerId="LiveId" clId="{429D5703-ADE3-41B4-944C-2C2EFA2F43DE}" dt="2023-09-28T11:00:28.654" v="4742" actId="12789"/>
          <ac:spMkLst>
            <pc:docMk/>
            <pc:sldMk cId="887922059" sldId="346"/>
            <ac:spMk id="61" creationId="{748F70C8-C351-16E7-3430-596C22681A59}"/>
          </ac:spMkLst>
        </pc:spChg>
        <pc:spChg chg="add mod topLvl">
          <ac:chgData name="Jeff Thies" userId="8cc19ffd055d15a7" providerId="LiveId" clId="{429D5703-ADE3-41B4-944C-2C2EFA2F43DE}" dt="2023-09-28T11:00:28.654" v="4742" actId="12789"/>
          <ac:spMkLst>
            <pc:docMk/>
            <pc:sldMk cId="887922059" sldId="346"/>
            <ac:spMk id="62" creationId="{F6C3AD0E-E0E7-4566-B198-25B6391FCC06}"/>
          </ac:spMkLst>
        </pc:spChg>
        <pc:spChg chg="add mod">
          <ac:chgData name="Jeff Thies" userId="8cc19ffd055d15a7" providerId="LiveId" clId="{429D5703-ADE3-41B4-944C-2C2EFA2F43DE}" dt="2023-09-28T01:27:01.649" v="4127" actId="571"/>
          <ac:spMkLst>
            <pc:docMk/>
            <pc:sldMk cId="887922059" sldId="346"/>
            <ac:spMk id="1728" creationId="{63B3BE06-29CC-E5BA-49DB-C2D1D119084E}"/>
          </ac:spMkLst>
        </pc:spChg>
        <pc:spChg chg="add mod">
          <ac:chgData name="Jeff Thies" userId="8cc19ffd055d15a7" providerId="LiveId" clId="{429D5703-ADE3-41B4-944C-2C2EFA2F43DE}" dt="2023-09-28T01:27:01.649" v="4127" actId="571"/>
          <ac:spMkLst>
            <pc:docMk/>
            <pc:sldMk cId="887922059" sldId="346"/>
            <ac:spMk id="1729" creationId="{7E1A2F5A-DBC1-44A1-B6CC-A2BFE91245C3}"/>
          </ac:spMkLst>
        </pc:spChg>
        <pc:spChg chg="add mod topLvl">
          <ac:chgData name="Jeff Thies" userId="8cc19ffd055d15a7" providerId="LiveId" clId="{429D5703-ADE3-41B4-944C-2C2EFA2F43DE}" dt="2023-09-28T11:10:18.813" v="4782" actId="164"/>
          <ac:spMkLst>
            <pc:docMk/>
            <pc:sldMk cId="887922059" sldId="346"/>
            <ac:spMk id="1730" creationId="{68431404-D04A-BBC3-560B-D6FEC5084CB9}"/>
          </ac:spMkLst>
        </pc:spChg>
        <pc:spChg chg="add mod topLvl">
          <ac:chgData name="Jeff Thies" userId="8cc19ffd055d15a7" providerId="LiveId" clId="{429D5703-ADE3-41B4-944C-2C2EFA2F43DE}" dt="2023-09-28T11:07:52.605" v="4779" actId="164"/>
          <ac:spMkLst>
            <pc:docMk/>
            <pc:sldMk cId="887922059" sldId="346"/>
            <ac:spMk id="1731" creationId="{41A951B2-360A-B1B5-C27E-3D4EDCB5A1F8}"/>
          </ac:spMkLst>
        </pc:spChg>
        <pc:spChg chg="add mod topLvl">
          <ac:chgData name="Jeff Thies" userId="8cc19ffd055d15a7" providerId="LiveId" clId="{429D5703-ADE3-41B4-944C-2C2EFA2F43DE}" dt="2023-09-28T11:08:08.512" v="4780" actId="164"/>
          <ac:spMkLst>
            <pc:docMk/>
            <pc:sldMk cId="887922059" sldId="346"/>
            <ac:spMk id="1735" creationId="{8EB87BA1-9DF8-B296-3998-AEF0970C83BB}"/>
          </ac:spMkLst>
        </pc:spChg>
        <pc:spChg chg="add mod topLvl">
          <ac:chgData name="Jeff Thies" userId="8cc19ffd055d15a7" providerId="LiveId" clId="{429D5703-ADE3-41B4-944C-2C2EFA2F43DE}" dt="2023-09-28T11:10:18.813" v="4782" actId="164"/>
          <ac:spMkLst>
            <pc:docMk/>
            <pc:sldMk cId="887922059" sldId="346"/>
            <ac:spMk id="1736" creationId="{B2DAB2B9-06AD-4C82-3E2D-F0C01F7FD668}"/>
          </ac:spMkLst>
        </pc:spChg>
        <pc:spChg chg="add mod topLvl">
          <ac:chgData name="Jeff Thies" userId="8cc19ffd055d15a7" providerId="LiveId" clId="{429D5703-ADE3-41B4-944C-2C2EFA2F43DE}" dt="2023-09-28T11:07:52.605" v="4779" actId="164"/>
          <ac:spMkLst>
            <pc:docMk/>
            <pc:sldMk cId="887922059" sldId="346"/>
            <ac:spMk id="1737" creationId="{6EEF28E0-4389-B34E-27F8-DDCE43AAC700}"/>
          </ac:spMkLst>
        </pc:spChg>
        <pc:spChg chg="add mod topLvl">
          <ac:chgData name="Jeff Thies" userId="8cc19ffd055d15a7" providerId="LiveId" clId="{429D5703-ADE3-41B4-944C-2C2EFA2F43DE}" dt="2023-09-28T11:08:08.512" v="4780" actId="164"/>
          <ac:spMkLst>
            <pc:docMk/>
            <pc:sldMk cId="887922059" sldId="346"/>
            <ac:spMk id="1738" creationId="{33D1CCD1-B1E7-BC10-555B-E8BAD6A8018F}"/>
          </ac:spMkLst>
        </pc:spChg>
        <pc:spChg chg="add mod topLvl">
          <ac:chgData name="Jeff Thies" userId="8cc19ffd055d15a7" providerId="LiveId" clId="{429D5703-ADE3-41B4-944C-2C2EFA2F43DE}" dt="2023-09-28T11:10:18.813" v="4782" actId="164"/>
          <ac:spMkLst>
            <pc:docMk/>
            <pc:sldMk cId="887922059" sldId="346"/>
            <ac:spMk id="1739" creationId="{5542E9B4-A964-9C23-C86D-8AB18778777E}"/>
          </ac:spMkLst>
        </pc:spChg>
        <pc:spChg chg="add mod topLvl">
          <ac:chgData name="Jeff Thies" userId="8cc19ffd055d15a7" providerId="LiveId" clId="{429D5703-ADE3-41B4-944C-2C2EFA2F43DE}" dt="2023-09-28T11:07:52.605" v="4779" actId="164"/>
          <ac:spMkLst>
            <pc:docMk/>
            <pc:sldMk cId="887922059" sldId="346"/>
            <ac:spMk id="1740" creationId="{78536CBB-166E-2E03-146B-07FE3F561884}"/>
          </ac:spMkLst>
        </pc:spChg>
        <pc:spChg chg="add mod topLvl">
          <ac:chgData name="Jeff Thies" userId="8cc19ffd055d15a7" providerId="LiveId" clId="{429D5703-ADE3-41B4-944C-2C2EFA2F43DE}" dt="2023-09-28T11:08:08.512" v="4780" actId="164"/>
          <ac:spMkLst>
            <pc:docMk/>
            <pc:sldMk cId="887922059" sldId="346"/>
            <ac:spMk id="1741" creationId="{3CC30329-AEA8-AD2F-E563-594DAEC04730}"/>
          </ac:spMkLst>
        </pc:spChg>
        <pc:spChg chg="add mod topLvl">
          <ac:chgData name="Jeff Thies" userId="8cc19ffd055d15a7" providerId="LiveId" clId="{429D5703-ADE3-41B4-944C-2C2EFA2F43DE}" dt="2023-09-28T11:10:18.813" v="4782" actId="164"/>
          <ac:spMkLst>
            <pc:docMk/>
            <pc:sldMk cId="887922059" sldId="346"/>
            <ac:spMk id="1742" creationId="{652E8197-F126-F91D-42A8-D7D31EE0262A}"/>
          </ac:spMkLst>
        </pc:spChg>
        <pc:spChg chg="add mod topLvl">
          <ac:chgData name="Jeff Thies" userId="8cc19ffd055d15a7" providerId="LiveId" clId="{429D5703-ADE3-41B4-944C-2C2EFA2F43DE}" dt="2023-09-28T11:07:52.605" v="4779" actId="164"/>
          <ac:spMkLst>
            <pc:docMk/>
            <pc:sldMk cId="887922059" sldId="346"/>
            <ac:spMk id="1752" creationId="{A668A8B6-738D-3916-71EC-2DA0B23A23BA}"/>
          </ac:spMkLst>
        </pc:spChg>
        <pc:spChg chg="add mod topLvl">
          <ac:chgData name="Jeff Thies" userId="8cc19ffd055d15a7" providerId="LiveId" clId="{429D5703-ADE3-41B4-944C-2C2EFA2F43DE}" dt="2023-09-28T11:08:08.512" v="4780" actId="164"/>
          <ac:spMkLst>
            <pc:docMk/>
            <pc:sldMk cId="887922059" sldId="346"/>
            <ac:spMk id="1753" creationId="{4DE69F1B-7FF3-CB34-241D-0327E4408B7E}"/>
          </ac:spMkLst>
        </pc:spChg>
        <pc:spChg chg="add mod topLvl">
          <ac:chgData name="Jeff Thies" userId="8cc19ffd055d15a7" providerId="LiveId" clId="{429D5703-ADE3-41B4-944C-2C2EFA2F43DE}" dt="2023-09-28T11:08:25.224" v="4781" actId="164"/>
          <ac:spMkLst>
            <pc:docMk/>
            <pc:sldMk cId="887922059" sldId="346"/>
            <ac:spMk id="1756" creationId="{27F392AC-7224-6A37-7017-2DC71B767BEC}"/>
          </ac:spMkLst>
        </pc:spChg>
        <pc:spChg chg="add mod ord topLvl">
          <ac:chgData name="Jeff Thies" userId="8cc19ffd055d15a7" providerId="LiveId" clId="{429D5703-ADE3-41B4-944C-2C2EFA2F43DE}" dt="2023-09-28T11:01:23.101" v="4746" actId="12789"/>
          <ac:spMkLst>
            <pc:docMk/>
            <pc:sldMk cId="887922059" sldId="346"/>
            <ac:spMk id="1757" creationId="{2FB9DE29-5AAD-4C79-1D73-D6D4D2550D53}"/>
          </ac:spMkLst>
        </pc:spChg>
        <pc:spChg chg="add mod topLvl">
          <ac:chgData name="Jeff Thies" userId="8cc19ffd055d15a7" providerId="LiveId" clId="{429D5703-ADE3-41B4-944C-2C2EFA2F43DE}" dt="2023-09-28T11:08:25.224" v="4781" actId="164"/>
          <ac:spMkLst>
            <pc:docMk/>
            <pc:sldMk cId="887922059" sldId="346"/>
            <ac:spMk id="1758" creationId="{D0E85C19-8886-1EB2-6723-771321C2C617}"/>
          </ac:spMkLst>
        </pc:spChg>
        <pc:spChg chg="add mod topLvl">
          <ac:chgData name="Jeff Thies" userId="8cc19ffd055d15a7" providerId="LiveId" clId="{429D5703-ADE3-41B4-944C-2C2EFA2F43DE}" dt="2023-09-29T00:03:24.182" v="5411" actId="20577"/>
          <ac:spMkLst>
            <pc:docMk/>
            <pc:sldMk cId="887922059" sldId="346"/>
            <ac:spMk id="1759" creationId="{D0B79B88-B111-8A90-A6DB-622770A9C056}"/>
          </ac:spMkLst>
        </pc:spChg>
        <pc:spChg chg="add del mod topLvl">
          <ac:chgData name="Jeff Thies" userId="8cc19ffd055d15a7" providerId="LiveId" clId="{429D5703-ADE3-41B4-944C-2C2EFA2F43DE}" dt="2023-09-29T00:03:13.784" v="5407" actId="20577"/>
          <ac:spMkLst>
            <pc:docMk/>
            <pc:sldMk cId="887922059" sldId="346"/>
            <ac:spMk id="1760" creationId="{C8C3C815-58FA-C437-E2B3-832B88DF5F23}"/>
          </ac:spMkLst>
        </pc:spChg>
        <pc:spChg chg="add mod topLvl">
          <ac:chgData name="Jeff Thies" userId="8cc19ffd055d15a7" providerId="LiveId" clId="{429D5703-ADE3-41B4-944C-2C2EFA2F43DE}" dt="2023-09-29T00:02:54.262" v="5400" actId="20577"/>
          <ac:spMkLst>
            <pc:docMk/>
            <pc:sldMk cId="887922059" sldId="346"/>
            <ac:spMk id="1761" creationId="{398DF16D-1607-0F5B-B139-B21CC2A13DD4}"/>
          </ac:spMkLst>
        </pc:spChg>
        <pc:grpChg chg="add mod">
          <ac:chgData name="Jeff Thies" userId="8cc19ffd055d15a7" providerId="LiveId" clId="{429D5703-ADE3-41B4-944C-2C2EFA2F43DE}" dt="2023-09-28T11:07:34.942" v="4778" actId="164"/>
          <ac:grpSpMkLst>
            <pc:docMk/>
            <pc:sldMk cId="887922059" sldId="346"/>
            <ac:grpSpMk id="3" creationId="{5744EC71-8A68-A5BD-8B50-837C1CB6B899}"/>
          </ac:grpSpMkLst>
        </pc:grpChg>
        <pc:grpChg chg="add del mod">
          <ac:chgData name="Jeff Thies" userId="8cc19ffd055d15a7" providerId="LiveId" clId="{429D5703-ADE3-41B4-944C-2C2EFA2F43DE}" dt="2023-09-28T01:50:05.968" v="4286" actId="478"/>
          <ac:grpSpMkLst>
            <pc:docMk/>
            <pc:sldMk cId="887922059" sldId="346"/>
            <ac:grpSpMk id="3" creationId="{BD66310E-CD98-2B68-F42C-1EE669174458}"/>
          </ac:grpSpMkLst>
        </pc:grpChg>
        <pc:grpChg chg="add mod">
          <ac:chgData name="Jeff Thies" userId="8cc19ffd055d15a7" providerId="LiveId" clId="{429D5703-ADE3-41B4-944C-2C2EFA2F43DE}" dt="2023-09-28T11:07:52.605" v="4779" actId="164"/>
          <ac:grpSpMkLst>
            <pc:docMk/>
            <pc:sldMk cId="887922059" sldId="346"/>
            <ac:grpSpMk id="4" creationId="{B53ABE41-5F4E-31F3-10AA-567C54BB59CD}"/>
          </ac:grpSpMkLst>
        </pc:grpChg>
        <pc:grpChg chg="add mod">
          <ac:chgData name="Jeff Thies" userId="8cc19ffd055d15a7" providerId="LiveId" clId="{429D5703-ADE3-41B4-944C-2C2EFA2F43DE}" dt="2023-09-28T11:08:08.512" v="4780" actId="164"/>
          <ac:grpSpMkLst>
            <pc:docMk/>
            <pc:sldMk cId="887922059" sldId="346"/>
            <ac:grpSpMk id="5" creationId="{4D593064-E921-A7CB-15DA-540DF6E29809}"/>
          </ac:grpSpMkLst>
        </pc:grpChg>
        <pc:grpChg chg="add mod">
          <ac:chgData name="Jeff Thies" userId="8cc19ffd055d15a7" providerId="LiveId" clId="{429D5703-ADE3-41B4-944C-2C2EFA2F43DE}" dt="2023-09-28T11:08:25.224" v="4781" actId="164"/>
          <ac:grpSpMkLst>
            <pc:docMk/>
            <pc:sldMk cId="887922059" sldId="346"/>
            <ac:grpSpMk id="7" creationId="{CA27C733-D429-8A93-66A9-CAE5563F9C08}"/>
          </ac:grpSpMkLst>
        </pc:grpChg>
        <pc:grpChg chg="del">
          <ac:chgData name="Jeff Thies" userId="8cc19ffd055d15a7" providerId="LiveId" clId="{429D5703-ADE3-41B4-944C-2C2EFA2F43DE}" dt="2023-09-28T00:31:05.231" v="3624" actId="478"/>
          <ac:grpSpMkLst>
            <pc:docMk/>
            <pc:sldMk cId="887922059" sldId="346"/>
            <ac:grpSpMk id="7" creationId="{DD85F494-C556-AACB-9AD9-C34EA713924C}"/>
          </ac:grpSpMkLst>
        </pc:grpChg>
        <pc:grpChg chg="add mod">
          <ac:chgData name="Jeff Thies" userId="8cc19ffd055d15a7" providerId="LiveId" clId="{429D5703-ADE3-41B4-944C-2C2EFA2F43DE}" dt="2023-09-28T11:10:18.813" v="4782" actId="164"/>
          <ac:grpSpMkLst>
            <pc:docMk/>
            <pc:sldMk cId="887922059" sldId="346"/>
            <ac:grpSpMk id="8" creationId="{A8BB091B-DD92-406E-CED8-CF817DE60E94}"/>
          </ac:grpSpMkLst>
        </pc:grpChg>
        <pc:grpChg chg="del">
          <ac:chgData name="Jeff Thies" userId="8cc19ffd055d15a7" providerId="LiveId" clId="{429D5703-ADE3-41B4-944C-2C2EFA2F43DE}" dt="2023-09-28T00:31:02.997" v="3623" actId="478"/>
          <ac:grpSpMkLst>
            <pc:docMk/>
            <pc:sldMk cId="887922059" sldId="346"/>
            <ac:grpSpMk id="11" creationId="{B3F2F1CE-CF7B-635B-D218-72B39F0BA0A7}"/>
          </ac:grpSpMkLst>
        </pc:grpChg>
        <pc:grpChg chg="del">
          <ac:chgData name="Jeff Thies" userId="8cc19ffd055d15a7" providerId="LiveId" clId="{429D5703-ADE3-41B4-944C-2C2EFA2F43DE}" dt="2023-09-28T00:31:07.450" v="3625" actId="478"/>
          <ac:grpSpMkLst>
            <pc:docMk/>
            <pc:sldMk cId="887922059" sldId="346"/>
            <ac:grpSpMk id="14" creationId="{B5B1B528-9DF4-4468-E6C7-989115670291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28" creationId="{FDB0EE62-E5C0-713D-71B4-222D42A78F7E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31" creationId="{706B7FBE-536C-ADA3-3DDF-0CF9832336AE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34" creationId="{49B48859-C12F-F4E0-7A55-AD26448F9A01}"/>
          </ac:grpSpMkLst>
        </pc:grpChg>
        <pc:grpChg chg="del">
          <ac:chgData name="Jeff Thies" userId="8cc19ffd055d15a7" providerId="LiveId" clId="{429D5703-ADE3-41B4-944C-2C2EFA2F43DE}" dt="2023-09-28T00:31:29.505" v="3628" actId="478"/>
          <ac:grpSpMkLst>
            <pc:docMk/>
            <pc:sldMk cId="887922059" sldId="346"/>
            <ac:grpSpMk id="37" creationId="{2C83F363-7B10-8C24-F326-B96E0DBED4FD}"/>
          </ac:grpSpMkLst>
        </pc:grpChg>
        <pc:grpChg chg="del">
          <ac:chgData name="Jeff Thies" userId="8cc19ffd055d15a7" providerId="LiveId" clId="{429D5703-ADE3-41B4-944C-2C2EFA2F43DE}" dt="2023-09-28T00:31:24.381" v="3627" actId="478"/>
          <ac:grpSpMkLst>
            <pc:docMk/>
            <pc:sldMk cId="887922059" sldId="346"/>
            <ac:grpSpMk id="43" creationId="{EC2928FC-7520-0DD2-D63D-ACB73BBC2BC6}"/>
          </ac:grpSpMkLst>
        </pc:grpChg>
        <pc:grpChg chg="del mod">
          <ac:chgData name="Jeff Thies" userId="8cc19ffd055d15a7" providerId="LiveId" clId="{429D5703-ADE3-41B4-944C-2C2EFA2F43DE}" dt="2023-09-28T00:30:45.766" v="3622" actId="478"/>
          <ac:grpSpMkLst>
            <pc:docMk/>
            <pc:sldMk cId="887922059" sldId="346"/>
            <ac:grpSpMk id="1732" creationId="{00000000-0000-0000-0000-000000000000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1743" creationId="{00000000-0000-0000-0000-000000000000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1746" creationId="{00000000-0000-0000-0000-000000000000}"/>
          </ac:grpSpMkLst>
        </pc:grpChg>
        <pc:grpChg chg="del">
          <ac:chgData name="Jeff Thies" userId="8cc19ffd055d15a7" providerId="LiveId" clId="{429D5703-ADE3-41B4-944C-2C2EFA2F43DE}" dt="2023-09-28T00:31:18.868" v="3626" actId="478"/>
          <ac:grpSpMkLst>
            <pc:docMk/>
            <pc:sldMk cId="887922059" sldId="346"/>
            <ac:grpSpMk id="1749" creationId="{00000000-0000-0000-0000-000000000000}"/>
          </ac:grpSpMkLst>
        </pc:grpChg>
        <pc:grpChg chg="add del mod">
          <ac:chgData name="Jeff Thies" userId="8cc19ffd055d15a7" providerId="LiveId" clId="{429D5703-ADE3-41B4-944C-2C2EFA2F43DE}" dt="2023-09-28T01:53:02.457" v="4292" actId="165"/>
          <ac:grpSpMkLst>
            <pc:docMk/>
            <pc:sldMk cId="887922059" sldId="346"/>
            <ac:grpSpMk id="1754" creationId="{A5E26A2D-27B2-B555-912A-8D8655CDE75F}"/>
          </ac:grpSpMkLst>
        </pc:grpChg>
        <pc:grpChg chg="add del mod">
          <ac:chgData name="Jeff Thies" userId="8cc19ffd055d15a7" providerId="LiveId" clId="{429D5703-ADE3-41B4-944C-2C2EFA2F43DE}" dt="2023-09-28T02:30:17.637" v="4706" actId="165"/>
          <ac:grpSpMkLst>
            <pc:docMk/>
            <pc:sldMk cId="887922059" sldId="346"/>
            <ac:grpSpMk id="1762" creationId="{68038B56-6712-7902-0757-830AB42D29A6}"/>
          </ac:grpSpMkLst>
        </pc:grpChg>
        <pc:grpChg chg="add del mod">
          <ac:chgData name="Jeff Thies" userId="8cc19ffd055d15a7" providerId="LiveId" clId="{429D5703-ADE3-41B4-944C-2C2EFA2F43DE}" dt="2023-09-28T10:57:52.376" v="4731" actId="165"/>
          <ac:grpSpMkLst>
            <pc:docMk/>
            <pc:sldMk cId="887922059" sldId="346"/>
            <ac:grpSpMk id="1763" creationId="{29374D8D-9C8B-05A0-B82D-9866A9664314}"/>
          </ac:grpSpMkLst>
        </pc:grpChg>
        <pc:grpChg chg="add del mod">
          <ac:chgData name="Jeff Thies" userId="8cc19ffd055d15a7" providerId="LiveId" clId="{429D5703-ADE3-41B4-944C-2C2EFA2F43DE}" dt="2023-09-28T10:57:52.376" v="4731" actId="165"/>
          <ac:grpSpMkLst>
            <pc:docMk/>
            <pc:sldMk cId="887922059" sldId="346"/>
            <ac:grpSpMk id="1764" creationId="{BEFCB5FE-7826-C08F-4D1E-390979D99BAE}"/>
          </ac:grpSpMkLst>
        </pc:grpChg>
        <pc:grpChg chg="add del mod">
          <ac:chgData name="Jeff Thies" userId="8cc19ffd055d15a7" providerId="LiveId" clId="{429D5703-ADE3-41B4-944C-2C2EFA2F43DE}" dt="2023-09-28T10:57:52.376" v="4731" actId="165"/>
          <ac:grpSpMkLst>
            <pc:docMk/>
            <pc:sldMk cId="887922059" sldId="346"/>
            <ac:grpSpMk id="1765" creationId="{6AB5E25C-D1EB-EC4B-9477-ACEFB389850C}"/>
          </ac:grpSpMkLst>
        </pc:grpChg>
        <pc:grpChg chg="add del mod">
          <ac:chgData name="Jeff Thies" userId="8cc19ffd055d15a7" providerId="LiveId" clId="{429D5703-ADE3-41B4-944C-2C2EFA2F43DE}" dt="2023-09-28T10:57:52.376" v="4731" actId="165"/>
          <ac:grpSpMkLst>
            <pc:docMk/>
            <pc:sldMk cId="887922059" sldId="346"/>
            <ac:grpSpMk id="1766" creationId="{866CF6D9-A8AC-1D3D-D0AF-73D65EF01D6E}"/>
          </ac:grpSpMkLst>
        </pc:grpChg>
        <pc:graphicFrameChg chg="add del mod modGraphic">
          <ac:chgData name="Jeff Thies" userId="8cc19ffd055d15a7" providerId="LiveId" clId="{429D5703-ADE3-41B4-944C-2C2EFA2F43DE}" dt="2023-09-28T01:00:19.513" v="3896" actId="478"/>
          <ac:graphicFrameMkLst>
            <pc:docMk/>
            <pc:sldMk cId="887922059" sldId="346"/>
            <ac:graphicFrameMk id="2" creationId="{C616EB86-3255-E938-02B2-232256C6E7A6}"/>
          </ac:graphicFrameMkLst>
        </pc:graphicFrameChg>
        <pc:picChg chg="add mod topLvl">
          <ac:chgData name="Jeff Thies" userId="8cc19ffd055d15a7" providerId="LiveId" clId="{429D5703-ADE3-41B4-944C-2C2EFA2F43DE}" dt="2023-09-28T11:10:18.813" v="4782" actId="164"/>
          <ac:picMkLst>
            <pc:docMk/>
            <pc:sldMk cId="887922059" sldId="346"/>
            <ac:picMk id="24" creationId="{1EC6FB01-29ED-DF7D-7353-11E694D53CCF}"/>
          </ac:picMkLst>
        </pc:picChg>
        <pc:picChg chg="add mod topLvl">
          <ac:chgData name="Jeff Thies" userId="8cc19ffd055d15a7" providerId="LiveId" clId="{429D5703-ADE3-41B4-944C-2C2EFA2F43DE}" dt="2023-09-28T11:07:52.605" v="4779" actId="164"/>
          <ac:picMkLst>
            <pc:docMk/>
            <pc:sldMk cId="887922059" sldId="346"/>
            <ac:picMk id="26" creationId="{0D016F38-571C-F998-F7ED-B8170874D28D}"/>
          </ac:picMkLst>
        </pc:picChg>
        <pc:picChg chg="add del mod">
          <ac:chgData name="Jeff Thies" userId="8cc19ffd055d15a7" providerId="LiveId" clId="{429D5703-ADE3-41B4-944C-2C2EFA2F43DE}" dt="2023-09-28T01:45:40.988" v="4268" actId="478"/>
          <ac:picMkLst>
            <pc:docMk/>
            <pc:sldMk cId="887922059" sldId="346"/>
            <ac:picMk id="40" creationId="{7685E986-7293-5867-1061-ECD9DD06B71E}"/>
          </ac:picMkLst>
        </pc:picChg>
        <pc:picChg chg="add mod topLvl">
          <ac:chgData name="Jeff Thies" userId="8cc19ffd055d15a7" providerId="LiveId" clId="{429D5703-ADE3-41B4-944C-2C2EFA2F43DE}" dt="2023-09-28T11:08:08.512" v="4780" actId="164"/>
          <ac:picMkLst>
            <pc:docMk/>
            <pc:sldMk cId="887922059" sldId="346"/>
            <ac:picMk id="42" creationId="{2BE2AF72-F3F9-961A-7491-B9F9258A82F5}"/>
          </ac:picMkLst>
        </pc:picChg>
        <pc:cxnChg chg="add mod topLvl">
          <ac:chgData name="Jeff Thies" userId="8cc19ffd055d15a7" providerId="LiveId" clId="{429D5703-ADE3-41B4-944C-2C2EFA2F43DE}" dt="2023-09-28T02:30:17.637" v="4706" actId="165"/>
          <ac:cxnSpMkLst>
            <pc:docMk/>
            <pc:sldMk cId="887922059" sldId="346"/>
            <ac:cxnSpMk id="46" creationId="{A0F001DC-EA24-EEA2-21D6-B296EF0D2A03}"/>
          </ac:cxnSpMkLst>
        </pc:cxnChg>
        <pc:cxnChg chg="add del mod">
          <ac:chgData name="Jeff Thies" userId="8cc19ffd055d15a7" providerId="LiveId" clId="{429D5703-ADE3-41B4-944C-2C2EFA2F43DE}" dt="2023-09-28T01:21:22.520" v="4002" actId="478"/>
          <ac:cxnSpMkLst>
            <pc:docMk/>
            <pc:sldMk cId="887922059" sldId="346"/>
            <ac:cxnSpMk id="51" creationId="{E383B6DB-D62E-581D-A7DE-145224541683}"/>
          </ac:cxnSpMkLst>
        </pc:cxnChg>
        <pc:cxnChg chg="add del mod">
          <ac:chgData name="Jeff Thies" userId="8cc19ffd055d15a7" providerId="LiveId" clId="{429D5703-ADE3-41B4-944C-2C2EFA2F43DE}" dt="2023-09-28T01:21:26.320" v="4003" actId="478"/>
          <ac:cxnSpMkLst>
            <pc:docMk/>
            <pc:sldMk cId="887922059" sldId="346"/>
            <ac:cxnSpMk id="56" creationId="{DB56CB62-CE72-4999-DEC8-7989F31B1329}"/>
          </ac:cxnSpMkLst>
        </pc:cxnChg>
        <pc:cxnChg chg="add del mod">
          <ac:chgData name="Jeff Thies" userId="8cc19ffd055d15a7" providerId="LiveId" clId="{429D5703-ADE3-41B4-944C-2C2EFA2F43DE}" dt="2023-09-28T01:21:29.701" v="4004" actId="478"/>
          <ac:cxnSpMkLst>
            <pc:docMk/>
            <pc:sldMk cId="887922059" sldId="346"/>
            <ac:cxnSpMk id="57" creationId="{F8BFD26F-2AED-C549-E047-187F2B4D61B4}"/>
          </ac:cxnSpMkLst>
        </pc:cxnChg>
        <pc:cxnChg chg="add del mod">
          <ac:chgData name="Jeff Thies" userId="8cc19ffd055d15a7" providerId="LiveId" clId="{429D5703-ADE3-41B4-944C-2C2EFA2F43DE}" dt="2023-09-28T01:21:33.476" v="4005" actId="478"/>
          <ac:cxnSpMkLst>
            <pc:docMk/>
            <pc:sldMk cId="887922059" sldId="346"/>
            <ac:cxnSpMk id="58" creationId="{952E3B3E-CD1A-D6B5-D778-E42F41C1952B}"/>
          </ac:cxnSpMkLst>
        </pc:cxnChg>
      </pc:sldChg>
      <pc:sldChg chg="addSp delSp modSp mod delAnim modAnim modNotesTx">
        <pc:chgData name="Jeff Thies" userId="8cc19ffd055d15a7" providerId="LiveId" clId="{429D5703-ADE3-41B4-944C-2C2EFA2F43DE}" dt="2023-09-29T20:20:23.156" v="6562" actId="33524"/>
        <pc:sldMkLst>
          <pc:docMk/>
          <pc:sldMk cId="3840088191" sldId="347"/>
        </pc:sldMkLst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2" creationId="{E332D647-66D3-A71E-315F-52F748496EE8}"/>
          </ac:spMkLst>
        </pc:spChg>
        <pc:spChg chg="add mod ord topLvl">
          <ac:chgData name="Jeff Thies" userId="8cc19ffd055d15a7" providerId="LiveId" clId="{429D5703-ADE3-41B4-944C-2C2EFA2F43DE}" dt="2023-09-29T01:44:50.983" v="5963" actId="164"/>
          <ac:spMkLst>
            <pc:docMk/>
            <pc:sldMk cId="3840088191" sldId="347"/>
            <ac:spMk id="38" creationId="{6E29F877-7A70-8275-A3F9-A24BB120E152}"/>
          </ac:spMkLst>
        </pc:spChg>
        <pc:spChg chg="add mod ord topLvl">
          <ac:chgData name="Jeff Thies" userId="8cc19ffd055d15a7" providerId="LiveId" clId="{429D5703-ADE3-41B4-944C-2C2EFA2F43DE}" dt="2023-09-29T01:45:10.364" v="5964" actId="164"/>
          <ac:spMkLst>
            <pc:docMk/>
            <pc:sldMk cId="3840088191" sldId="347"/>
            <ac:spMk id="39" creationId="{56932F74-5E6B-0620-2A43-E85BC6BF3704}"/>
          </ac:spMkLst>
        </pc:spChg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59" creationId="{0B53B558-AEB8-0112-C912-594BF58E4B49}"/>
          </ac:spMkLst>
        </pc:spChg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60" creationId="{5922A095-9D4A-1AB2-9267-10EE9891B50E}"/>
          </ac:spMkLst>
        </pc:spChg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61" creationId="{748F70C8-C351-16E7-3430-596C22681A59}"/>
          </ac:spMkLst>
        </pc:spChg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62" creationId="{F6C3AD0E-E0E7-4566-B198-25B6391FCC06}"/>
          </ac:spMkLst>
        </pc:spChg>
        <pc:spChg chg="del">
          <ac:chgData name="Jeff Thies" userId="8cc19ffd055d15a7" providerId="LiveId" clId="{429D5703-ADE3-41B4-944C-2C2EFA2F43DE}" dt="2023-09-29T00:34:11.468" v="5414" actId="478"/>
          <ac:spMkLst>
            <pc:docMk/>
            <pc:sldMk cId="3840088191" sldId="347"/>
            <ac:spMk id="1757" creationId="{2FB9DE29-5AAD-4C79-1D73-D6D4D2550D53}"/>
          </ac:spMkLst>
        </pc:spChg>
        <pc:grpChg chg="del">
          <ac:chgData name="Jeff Thies" userId="8cc19ffd055d15a7" providerId="LiveId" clId="{429D5703-ADE3-41B4-944C-2C2EFA2F43DE}" dt="2023-09-29T00:34:11.468" v="5414" actId="478"/>
          <ac:grpSpMkLst>
            <pc:docMk/>
            <pc:sldMk cId="3840088191" sldId="347"/>
            <ac:grpSpMk id="4" creationId="{B53ABE41-5F4E-31F3-10AA-567C54BB59CD}"/>
          </ac:grpSpMkLst>
        </pc:grpChg>
        <pc:grpChg chg="del">
          <ac:chgData name="Jeff Thies" userId="8cc19ffd055d15a7" providerId="LiveId" clId="{429D5703-ADE3-41B4-944C-2C2EFA2F43DE}" dt="2023-09-29T00:34:11.468" v="5414" actId="478"/>
          <ac:grpSpMkLst>
            <pc:docMk/>
            <pc:sldMk cId="3840088191" sldId="347"/>
            <ac:grpSpMk id="5" creationId="{4D593064-E921-A7CB-15DA-540DF6E29809}"/>
          </ac:grpSpMkLst>
        </pc:grpChg>
        <pc:grpChg chg="del">
          <ac:chgData name="Jeff Thies" userId="8cc19ffd055d15a7" providerId="LiveId" clId="{429D5703-ADE3-41B4-944C-2C2EFA2F43DE}" dt="2023-09-29T00:34:11.468" v="5414" actId="478"/>
          <ac:grpSpMkLst>
            <pc:docMk/>
            <pc:sldMk cId="3840088191" sldId="347"/>
            <ac:grpSpMk id="7" creationId="{CA27C733-D429-8A93-66A9-CAE5563F9C08}"/>
          </ac:grpSpMkLst>
        </pc:grpChg>
        <pc:grpChg chg="del">
          <ac:chgData name="Jeff Thies" userId="8cc19ffd055d15a7" providerId="LiveId" clId="{429D5703-ADE3-41B4-944C-2C2EFA2F43DE}" dt="2023-09-29T00:34:11.468" v="5414" actId="478"/>
          <ac:grpSpMkLst>
            <pc:docMk/>
            <pc:sldMk cId="3840088191" sldId="347"/>
            <ac:grpSpMk id="8" creationId="{A8BB091B-DD92-406E-CED8-CF817DE60E94}"/>
          </ac:grpSpMkLst>
        </pc:grpChg>
        <pc:grpChg chg="add del mod">
          <ac:chgData name="Jeff Thies" userId="8cc19ffd055d15a7" providerId="LiveId" clId="{429D5703-ADE3-41B4-944C-2C2EFA2F43DE}" dt="2023-09-29T01:24:49.589" v="5866" actId="165"/>
          <ac:grpSpMkLst>
            <pc:docMk/>
            <pc:sldMk cId="3840088191" sldId="347"/>
            <ac:grpSpMk id="41" creationId="{59447734-BEB8-FFC9-6EA8-85D9EAD9F237}"/>
          </ac:grpSpMkLst>
        </pc:grpChg>
        <pc:grpChg chg="add del mod">
          <ac:chgData name="Jeff Thies" userId="8cc19ffd055d15a7" providerId="LiveId" clId="{429D5703-ADE3-41B4-944C-2C2EFA2F43DE}" dt="2023-09-29T01:25:04.489" v="5867" actId="165"/>
          <ac:grpSpMkLst>
            <pc:docMk/>
            <pc:sldMk cId="3840088191" sldId="347"/>
            <ac:grpSpMk id="43" creationId="{65D67B86-CF64-115A-B43E-CB14094BBD65}"/>
          </ac:grpSpMkLst>
        </pc:grpChg>
        <pc:grpChg chg="add mod">
          <ac:chgData name="Jeff Thies" userId="8cc19ffd055d15a7" providerId="LiveId" clId="{429D5703-ADE3-41B4-944C-2C2EFA2F43DE}" dt="2023-09-29T01:44:50.983" v="5963" actId="164"/>
          <ac:grpSpMkLst>
            <pc:docMk/>
            <pc:sldMk cId="3840088191" sldId="347"/>
            <ac:grpSpMk id="44" creationId="{59633A37-04EB-89B1-BE22-FF0D247B8238}"/>
          </ac:grpSpMkLst>
        </pc:grpChg>
        <pc:grpChg chg="add mod">
          <ac:chgData name="Jeff Thies" userId="8cc19ffd055d15a7" providerId="LiveId" clId="{429D5703-ADE3-41B4-944C-2C2EFA2F43DE}" dt="2023-09-29T01:45:10.364" v="5964" actId="164"/>
          <ac:grpSpMkLst>
            <pc:docMk/>
            <pc:sldMk cId="3840088191" sldId="347"/>
            <ac:grpSpMk id="45" creationId="{1A405850-B44B-8747-DCAC-A4D4DAED912F}"/>
          </ac:grpSpMkLst>
        </pc:grpChg>
        <pc:picChg chg="add mod topLvl">
          <ac:chgData name="Jeff Thies" userId="8cc19ffd055d15a7" providerId="LiveId" clId="{429D5703-ADE3-41B4-944C-2C2EFA2F43DE}" dt="2023-09-29T01:44:50.983" v="5963" actId="164"/>
          <ac:picMkLst>
            <pc:docMk/>
            <pc:sldMk cId="3840088191" sldId="347"/>
            <ac:picMk id="9" creationId="{42742D73-E58B-338D-0417-2226F6927C81}"/>
          </ac:picMkLst>
        </pc:picChg>
        <pc:picChg chg="add del mod">
          <ac:chgData name="Jeff Thies" userId="8cc19ffd055d15a7" providerId="LiveId" clId="{429D5703-ADE3-41B4-944C-2C2EFA2F43DE}" dt="2023-09-29T00:41:09.798" v="5441" actId="478"/>
          <ac:picMkLst>
            <pc:docMk/>
            <pc:sldMk cId="3840088191" sldId="347"/>
            <ac:picMk id="11" creationId="{1E38676E-AC08-F28B-8416-C76CB2AFAA93}"/>
          </ac:picMkLst>
        </pc:picChg>
        <pc:picChg chg="add del mod">
          <ac:chgData name="Jeff Thies" userId="8cc19ffd055d15a7" providerId="LiveId" clId="{429D5703-ADE3-41B4-944C-2C2EFA2F43DE}" dt="2023-09-29T00:41:03.571" v="5439" actId="478"/>
          <ac:picMkLst>
            <pc:docMk/>
            <pc:sldMk cId="3840088191" sldId="347"/>
            <ac:picMk id="13" creationId="{7E0428C5-36E7-DE3A-C6A6-271B5C627798}"/>
          </ac:picMkLst>
        </pc:picChg>
        <pc:picChg chg="add del mod">
          <ac:chgData name="Jeff Thies" userId="8cc19ffd055d15a7" providerId="LiveId" clId="{429D5703-ADE3-41B4-944C-2C2EFA2F43DE}" dt="2023-09-29T00:41:00.687" v="5438" actId="478"/>
          <ac:picMkLst>
            <pc:docMk/>
            <pc:sldMk cId="3840088191" sldId="347"/>
            <ac:picMk id="15" creationId="{D775B16E-94A2-55C8-BC07-8DED506B7E6A}"/>
          </ac:picMkLst>
        </pc:picChg>
        <pc:picChg chg="add del mod">
          <ac:chgData name="Jeff Thies" userId="8cc19ffd055d15a7" providerId="LiveId" clId="{429D5703-ADE3-41B4-944C-2C2EFA2F43DE}" dt="2023-09-29T00:41:07.229" v="5440" actId="478"/>
          <ac:picMkLst>
            <pc:docMk/>
            <pc:sldMk cId="3840088191" sldId="347"/>
            <ac:picMk id="17" creationId="{53A4CC24-499C-4DE9-B43E-D70F252582A1}"/>
          </ac:picMkLst>
        </pc:picChg>
        <pc:picChg chg="add del mod">
          <ac:chgData name="Jeff Thies" userId="8cc19ffd055d15a7" providerId="LiveId" clId="{429D5703-ADE3-41B4-944C-2C2EFA2F43DE}" dt="2023-09-29T00:41:12.282" v="5442" actId="478"/>
          <ac:picMkLst>
            <pc:docMk/>
            <pc:sldMk cId="3840088191" sldId="347"/>
            <ac:picMk id="19" creationId="{3B58EAE5-E4CE-9470-92DE-F6E2D10D60FF}"/>
          </ac:picMkLst>
        </pc:picChg>
        <pc:picChg chg="add del mod">
          <ac:chgData name="Jeff Thies" userId="8cc19ffd055d15a7" providerId="LiveId" clId="{429D5703-ADE3-41B4-944C-2C2EFA2F43DE}" dt="2023-09-29T00:41:14.502" v="5443" actId="478"/>
          <ac:picMkLst>
            <pc:docMk/>
            <pc:sldMk cId="3840088191" sldId="347"/>
            <ac:picMk id="21" creationId="{3F60D2C7-4B18-1DA4-F3A7-673304C6C086}"/>
          </ac:picMkLst>
        </pc:picChg>
        <pc:picChg chg="add mod topLvl">
          <ac:chgData name="Jeff Thies" userId="8cc19ffd055d15a7" providerId="LiveId" clId="{429D5703-ADE3-41B4-944C-2C2EFA2F43DE}" dt="2023-09-29T01:45:10.364" v="5964" actId="164"/>
          <ac:picMkLst>
            <pc:docMk/>
            <pc:sldMk cId="3840088191" sldId="347"/>
            <ac:picMk id="23" creationId="{A4F33602-5717-D79F-DFBA-F17826C75AF0}"/>
          </ac:picMkLst>
        </pc:picChg>
        <pc:picChg chg="add mod topLvl">
          <ac:chgData name="Jeff Thies" userId="8cc19ffd055d15a7" providerId="LiveId" clId="{429D5703-ADE3-41B4-944C-2C2EFA2F43DE}" dt="2023-09-29T01:45:10.364" v="5964" actId="164"/>
          <ac:picMkLst>
            <pc:docMk/>
            <pc:sldMk cId="3840088191" sldId="347"/>
            <ac:picMk id="27" creationId="{87B2AC10-99EA-4E5C-FB3D-54420C94E793}"/>
          </ac:picMkLst>
        </pc:picChg>
        <pc:picChg chg="add mod topLvl">
          <ac:chgData name="Jeff Thies" userId="8cc19ffd055d15a7" providerId="LiveId" clId="{429D5703-ADE3-41B4-944C-2C2EFA2F43DE}" dt="2023-09-29T01:45:10.364" v="5964" actId="164"/>
          <ac:picMkLst>
            <pc:docMk/>
            <pc:sldMk cId="3840088191" sldId="347"/>
            <ac:picMk id="29" creationId="{42AB85F8-09B0-6157-49FE-B9EF3A71B42C}"/>
          </ac:picMkLst>
        </pc:picChg>
        <pc:picChg chg="add mod topLvl">
          <ac:chgData name="Jeff Thies" userId="8cc19ffd055d15a7" providerId="LiveId" clId="{429D5703-ADE3-41B4-944C-2C2EFA2F43DE}" dt="2023-09-29T01:44:50.983" v="5963" actId="164"/>
          <ac:picMkLst>
            <pc:docMk/>
            <pc:sldMk cId="3840088191" sldId="347"/>
            <ac:picMk id="33" creationId="{4EE54F80-8894-A2F1-B15F-D1D444D5B32E}"/>
          </ac:picMkLst>
        </pc:picChg>
        <pc:picChg chg="add mod topLvl">
          <ac:chgData name="Jeff Thies" userId="8cc19ffd055d15a7" providerId="LiveId" clId="{429D5703-ADE3-41B4-944C-2C2EFA2F43DE}" dt="2023-09-29T01:44:50.983" v="5963" actId="164"/>
          <ac:picMkLst>
            <pc:docMk/>
            <pc:sldMk cId="3840088191" sldId="347"/>
            <ac:picMk id="35" creationId="{C9A1CD9E-5B16-A93D-3168-E42B930ADC82}"/>
          </ac:picMkLst>
        </pc:picChg>
        <pc:picChg chg="add mod topLvl">
          <ac:chgData name="Jeff Thies" userId="8cc19ffd055d15a7" providerId="LiveId" clId="{429D5703-ADE3-41B4-944C-2C2EFA2F43DE}" dt="2023-09-29T01:44:50.983" v="5963" actId="164"/>
          <ac:picMkLst>
            <pc:docMk/>
            <pc:sldMk cId="3840088191" sldId="347"/>
            <ac:picMk id="37" creationId="{163EA2E5-D807-CC42-5161-95A07916107F}"/>
          </ac:picMkLst>
        </pc:picChg>
        <pc:picChg chg="add mod topLvl">
          <ac:chgData name="Jeff Thies" userId="8cc19ffd055d15a7" providerId="LiveId" clId="{429D5703-ADE3-41B4-944C-2C2EFA2F43DE}" dt="2023-09-29T01:45:10.364" v="5964" actId="164"/>
          <ac:picMkLst>
            <pc:docMk/>
            <pc:sldMk cId="3840088191" sldId="347"/>
            <ac:picMk id="40" creationId="{E08C6B0C-733D-D36C-1B5A-C70ACED1C9FC}"/>
          </ac:picMkLst>
        </pc:picChg>
        <pc:cxnChg chg="add del mod">
          <ac:chgData name="Jeff Thies" userId="8cc19ffd055d15a7" providerId="LiveId" clId="{429D5703-ADE3-41B4-944C-2C2EFA2F43DE}" dt="2023-09-29T00:50:13.501" v="5606" actId="478"/>
          <ac:cxnSpMkLst>
            <pc:docMk/>
            <pc:sldMk cId="3840088191" sldId="347"/>
            <ac:cxnSpMk id="30" creationId="{F5E936F6-A66D-0CDD-5532-DCFAEBD0EE9E}"/>
          </ac:cxnSpMkLst>
        </pc:cxnChg>
        <pc:cxnChg chg="del">
          <ac:chgData name="Jeff Thies" userId="8cc19ffd055d15a7" providerId="LiveId" clId="{429D5703-ADE3-41B4-944C-2C2EFA2F43DE}" dt="2023-09-29T00:34:11.468" v="5414" actId="478"/>
          <ac:cxnSpMkLst>
            <pc:docMk/>
            <pc:sldMk cId="3840088191" sldId="347"/>
            <ac:cxnSpMk id="46" creationId="{A0F001DC-EA24-EEA2-21D6-B296EF0D2A03}"/>
          </ac:cxnSpMkLst>
        </pc:cxnChg>
      </pc:sldChg>
      <pc:sldChg chg="del">
        <pc:chgData name="Jeff Thies" userId="8cc19ffd055d15a7" providerId="LiveId" clId="{429D5703-ADE3-41B4-944C-2C2EFA2F43DE}" dt="2023-10-05T00:42:00.015" v="23772" actId="2696"/>
        <pc:sldMkLst>
          <pc:docMk/>
          <pc:sldMk cId="154323726" sldId="348"/>
        </pc:sldMkLst>
      </pc:sldChg>
      <pc:sldChg chg="addSp delSp modSp mod delAnim modNotesTx">
        <pc:chgData name="Jeff Thies" userId="8cc19ffd055d15a7" providerId="LiveId" clId="{429D5703-ADE3-41B4-944C-2C2EFA2F43DE}" dt="2023-10-05T13:16:48.671" v="23807" actId="1076"/>
        <pc:sldMkLst>
          <pc:docMk/>
          <pc:sldMk cId="594772809" sldId="349"/>
        </pc:sldMkLst>
        <pc:spChg chg="mod">
          <ac:chgData name="Jeff Thies" userId="8cc19ffd055d15a7" providerId="LiveId" clId="{429D5703-ADE3-41B4-944C-2C2EFA2F43DE}" dt="2023-09-29T20:40:47.114" v="6681" actId="20577"/>
          <ac:spMkLst>
            <pc:docMk/>
            <pc:sldMk cId="594772809" sldId="349"/>
            <ac:spMk id="6" creationId="{75270CC3-57D7-BCF4-2646-C0F298E3615E}"/>
          </ac:spMkLst>
        </pc:spChg>
        <pc:spChg chg="mod">
          <ac:chgData name="Jeff Thies" userId="8cc19ffd055d15a7" providerId="LiveId" clId="{429D5703-ADE3-41B4-944C-2C2EFA2F43DE}" dt="2023-10-05T13:15:31.141" v="23786"/>
          <ac:spMkLst>
            <pc:docMk/>
            <pc:sldMk cId="594772809" sldId="349"/>
            <ac:spMk id="7" creationId="{3F9041B6-C01B-D9A2-C645-F6A0771AC2FD}"/>
          </ac:spMkLst>
        </pc:spChg>
        <pc:grpChg chg="add mod">
          <ac:chgData name="Jeff Thies" userId="8cc19ffd055d15a7" providerId="LiveId" clId="{429D5703-ADE3-41B4-944C-2C2EFA2F43DE}" dt="2023-10-05T13:16:33.263" v="23803" actId="1076"/>
          <ac:grpSpMkLst>
            <pc:docMk/>
            <pc:sldMk cId="594772809" sldId="349"/>
            <ac:grpSpMk id="4" creationId="{11E5AAD0-1012-7C48-9EE9-2F700D7E5BD6}"/>
          </ac:grpSpMkLst>
        </pc:grpChg>
        <pc:grpChg chg="del">
          <ac:chgData name="Jeff Thies" userId="8cc19ffd055d15a7" providerId="LiveId" clId="{429D5703-ADE3-41B4-944C-2C2EFA2F43DE}" dt="2023-09-29T20:42:54.345" v="6753" actId="478"/>
          <ac:grpSpMkLst>
            <pc:docMk/>
            <pc:sldMk cId="594772809" sldId="349"/>
            <ac:grpSpMk id="44" creationId="{59633A37-04EB-89B1-BE22-FF0D247B8238}"/>
          </ac:grpSpMkLst>
        </pc:grpChg>
        <pc:grpChg chg="del">
          <ac:chgData name="Jeff Thies" userId="8cc19ffd055d15a7" providerId="LiveId" clId="{429D5703-ADE3-41B4-944C-2C2EFA2F43DE}" dt="2023-09-29T20:42:56.247" v="6754" actId="478"/>
          <ac:grpSpMkLst>
            <pc:docMk/>
            <pc:sldMk cId="594772809" sldId="349"/>
            <ac:grpSpMk id="45" creationId="{1A405850-B44B-8747-DCAC-A4D4DAED912F}"/>
          </ac:grpSpMkLst>
        </pc:grpChg>
        <pc:picChg chg="add mod ord">
          <ac:chgData name="Jeff Thies" userId="8cc19ffd055d15a7" providerId="LiveId" clId="{429D5703-ADE3-41B4-944C-2C2EFA2F43DE}" dt="2023-10-05T13:16:48.671" v="23807" actId="1076"/>
          <ac:picMkLst>
            <pc:docMk/>
            <pc:sldMk cId="594772809" sldId="349"/>
            <ac:picMk id="3" creationId="{3974D757-95CB-0F7E-33FB-C90C44544B73}"/>
          </ac:picMkLst>
        </pc:picChg>
        <pc:picChg chg="mod">
          <ac:chgData name="Jeff Thies" userId="8cc19ffd055d15a7" providerId="LiveId" clId="{429D5703-ADE3-41B4-944C-2C2EFA2F43DE}" dt="2023-10-05T13:15:31.141" v="23786"/>
          <ac:picMkLst>
            <pc:docMk/>
            <pc:sldMk cId="594772809" sldId="349"/>
            <ac:picMk id="5" creationId="{D0282141-8774-1631-F7F7-396293285931}"/>
          </ac:picMkLst>
        </pc:picChg>
      </pc:sldChg>
      <pc:sldChg chg="addSp delSp modSp mod modAnim modNotesTx">
        <pc:chgData name="Jeff Thies" userId="8cc19ffd055d15a7" providerId="LiveId" clId="{429D5703-ADE3-41B4-944C-2C2EFA2F43DE}" dt="2023-10-04T17:15:49.310" v="22327" actId="20577"/>
        <pc:sldMkLst>
          <pc:docMk/>
          <pc:sldMk cId="3269731788" sldId="350"/>
        </pc:sldMkLst>
        <pc:spChg chg="add del mod">
          <ac:chgData name="Jeff Thies" userId="8cc19ffd055d15a7" providerId="LiveId" clId="{429D5703-ADE3-41B4-944C-2C2EFA2F43DE}" dt="2023-10-04T15:15:41.836" v="16310" actId="478"/>
          <ac:spMkLst>
            <pc:docMk/>
            <pc:sldMk cId="3269731788" sldId="350"/>
            <ac:spMk id="3" creationId="{40F4FB60-61D8-99AD-B75A-96B80059F1DA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" creationId="{A876D914-F62D-2F6A-7A00-9DD3C3BB4111}"/>
          </ac:spMkLst>
        </pc:spChg>
        <pc:spChg chg="del mod">
          <ac:chgData name="Jeff Thies" userId="8cc19ffd055d15a7" providerId="LiveId" clId="{429D5703-ADE3-41B4-944C-2C2EFA2F43DE}" dt="2023-10-04T15:15:33.307" v="16309" actId="478"/>
          <ac:spMkLst>
            <pc:docMk/>
            <pc:sldMk cId="3269731788" sldId="350"/>
            <ac:spMk id="6" creationId="{75270CC3-57D7-BCF4-2646-C0F298E3615E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" creationId="{097957B5-FD9B-592B-86FB-C80E4E51CCCC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" creationId="{ED2AC8F4-C128-0931-D555-F42B5A1B7C7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9" creationId="{70EFBC0B-A4EC-ABF7-035F-471CC262E168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0" creationId="{83F6B53C-6DA4-428C-E211-624AFD1CE33B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1" creationId="{A2A29907-D439-C0B7-B874-CDFDFBFBFE37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2" creationId="{4396BC02-16C4-9B24-7A50-1C3DDE2FB173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3" creationId="{B13FB223-7DF7-131A-303B-F039D46F847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4" creationId="{B24B4822-DB89-01BE-7AAB-8C06797C06C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5" creationId="{0A7C9C92-9AC2-433D-A344-B40F79301EC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6" creationId="{3485C7C9-428E-AEC8-08F3-0B06D03A05A0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7" creationId="{81356A3F-1528-5D86-AE7B-AE647A519208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8" creationId="{FFB2F8F9-3FF4-732A-1E66-C0B1ECC22A77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19" creationId="{FF27A6A2-DF73-6196-EB1D-3E904E11EBBE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0" creationId="{DF66AFA0-276E-78FD-5481-CA697ABE960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1" creationId="{6BBDC92D-6B3A-11B8-E5C8-4459435DBB13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2" creationId="{857B8092-1189-9B46-49CB-CD7F6CCF0A42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3" creationId="{620B721B-6921-0DAD-EB00-06091EB4C4A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4" creationId="{67B3C584-EBDC-800A-F8AE-DF847FCA14D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5" creationId="{C761A36F-D9F1-A299-295A-75E84F50DCB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6" creationId="{31543BA5-EE32-3C23-6AAF-B2438572121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7" creationId="{4F214456-ED59-4FBD-33F4-8B64BEF9C54E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8" creationId="{9E61A60C-F2CD-B9BA-7CEF-BC9B77FBB9F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29" creationId="{418AD34A-493D-2C7C-2F6C-9F707F28B6D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0" creationId="{543F6E81-37B7-3D44-139A-ABBD11120CF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1" creationId="{115C6281-B9FD-9925-323A-6653082C5AC9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2" creationId="{10746E03-1E2E-164F-DADD-3FE27754F412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3" creationId="{4B70E05E-7EE0-ECAC-D751-61AC9F5F7E2D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4" creationId="{29D00A56-7850-62DD-BFC2-FC0745178C8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5" creationId="{C937D043-70A5-C829-C3ED-38C8D53D9C47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6" creationId="{B27E5EBB-79E9-3803-8F4D-7B71A8BD77BD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7" creationId="{342325B0-3BEC-2752-8644-C880F8FF905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8" creationId="{EE975DB6-DCDC-3507-12C7-2B64DD6308AA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39" creationId="{4BC86430-09B9-3DB4-930E-0720811AE208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0" creationId="{E42E4432-2D0F-EF5F-CC41-4707C57C12BB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1" creationId="{4FBA3C87-AF1E-484A-3B90-3E786674EBD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2" creationId="{E3CF9E40-5D03-26F4-55DA-7C1833E1F4DB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3" creationId="{1679E9DF-CF85-99BB-88C0-A8FB8423F8A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4" creationId="{860816EF-83E6-909A-0D53-8AB0489E030D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5" creationId="{D9F8DCA2-1D27-05A7-90C5-67C876773A39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6" creationId="{722B2350-0CBB-CE83-61A3-F2BEE4172D43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7" creationId="{B38E4CCF-6535-8266-3AC3-F7E9C72FC43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8" creationId="{BAA70358-6DF3-6A79-4FE8-5AAFB691493A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49" creationId="{9D09EFFD-D262-07C8-4A73-D758DCEDCDCB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0" creationId="{1598BC58-6551-B23B-C2ED-8BA31B42F73C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1" creationId="{CF932D57-6DEB-22C6-72D5-A43DFA27E3ED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2" creationId="{3BB9CA59-BF4B-A3D8-4239-2C7FD84DFCE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3" creationId="{C398ABDC-D0E1-9550-D5D3-A31606C9A48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4" creationId="{BD66129E-8C7B-9390-AA0F-A373D4D0116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5" creationId="{BFB4F420-02F6-F5E6-CDCB-D97E2733978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6" creationId="{7DFF1294-BDFC-2A3C-0E6C-9D03C113D3C2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7" creationId="{8698472E-7A18-4938-1F0C-88EBBA466019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8" creationId="{B7DA11FB-F5B3-BA62-373E-EE4D42BFA1C8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59" creationId="{851507E3-14A7-A15D-1470-0A318CAA68D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0" creationId="{06F2879A-81C8-1097-E4FB-C7CE54BB89DA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1" creationId="{CA377FE1-E993-8137-7C3D-A8D04EDB8829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2" creationId="{174A7291-6ED9-E8C5-266A-B33C31C0957D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3" creationId="{48F47993-712D-0427-765A-042995C0B717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4" creationId="{6EBB8910-1376-0EED-5654-3DD71488D633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5" creationId="{C0B3C206-F594-DFEF-315F-60CBFA56CE4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6" creationId="{DB315B92-52E8-D751-1FBB-8081B9B978E4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67" creationId="{732F7F01-655D-F74D-4DDE-805302DBFC2C}"/>
          </ac:spMkLst>
        </pc:spChg>
        <pc:spChg chg="add mod">
          <ac:chgData name="Jeff Thies" userId="8cc19ffd055d15a7" providerId="LiveId" clId="{429D5703-ADE3-41B4-944C-2C2EFA2F43DE}" dt="2023-10-04T15:52:27.398" v="16329" actId="20577"/>
          <ac:spMkLst>
            <pc:docMk/>
            <pc:sldMk cId="3269731788" sldId="350"/>
            <ac:spMk id="68" creationId="{0B7E568E-EEBE-7079-D025-8851F9279C7C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0" creationId="{BC375F08-B0B3-7E59-79B1-0E6E02CD420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1" creationId="{AC30DC55-AE7F-128B-BF58-213B9729DE90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2" creationId="{A60A8CE7-86B5-5AD6-E777-C161C8FF220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5" creationId="{08B1A1BC-5B0E-9FCE-FD52-D5382F176966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6" creationId="{19CC979A-B015-E024-E727-9E8B67B13831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77" creationId="{63E73B2A-8317-FA49-593E-031CD396EA3F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0" creationId="{F5CA93CA-AB2A-D97C-D581-45FE606089B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1" creationId="{744EB783-2150-7792-0AE2-1B9F04B30AAE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2" creationId="{0A66D83C-2CFC-3762-FA38-78B1B924607A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5" creationId="{5EEA2C3A-3E06-63E8-C82E-8DF3A95187E6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6" creationId="{C1088867-7911-1293-B418-3EC09BE500F2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7" creationId="{F2A44719-9BCC-E897-F11C-155CA2592E95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8" creationId="{7AECE0F3-A68F-1552-ED30-C6805F8F744B}"/>
          </ac:spMkLst>
        </pc:spChg>
        <pc:spChg chg="mod">
          <ac:chgData name="Jeff Thies" userId="8cc19ffd055d15a7" providerId="LiveId" clId="{429D5703-ADE3-41B4-944C-2C2EFA2F43DE}" dt="2023-10-04T15:15:42.979" v="16311"/>
          <ac:spMkLst>
            <pc:docMk/>
            <pc:sldMk cId="3269731788" sldId="350"/>
            <ac:spMk id="89" creationId="{215D9599-1EF1-8AA4-3C6C-80122BCB81A3}"/>
          </ac:spMkLst>
        </pc:spChg>
        <pc:grpChg chg="add 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4" creationId="{D80CF7C5-F04F-F39E-2D03-016E1F4BB580}"/>
          </ac:grpSpMkLst>
        </pc:grpChg>
        <pc:grpChg chg="add 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69" creationId="{F030AFBE-046B-103B-1D25-F9AB45CA9D14}"/>
          </ac:grpSpMkLst>
        </pc:grpChg>
        <pc:grpChg chg="add 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73" creationId="{E42AE450-5C51-F7F5-3967-E256BEDECDD8}"/>
          </ac:grpSpMkLst>
        </pc:grpChg>
        <pc:grpChg chg="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74" creationId="{5495712F-1271-36D1-0C7C-CAB65E822955}"/>
          </ac:grpSpMkLst>
        </pc:grpChg>
        <pc:grpChg chg="add 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78" creationId="{2B7B7BF2-1581-0850-6069-B2F9A187E383}"/>
          </ac:grpSpMkLst>
        </pc:grpChg>
        <pc:grpChg chg="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79" creationId="{D10FC86A-0250-6AA4-254A-60EAD3D17902}"/>
          </ac:grpSpMkLst>
        </pc:grpChg>
        <pc:grpChg chg="add 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83" creationId="{53881352-C36F-171E-7683-83669D3A980C}"/>
          </ac:grpSpMkLst>
        </pc:grpChg>
        <pc:grpChg chg="mod">
          <ac:chgData name="Jeff Thies" userId="8cc19ffd055d15a7" providerId="LiveId" clId="{429D5703-ADE3-41B4-944C-2C2EFA2F43DE}" dt="2023-10-04T15:15:42.979" v="16311"/>
          <ac:grpSpMkLst>
            <pc:docMk/>
            <pc:sldMk cId="3269731788" sldId="350"/>
            <ac:grpSpMk id="84" creationId="{5DA9E39A-4AC1-45BA-89A2-23BAB3808681}"/>
          </ac:grpSpMkLst>
        </pc:grpChg>
      </pc:sldChg>
      <pc:sldChg chg="addSp delSp modSp mod modAnim modNotesTx">
        <pc:chgData name="Jeff Thies" userId="8cc19ffd055d15a7" providerId="LiveId" clId="{429D5703-ADE3-41B4-944C-2C2EFA2F43DE}" dt="2023-10-04T20:39:04.817" v="23517"/>
        <pc:sldMkLst>
          <pc:docMk/>
          <pc:sldMk cId="42273080" sldId="351"/>
        </pc:sldMkLst>
        <pc:spChg chg="add del mod">
          <ac:chgData name="Jeff Thies" userId="8cc19ffd055d15a7" providerId="LiveId" clId="{429D5703-ADE3-41B4-944C-2C2EFA2F43DE}" dt="2023-10-04T19:53:33.443" v="22395" actId="478"/>
          <ac:spMkLst>
            <pc:docMk/>
            <pc:sldMk cId="42273080" sldId="351"/>
            <ac:spMk id="2" creationId="{8F112ACD-A41B-C607-555D-7C4F877F3301}"/>
          </ac:spMkLst>
        </pc:spChg>
        <pc:spChg chg="add del mod">
          <ac:chgData name="Jeff Thies" userId="8cc19ffd055d15a7" providerId="LiveId" clId="{429D5703-ADE3-41B4-944C-2C2EFA2F43DE}" dt="2023-10-04T19:53:38.501" v="22396" actId="478"/>
          <ac:spMkLst>
            <pc:docMk/>
            <pc:sldMk cId="42273080" sldId="351"/>
            <ac:spMk id="3" creationId="{BBA597E9-137D-6012-DEDA-F621C186B745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5" creationId="{C3CF783F-802D-1350-B91F-E2AF8D8B249B}"/>
          </ac:spMkLst>
        </pc:spChg>
        <pc:spChg chg="mod">
          <ac:chgData name="Jeff Thies" userId="8cc19ffd055d15a7" providerId="LiveId" clId="{429D5703-ADE3-41B4-944C-2C2EFA2F43DE}" dt="2023-10-04T19:54:58.047" v="22421" actId="33524"/>
          <ac:spMkLst>
            <pc:docMk/>
            <pc:sldMk cId="42273080" sldId="351"/>
            <ac:spMk id="6" creationId="{75270CC3-57D7-BCF4-2646-C0F298E3615E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7" creationId="{404A42FF-B99E-8564-E6EA-D3EBD260039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8" creationId="{3DFEB372-1125-C9EA-27A7-C800C09D2B4E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9" creationId="{D48605A8-551F-CA83-C1FB-2C276563ADF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0" creationId="{8FBE1D7D-6417-1829-54EC-E09138BAF85B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1" creationId="{7A14AB18-AF7D-199C-510D-FD74E50C2DDA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2" creationId="{40409B99-EC44-E081-6B74-098878C4922C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3" creationId="{614203D9-CB32-61AC-9E98-C7A6A677F1A5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4" creationId="{7ED3521D-512D-7D37-CC58-95E435FE56C8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5" creationId="{7056EC02-CA58-29D4-EBA4-498CAAE3ADC5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6" creationId="{41A36EE2-11A6-F78C-F64B-23AE1B3088CC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7" creationId="{05EBAE0B-3C3F-060B-65E4-77091D93AB4B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8" creationId="{96C1DB9D-B107-3EDF-51A7-17BBE4AD9DD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19" creationId="{C967B2F1-163E-D304-FFFB-A1907602C36C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0" creationId="{C0AFAB9C-E685-46BD-6CAE-97CCBF3B883C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1" creationId="{ACF745BA-9D0D-8A99-DE0E-F6A79E3A410A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2" creationId="{545A0D5E-BF41-73EF-B2F9-21CC5850A502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3" creationId="{D33C7BB4-D8C9-FEB1-DE38-95EA8E5A4515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4" creationId="{19748411-C70C-0B04-FA7A-A923986F0208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5" creationId="{C2E16053-26C3-4BCB-3A98-D14D8B5A0CB2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6" creationId="{8E1E9EE4-893A-8B32-A654-D3DA85B13786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7" creationId="{4CF71E2D-C5AC-1734-8391-3A53F14AFB5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8" creationId="{8810AC8B-2609-40BD-347D-A5D4E7BE512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29" creationId="{E32C0970-629A-23A8-BBEC-B120FAFD9389}"/>
          </ac:spMkLst>
        </pc:spChg>
        <pc:spChg chg="add mod">
          <ac:chgData name="Jeff Thies" userId="8cc19ffd055d15a7" providerId="LiveId" clId="{429D5703-ADE3-41B4-944C-2C2EFA2F43DE}" dt="2023-10-04T20:19:10.301" v="23184" actId="1038"/>
          <ac:spMkLst>
            <pc:docMk/>
            <pc:sldMk cId="42273080" sldId="351"/>
            <ac:spMk id="30" creationId="{2C41EBB4-38DC-2940-5D65-EB317F53854B}"/>
          </ac:spMkLst>
        </pc:spChg>
        <pc:spChg chg="add mod">
          <ac:chgData name="Jeff Thies" userId="8cc19ffd055d15a7" providerId="LiveId" clId="{429D5703-ADE3-41B4-944C-2C2EFA2F43DE}" dt="2023-10-04T20:04:06.595" v="22634" actId="164"/>
          <ac:spMkLst>
            <pc:docMk/>
            <pc:sldMk cId="42273080" sldId="351"/>
            <ac:spMk id="31" creationId="{2DA560B8-35F9-278C-B76E-D16EB22F596E}"/>
          </ac:spMkLst>
        </pc:spChg>
        <pc:spChg chg="add del mod">
          <ac:chgData name="Jeff Thies" userId="8cc19ffd055d15a7" providerId="LiveId" clId="{429D5703-ADE3-41B4-944C-2C2EFA2F43DE}" dt="2023-10-04T19:56:40.062" v="22486" actId="478"/>
          <ac:spMkLst>
            <pc:docMk/>
            <pc:sldMk cId="42273080" sldId="351"/>
            <ac:spMk id="32" creationId="{F81017D5-E7C7-9C30-244C-6E83ED6C2E1E}"/>
          </ac:spMkLst>
        </pc:spChg>
        <pc:spChg chg="del mod topLvl">
          <ac:chgData name="Jeff Thies" userId="8cc19ffd055d15a7" providerId="LiveId" clId="{429D5703-ADE3-41B4-944C-2C2EFA2F43DE}" dt="2023-10-04T20:12:59.132" v="22969" actId="478"/>
          <ac:spMkLst>
            <pc:docMk/>
            <pc:sldMk cId="42273080" sldId="351"/>
            <ac:spMk id="34" creationId="{C7BCFF26-4023-A603-EA8A-26A11A59528C}"/>
          </ac:spMkLst>
        </pc:spChg>
        <pc:spChg chg="mod topLvl">
          <ac:chgData name="Jeff Thies" userId="8cc19ffd055d15a7" providerId="LiveId" clId="{429D5703-ADE3-41B4-944C-2C2EFA2F43DE}" dt="2023-10-04T20:28:19.520" v="23368" actId="164"/>
          <ac:spMkLst>
            <pc:docMk/>
            <pc:sldMk cId="42273080" sldId="351"/>
            <ac:spMk id="35" creationId="{DFF25335-376A-84B9-F73F-7D202DED388F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37" creationId="{A9799DFE-EA00-CF93-F030-0C7608CCEC7D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38" creationId="{F3453DFB-4CCA-EB62-8A22-B00F6E8A9289}"/>
          </ac:spMkLst>
        </pc:spChg>
        <pc:spChg chg="add mod">
          <ac:chgData name="Jeff Thies" userId="8cc19ffd055d15a7" providerId="LiveId" clId="{429D5703-ADE3-41B4-944C-2C2EFA2F43DE}" dt="2023-10-04T20:04:06.595" v="22634" actId="164"/>
          <ac:spMkLst>
            <pc:docMk/>
            <pc:sldMk cId="42273080" sldId="351"/>
            <ac:spMk id="39" creationId="{0D6C2CDD-8A55-E18A-3319-87DBC1127492}"/>
          </ac:spMkLst>
        </pc:spChg>
        <pc:spChg chg="add del mod">
          <ac:chgData name="Jeff Thies" userId="8cc19ffd055d15a7" providerId="LiveId" clId="{429D5703-ADE3-41B4-944C-2C2EFA2F43DE}" dt="2023-10-04T19:56:40.062" v="22486" actId="478"/>
          <ac:spMkLst>
            <pc:docMk/>
            <pc:sldMk cId="42273080" sldId="351"/>
            <ac:spMk id="40" creationId="{BC5F3A9E-0803-1100-592C-8824477AC3D2}"/>
          </ac:spMkLst>
        </pc:spChg>
        <pc:spChg chg="add del mod">
          <ac:chgData name="Jeff Thies" userId="8cc19ffd055d15a7" providerId="LiveId" clId="{429D5703-ADE3-41B4-944C-2C2EFA2F43DE}" dt="2023-10-04T19:56:29.357" v="22484" actId="478"/>
          <ac:spMkLst>
            <pc:docMk/>
            <pc:sldMk cId="42273080" sldId="351"/>
            <ac:spMk id="41" creationId="{4CA32658-972F-F812-834D-0F658CD542D6}"/>
          </ac:spMkLst>
        </pc:spChg>
        <pc:spChg chg="add del mod">
          <ac:chgData name="Jeff Thies" userId="8cc19ffd055d15a7" providerId="LiveId" clId="{429D5703-ADE3-41B4-944C-2C2EFA2F43DE}" dt="2023-10-04T19:56:29.357" v="22484" actId="478"/>
          <ac:spMkLst>
            <pc:docMk/>
            <pc:sldMk cId="42273080" sldId="351"/>
            <ac:spMk id="42" creationId="{771EF68B-D676-7491-15C0-BFE1D91ABB50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44" creationId="{123BAD49-4432-E1AE-9F9C-5A426D4F8CB9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45" creationId="{5E3AB996-09A3-8EF4-4ADF-F5E558622D4B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47" creationId="{2AC031BF-2C98-9495-343E-260A5657E489}"/>
          </ac:spMkLst>
        </pc:spChg>
        <pc:spChg chg="mod">
          <ac:chgData name="Jeff Thies" userId="8cc19ffd055d15a7" providerId="LiveId" clId="{429D5703-ADE3-41B4-944C-2C2EFA2F43DE}" dt="2023-10-04T19:53:11.762" v="22394"/>
          <ac:spMkLst>
            <pc:docMk/>
            <pc:sldMk cId="42273080" sldId="351"/>
            <ac:spMk id="48" creationId="{8B377BD3-8E38-3E7A-1BAE-635A885FB146}"/>
          </ac:spMkLst>
        </pc:spChg>
        <pc:spChg chg="add del mod">
          <ac:chgData name="Jeff Thies" userId="8cc19ffd055d15a7" providerId="LiveId" clId="{429D5703-ADE3-41B4-944C-2C2EFA2F43DE}" dt="2023-10-04T19:56:29.357" v="22484" actId="478"/>
          <ac:spMkLst>
            <pc:docMk/>
            <pc:sldMk cId="42273080" sldId="351"/>
            <ac:spMk id="49" creationId="{CD98AE1B-54C3-0104-724A-B06591DCFE7B}"/>
          </ac:spMkLst>
        </pc:spChg>
        <pc:spChg chg="add del mod">
          <ac:chgData name="Jeff Thies" userId="8cc19ffd055d15a7" providerId="LiveId" clId="{429D5703-ADE3-41B4-944C-2C2EFA2F43DE}" dt="2023-10-04T19:56:29.357" v="22484" actId="478"/>
          <ac:spMkLst>
            <pc:docMk/>
            <pc:sldMk cId="42273080" sldId="351"/>
            <ac:spMk id="50" creationId="{FAFFAE5F-AB8F-EE25-A6E9-E7365768E82F}"/>
          </ac:spMkLst>
        </pc:spChg>
        <pc:spChg chg="add del mod">
          <ac:chgData name="Jeff Thies" userId="8cc19ffd055d15a7" providerId="LiveId" clId="{429D5703-ADE3-41B4-944C-2C2EFA2F43DE}" dt="2023-10-04T19:53:42.896" v="22397" actId="478"/>
          <ac:spMkLst>
            <pc:docMk/>
            <pc:sldMk cId="42273080" sldId="351"/>
            <ac:spMk id="52" creationId="{F4D194D6-1514-AD13-40FD-2FB1A0DA0EAD}"/>
          </ac:spMkLst>
        </pc:spChg>
        <pc:spChg chg="add del mod">
          <ac:chgData name="Jeff Thies" userId="8cc19ffd055d15a7" providerId="LiveId" clId="{429D5703-ADE3-41B4-944C-2C2EFA2F43DE}" dt="2023-10-04T20:14:22.296" v="23073" actId="478"/>
          <ac:spMkLst>
            <pc:docMk/>
            <pc:sldMk cId="42273080" sldId="351"/>
            <ac:spMk id="54" creationId="{62D5F9F9-A273-F12F-B734-5DB8810D779A}"/>
          </ac:spMkLst>
        </pc:spChg>
        <pc:spChg chg="add mod">
          <ac:chgData name="Jeff Thies" userId="8cc19ffd055d15a7" providerId="LiveId" clId="{429D5703-ADE3-41B4-944C-2C2EFA2F43DE}" dt="2023-10-04T20:28:34.229" v="23369" actId="164"/>
          <ac:spMkLst>
            <pc:docMk/>
            <pc:sldMk cId="42273080" sldId="351"/>
            <ac:spMk id="55" creationId="{522853C7-ACDE-ED98-A66C-C0EA74D620CB}"/>
          </ac:spMkLst>
        </pc:spChg>
        <pc:spChg chg="mod">
          <ac:chgData name="Jeff Thies" userId="8cc19ffd055d15a7" providerId="LiveId" clId="{429D5703-ADE3-41B4-944C-2C2EFA2F43DE}" dt="2023-10-04T20:04:40.565" v="22637"/>
          <ac:spMkLst>
            <pc:docMk/>
            <pc:sldMk cId="42273080" sldId="351"/>
            <ac:spMk id="57" creationId="{9A19D208-158A-D315-4357-2B26DBDFDDC0}"/>
          </ac:spMkLst>
        </pc:spChg>
        <pc:spChg chg="mod">
          <ac:chgData name="Jeff Thies" userId="8cc19ffd055d15a7" providerId="LiveId" clId="{429D5703-ADE3-41B4-944C-2C2EFA2F43DE}" dt="2023-10-04T20:04:49.479" v="22640" actId="20577"/>
          <ac:spMkLst>
            <pc:docMk/>
            <pc:sldMk cId="42273080" sldId="351"/>
            <ac:spMk id="58" creationId="{1A727A59-EE6B-671E-EB20-E63E6278EBA6}"/>
          </ac:spMkLst>
        </pc:spChg>
        <pc:spChg chg="add del mod">
          <ac:chgData name="Jeff Thies" userId="8cc19ffd055d15a7" providerId="LiveId" clId="{429D5703-ADE3-41B4-944C-2C2EFA2F43DE}" dt="2023-10-04T20:15:50.759" v="23154" actId="478"/>
          <ac:spMkLst>
            <pc:docMk/>
            <pc:sldMk cId="42273080" sldId="351"/>
            <ac:spMk id="59" creationId="{126B6B75-787D-7CB2-099E-EE99D0D75878}"/>
          </ac:spMkLst>
        </pc:spChg>
        <pc:spChg chg="add mod topLvl">
          <ac:chgData name="Jeff Thies" userId="8cc19ffd055d15a7" providerId="LiveId" clId="{429D5703-ADE3-41B4-944C-2C2EFA2F43DE}" dt="2023-10-04T20:38:39.981" v="23516" actId="14100"/>
          <ac:spMkLst>
            <pc:docMk/>
            <pc:sldMk cId="42273080" sldId="351"/>
            <ac:spMk id="60" creationId="{4CD158E9-E645-24A2-025F-2F851880E627}"/>
          </ac:spMkLst>
        </pc:spChg>
        <pc:spChg chg="mod">
          <ac:chgData name="Jeff Thies" userId="8cc19ffd055d15a7" providerId="LiveId" clId="{429D5703-ADE3-41B4-944C-2C2EFA2F43DE}" dt="2023-10-04T20:34:47.481" v="23444" actId="165"/>
          <ac:spMkLst>
            <pc:docMk/>
            <pc:sldMk cId="42273080" sldId="351"/>
            <ac:spMk id="62" creationId="{4B74AECC-F079-658E-3A46-1B674F358108}"/>
          </ac:spMkLst>
        </pc:spChg>
        <pc:spChg chg="mod">
          <ac:chgData name="Jeff Thies" userId="8cc19ffd055d15a7" providerId="LiveId" clId="{429D5703-ADE3-41B4-944C-2C2EFA2F43DE}" dt="2023-10-04T20:34:47.481" v="23444" actId="165"/>
          <ac:spMkLst>
            <pc:docMk/>
            <pc:sldMk cId="42273080" sldId="351"/>
            <ac:spMk id="63" creationId="{EEDB6084-D7DE-231A-BD6C-2B39721A2D94}"/>
          </ac:spMkLst>
        </pc:spChg>
        <pc:spChg chg="add mod">
          <ac:chgData name="Jeff Thies" userId="8cc19ffd055d15a7" providerId="LiveId" clId="{429D5703-ADE3-41B4-944C-2C2EFA2F43DE}" dt="2023-10-04T20:28:19.520" v="23368" actId="164"/>
          <ac:spMkLst>
            <pc:docMk/>
            <pc:sldMk cId="42273080" sldId="351"/>
            <ac:spMk id="64" creationId="{1BAAB5CC-EF02-7FCF-8034-B719B2A3FE12}"/>
          </ac:spMkLst>
        </pc:spChg>
        <pc:spChg chg="add mod">
          <ac:chgData name="Jeff Thies" userId="8cc19ffd055d15a7" providerId="LiveId" clId="{429D5703-ADE3-41B4-944C-2C2EFA2F43DE}" dt="2023-10-04T20:28:19.520" v="23368" actId="164"/>
          <ac:spMkLst>
            <pc:docMk/>
            <pc:sldMk cId="42273080" sldId="351"/>
            <ac:spMk id="65" creationId="{22CA7BEE-C1A7-1193-4AC8-BF92CFEE5AD2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2" creationId="{418BC5DD-F8A5-E8C6-CC3A-759377F75B41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3" creationId="{FB11C9A3-84EE-E7D2-E0B1-29F93F57F066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4" creationId="{43CE3C84-54FD-0270-4A46-E9796E5BF6F0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5" creationId="{D02EA82A-C160-0551-57E4-203045051622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6" creationId="{595085F7-753A-9939-76B6-F3A8C6D38267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7" creationId="{465EC000-8EE2-E582-F573-AFA4E3AC6689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8" creationId="{4F95175A-6E8A-41EF-8995-70B77C53F03B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79" creationId="{5F349FBF-73E2-C186-7E66-8AD87ECCF0E0}"/>
          </ac:spMkLst>
        </pc:spChg>
        <pc:spChg chg="mod">
          <ac:chgData name="Jeff Thies" userId="8cc19ffd055d15a7" providerId="LiveId" clId="{429D5703-ADE3-41B4-944C-2C2EFA2F43DE}" dt="2023-10-04T20:33:41.372" v="23429" actId="165"/>
          <ac:spMkLst>
            <pc:docMk/>
            <pc:sldMk cId="42273080" sldId="351"/>
            <ac:spMk id="80" creationId="{95469A64-B878-315D-D961-60CA30452741}"/>
          </ac:spMkLst>
        </pc:spChg>
        <pc:spChg chg="add mod">
          <ac:chgData name="Jeff Thies" userId="8cc19ffd055d15a7" providerId="LiveId" clId="{429D5703-ADE3-41B4-944C-2C2EFA2F43DE}" dt="2023-10-04T20:38:29.287" v="23515" actId="164"/>
          <ac:spMkLst>
            <pc:docMk/>
            <pc:sldMk cId="42273080" sldId="351"/>
            <ac:spMk id="81" creationId="{0B3033ED-8995-B962-B5F6-23575725ED17}"/>
          </ac:spMkLst>
        </pc:spChg>
        <pc:grpChg chg="add mod">
          <ac:chgData name="Jeff Thies" userId="8cc19ffd055d15a7" providerId="LiveId" clId="{429D5703-ADE3-41B4-944C-2C2EFA2F43DE}" dt="2023-10-04T20:09:45.586" v="22864" actId="1076"/>
          <ac:grpSpMkLst>
            <pc:docMk/>
            <pc:sldMk cId="42273080" sldId="351"/>
            <ac:grpSpMk id="4" creationId="{64FDF854-E741-2A6B-0C5B-6A94978E8F59}"/>
          </ac:grpSpMkLst>
        </pc:grpChg>
        <pc:grpChg chg="add del mod">
          <ac:chgData name="Jeff Thies" userId="8cc19ffd055d15a7" providerId="LiveId" clId="{429D5703-ADE3-41B4-944C-2C2EFA2F43DE}" dt="2023-10-04T19:59:09.066" v="22501" actId="165"/>
          <ac:grpSpMkLst>
            <pc:docMk/>
            <pc:sldMk cId="42273080" sldId="351"/>
            <ac:grpSpMk id="33" creationId="{B292374A-3EDC-ADC1-0B06-3B25A4216B24}"/>
          </ac:grpSpMkLst>
        </pc:grpChg>
        <pc:grpChg chg="add del mod">
          <ac:chgData name="Jeff Thies" userId="8cc19ffd055d15a7" providerId="LiveId" clId="{429D5703-ADE3-41B4-944C-2C2EFA2F43DE}" dt="2023-10-04T19:56:35.393" v="22485" actId="478"/>
          <ac:grpSpMkLst>
            <pc:docMk/>
            <pc:sldMk cId="42273080" sldId="351"/>
            <ac:grpSpMk id="36" creationId="{A77398EC-3B30-DF61-9028-77F768176C2F}"/>
          </ac:grpSpMkLst>
        </pc:grpChg>
        <pc:grpChg chg="add del mod">
          <ac:chgData name="Jeff Thies" userId="8cc19ffd055d15a7" providerId="LiveId" clId="{429D5703-ADE3-41B4-944C-2C2EFA2F43DE}" dt="2023-10-04T19:56:29.357" v="22484" actId="478"/>
          <ac:grpSpMkLst>
            <pc:docMk/>
            <pc:sldMk cId="42273080" sldId="351"/>
            <ac:grpSpMk id="43" creationId="{33DE0213-550C-5A94-B2B7-38B2A835F038}"/>
          </ac:grpSpMkLst>
        </pc:grpChg>
        <pc:grpChg chg="add del mod">
          <ac:chgData name="Jeff Thies" userId="8cc19ffd055d15a7" providerId="LiveId" clId="{429D5703-ADE3-41B4-944C-2C2EFA2F43DE}" dt="2023-10-04T19:56:29.357" v="22484" actId="478"/>
          <ac:grpSpMkLst>
            <pc:docMk/>
            <pc:sldMk cId="42273080" sldId="351"/>
            <ac:grpSpMk id="46" creationId="{0B660F93-E702-C183-8A7B-68CAF66F7868}"/>
          </ac:grpSpMkLst>
        </pc:grpChg>
        <pc:grpChg chg="add mod">
          <ac:chgData name="Jeff Thies" userId="8cc19ffd055d15a7" providerId="LiveId" clId="{429D5703-ADE3-41B4-944C-2C2EFA2F43DE}" dt="2023-10-04T20:28:19.520" v="23368" actId="164"/>
          <ac:grpSpMkLst>
            <pc:docMk/>
            <pc:sldMk cId="42273080" sldId="351"/>
            <ac:grpSpMk id="53" creationId="{662D965B-3B2E-A596-D564-869CCCAF07BC}"/>
          </ac:grpSpMkLst>
        </pc:grpChg>
        <pc:grpChg chg="add mod">
          <ac:chgData name="Jeff Thies" userId="8cc19ffd055d15a7" providerId="LiveId" clId="{429D5703-ADE3-41B4-944C-2C2EFA2F43DE}" dt="2023-10-04T20:28:34.229" v="23369" actId="164"/>
          <ac:grpSpMkLst>
            <pc:docMk/>
            <pc:sldMk cId="42273080" sldId="351"/>
            <ac:grpSpMk id="56" creationId="{C650129A-01F5-D71B-2E03-3D951B6841EC}"/>
          </ac:grpSpMkLst>
        </pc:grpChg>
        <pc:grpChg chg="add mod topLvl">
          <ac:chgData name="Jeff Thies" userId="8cc19ffd055d15a7" providerId="LiveId" clId="{429D5703-ADE3-41B4-944C-2C2EFA2F43DE}" dt="2023-10-04T20:38:29.287" v="23515" actId="164"/>
          <ac:grpSpMkLst>
            <pc:docMk/>
            <pc:sldMk cId="42273080" sldId="351"/>
            <ac:grpSpMk id="61" creationId="{E817DA82-D43B-BD36-C174-198597A24F99}"/>
          </ac:grpSpMkLst>
        </pc:grpChg>
        <pc:grpChg chg="add mod">
          <ac:chgData name="Jeff Thies" userId="8cc19ffd055d15a7" providerId="LiveId" clId="{429D5703-ADE3-41B4-944C-2C2EFA2F43DE}" dt="2023-10-04T20:28:19.520" v="23368" actId="164"/>
          <ac:grpSpMkLst>
            <pc:docMk/>
            <pc:sldMk cId="42273080" sldId="351"/>
            <ac:grpSpMk id="66" creationId="{C593A47D-0AB4-0BA5-ECA8-F3F14CA79AF0}"/>
          </ac:grpSpMkLst>
        </pc:grpChg>
        <pc:grpChg chg="add mod">
          <ac:chgData name="Jeff Thies" userId="8cc19ffd055d15a7" providerId="LiveId" clId="{429D5703-ADE3-41B4-944C-2C2EFA2F43DE}" dt="2023-10-04T20:28:34.229" v="23369" actId="164"/>
          <ac:grpSpMkLst>
            <pc:docMk/>
            <pc:sldMk cId="42273080" sldId="351"/>
            <ac:grpSpMk id="67" creationId="{BDA17F16-2E77-6AD5-191C-4761E8497972}"/>
          </ac:grpSpMkLst>
        </pc:grpChg>
        <pc:grpChg chg="add del mod">
          <ac:chgData name="Jeff Thies" userId="8cc19ffd055d15a7" providerId="LiveId" clId="{429D5703-ADE3-41B4-944C-2C2EFA2F43DE}" dt="2023-10-04T20:34:47.481" v="23444" actId="165"/>
          <ac:grpSpMkLst>
            <pc:docMk/>
            <pc:sldMk cId="42273080" sldId="351"/>
            <ac:grpSpMk id="68" creationId="{78AD22E6-2462-65E3-763E-BF82D7F7E231}"/>
          </ac:grpSpMkLst>
        </pc:grpChg>
        <pc:grpChg chg="add del mod">
          <ac:chgData name="Jeff Thies" userId="8cc19ffd055d15a7" providerId="LiveId" clId="{429D5703-ADE3-41B4-944C-2C2EFA2F43DE}" dt="2023-10-04T20:33:41.372" v="23429" actId="165"/>
          <ac:grpSpMkLst>
            <pc:docMk/>
            <pc:sldMk cId="42273080" sldId="351"/>
            <ac:grpSpMk id="69" creationId="{BDBFD18A-65C1-8257-9776-CAC2543F40CB}"/>
          </ac:grpSpMkLst>
        </pc:grpChg>
        <pc:grpChg chg="add del mod topLvl">
          <ac:chgData name="Jeff Thies" userId="8cc19ffd055d15a7" providerId="LiveId" clId="{429D5703-ADE3-41B4-944C-2C2EFA2F43DE}" dt="2023-10-04T20:38:29.287" v="23515" actId="164"/>
          <ac:grpSpMkLst>
            <pc:docMk/>
            <pc:sldMk cId="42273080" sldId="351"/>
            <ac:grpSpMk id="70" creationId="{991178FD-D5B3-EC3A-EB55-3F43E28C9A99}"/>
          </ac:grpSpMkLst>
        </pc:grpChg>
        <pc:grpChg chg="add del mod topLvl">
          <ac:chgData name="Jeff Thies" userId="8cc19ffd055d15a7" providerId="LiveId" clId="{429D5703-ADE3-41B4-944C-2C2EFA2F43DE}" dt="2023-10-04T20:33:55.747" v="23432" actId="478"/>
          <ac:grpSpMkLst>
            <pc:docMk/>
            <pc:sldMk cId="42273080" sldId="351"/>
            <ac:grpSpMk id="71" creationId="{DE701990-3AEA-12C0-E00E-4E6811D2C76B}"/>
          </ac:grpSpMkLst>
        </pc:grpChg>
        <pc:grpChg chg="add mod">
          <ac:chgData name="Jeff Thies" userId="8cc19ffd055d15a7" providerId="LiveId" clId="{429D5703-ADE3-41B4-944C-2C2EFA2F43DE}" dt="2023-10-04T20:38:29.287" v="23515" actId="164"/>
          <ac:grpSpMkLst>
            <pc:docMk/>
            <pc:sldMk cId="42273080" sldId="351"/>
            <ac:grpSpMk id="82" creationId="{FE5AB65D-4078-7E9D-805D-708C4F882DA2}"/>
          </ac:grpSpMkLst>
        </pc:grpChg>
      </pc:sldChg>
      <pc:sldChg chg="addSp delSp modSp del mod">
        <pc:chgData name="Jeff Thies" userId="8cc19ffd055d15a7" providerId="LiveId" clId="{429D5703-ADE3-41B4-944C-2C2EFA2F43DE}" dt="2023-10-04T15:16:00.723" v="16312" actId="2696"/>
        <pc:sldMkLst>
          <pc:docMk/>
          <pc:sldMk cId="3485189640" sldId="351"/>
        </pc:sldMkLst>
        <pc:spChg chg="add mod">
          <ac:chgData name="Jeff Thies" userId="8cc19ffd055d15a7" providerId="LiveId" clId="{429D5703-ADE3-41B4-944C-2C2EFA2F43DE}" dt="2023-10-04T15:12:58.050" v="16291" actId="207"/>
          <ac:spMkLst>
            <pc:docMk/>
            <pc:sldMk cId="3485189640" sldId="351"/>
            <ac:spMk id="2" creationId="{407A37FC-DBE4-5B48-4EEE-ECDB3C4EDED1}"/>
          </ac:spMkLst>
        </pc:spChg>
        <pc:spChg chg="add mod topLvl">
          <ac:chgData name="Jeff Thies" userId="8cc19ffd055d15a7" providerId="LiveId" clId="{429D5703-ADE3-41B4-944C-2C2EFA2F43DE}" dt="2023-10-04T15:05:25.099" v="16227" actId="164"/>
          <ac:spMkLst>
            <pc:docMk/>
            <pc:sldMk cId="3485189640" sldId="351"/>
            <ac:spMk id="3" creationId="{B5C6A90C-180D-7E60-5088-A444D9CB55CD}"/>
          </ac:spMkLst>
        </pc:spChg>
        <pc:spChg chg="add del mod">
          <ac:chgData name="Jeff Thies" userId="8cc19ffd055d15a7" providerId="LiveId" clId="{429D5703-ADE3-41B4-944C-2C2EFA2F43DE}" dt="2023-10-04T14:13:56.790" v="15605" actId="478"/>
          <ac:spMkLst>
            <pc:docMk/>
            <pc:sldMk cId="3485189640" sldId="351"/>
            <ac:spMk id="4" creationId="{735B0C97-EAE1-63CF-6238-6DC70AD1BE96}"/>
          </ac:spMkLst>
        </pc:spChg>
        <pc:spChg chg="add del">
          <ac:chgData name="Jeff Thies" userId="8cc19ffd055d15a7" providerId="LiveId" clId="{429D5703-ADE3-41B4-944C-2C2EFA2F43DE}" dt="2023-10-04T14:12:19.119" v="15591" actId="11529"/>
          <ac:spMkLst>
            <pc:docMk/>
            <pc:sldMk cId="3485189640" sldId="351"/>
            <ac:spMk id="5" creationId="{EA8664EF-4704-BDF5-5C89-6956987008FF}"/>
          </ac:spMkLst>
        </pc:spChg>
        <pc:spChg chg="add del mod">
          <ac:chgData name="Jeff Thies" userId="8cc19ffd055d15a7" providerId="LiveId" clId="{429D5703-ADE3-41B4-944C-2C2EFA2F43DE}" dt="2023-10-04T14:13:53.554" v="15604" actId="478"/>
          <ac:spMkLst>
            <pc:docMk/>
            <pc:sldMk cId="3485189640" sldId="351"/>
            <ac:spMk id="6" creationId="{854E5631-EA79-DC08-3112-8F95D240AFA2}"/>
          </ac:spMkLst>
        </pc:spChg>
        <pc:spChg chg="add mod">
          <ac:chgData name="Jeff Thies" userId="8cc19ffd055d15a7" providerId="LiveId" clId="{429D5703-ADE3-41B4-944C-2C2EFA2F43DE}" dt="2023-10-04T14:47:14.309" v="15725" actId="164"/>
          <ac:spMkLst>
            <pc:docMk/>
            <pc:sldMk cId="3485189640" sldId="351"/>
            <ac:spMk id="7" creationId="{F0625180-3BEF-AD33-A5CB-B070D5EA70AD}"/>
          </ac:spMkLst>
        </pc:spChg>
        <pc:spChg chg="add mod ord">
          <ac:chgData name="Jeff Thies" userId="8cc19ffd055d15a7" providerId="LiveId" clId="{429D5703-ADE3-41B4-944C-2C2EFA2F43DE}" dt="2023-10-04T15:12:09.559" v="16290" actId="1037"/>
          <ac:spMkLst>
            <pc:docMk/>
            <pc:sldMk cId="3485189640" sldId="351"/>
            <ac:spMk id="8" creationId="{E702FD23-0D9F-BEDB-EA3B-2005036BDE00}"/>
          </ac:spMkLst>
        </pc:spChg>
        <pc:spChg chg="mod">
          <ac:chgData name="Jeff Thies" userId="8cc19ffd055d15a7" providerId="LiveId" clId="{429D5703-ADE3-41B4-944C-2C2EFA2F43DE}" dt="2023-10-04T14:46:29.272" v="15719" actId="207"/>
          <ac:spMkLst>
            <pc:docMk/>
            <pc:sldMk cId="3485189640" sldId="351"/>
            <ac:spMk id="10" creationId="{A8B29280-A389-4A5E-4622-2DD2E0E1E12C}"/>
          </ac:spMkLst>
        </pc:spChg>
        <pc:spChg chg="mod">
          <ac:chgData name="Jeff Thies" userId="8cc19ffd055d15a7" providerId="LiveId" clId="{429D5703-ADE3-41B4-944C-2C2EFA2F43DE}" dt="2023-10-04T14:41:27.503" v="15659"/>
          <ac:spMkLst>
            <pc:docMk/>
            <pc:sldMk cId="3485189640" sldId="351"/>
            <ac:spMk id="11" creationId="{2197AFCA-59AD-BDE2-FFC8-60EAA6730BE5}"/>
          </ac:spMkLst>
        </pc:spChg>
        <pc:spChg chg="mod">
          <ac:chgData name="Jeff Thies" userId="8cc19ffd055d15a7" providerId="LiveId" clId="{429D5703-ADE3-41B4-944C-2C2EFA2F43DE}" dt="2023-10-04T14:41:27.503" v="15659"/>
          <ac:spMkLst>
            <pc:docMk/>
            <pc:sldMk cId="3485189640" sldId="351"/>
            <ac:spMk id="12" creationId="{0C427F1F-C920-E0DE-E046-1FD995783F69}"/>
          </ac:spMkLst>
        </pc:spChg>
        <pc:spChg chg="mod">
          <ac:chgData name="Jeff Thies" userId="8cc19ffd055d15a7" providerId="LiveId" clId="{429D5703-ADE3-41B4-944C-2C2EFA2F43DE}" dt="2023-10-04T14:41:27.503" v="15659"/>
          <ac:spMkLst>
            <pc:docMk/>
            <pc:sldMk cId="3485189640" sldId="351"/>
            <ac:spMk id="13" creationId="{9D2D7CEE-5439-4C37-F608-843713FEF581}"/>
          </ac:spMkLst>
        </pc:spChg>
        <pc:spChg chg="add mod">
          <ac:chgData name="Jeff Thies" userId="8cc19ffd055d15a7" providerId="LiveId" clId="{429D5703-ADE3-41B4-944C-2C2EFA2F43DE}" dt="2023-10-04T15:11:44.462" v="16287" actId="1037"/>
          <ac:spMkLst>
            <pc:docMk/>
            <pc:sldMk cId="3485189640" sldId="351"/>
            <ac:spMk id="14" creationId="{40106A33-828F-ABBA-2093-7910A049B3C5}"/>
          </ac:spMkLst>
        </pc:spChg>
        <pc:spChg chg="add mod ord">
          <ac:chgData name="Jeff Thies" userId="8cc19ffd055d15a7" providerId="LiveId" clId="{429D5703-ADE3-41B4-944C-2C2EFA2F43DE}" dt="2023-10-04T15:10:36.892" v="16277" actId="207"/>
          <ac:spMkLst>
            <pc:docMk/>
            <pc:sldMk cId="3485189640" sldId="351"/>
            <ac:spMk id="16" creationId="{AB91FBBF-B177-4A36-D487-49AFF7AAF6B6}"/>
          </ac:spMkLst>
        </pc:spChg>
        <pc:spChg chg="mod">
          <ac:chgData name="Jeff Thies" userId="8cc19ffd055d15a7" providerId="LiveId" clId="{429D5703-ADE3-41B4-944C-2C2EFA2F43DE}" dt="2023-10-04T14:59:37.844" v="16063" actId="14100"/>
          <ac:spMkLst>
            <pc:docMk/>
            <pc:sldMk cId="3485189640" sldId="351"/>
            <ac:spMk id="20" creationId="{E41AAB93-C0FD-EF9B-C405-E4EA8313D0B5}"/>
          </ac:spMkLst>
        </pc:spChg>
        <pc:spChg chg="mod">
          <ac:chgData name="Jeff Thies" userId="8cc19ffd055d15a7" providerId="LiveId" clId="{429D5703-ADE3-41B4-944C-2C2EFA2F43DE}" dt="2023-10-04T14:52:05.729" v="15817" actId="122"/>
          <ac:spMkLst>
            <pc:docMk/>
            <pc:sldMk cId="3485189640" sldId="351"/>
            <ac:spMk id="21" creationId="{2CBCE5CD-A0A0-0FA0-4AA1-3BEEAB9B65F0}"/>
          </ac:spMkLst>
        </pc:spChg>
        <pc:spChg chg="mod">
          <ac:chgData name="Jeff Thies" userId="8cc19ffd055d15a7" providerId="LiveId" clId="{429D5703-ADE3-41B4-944C-2C2EFA2F43DE}" dt="2023-10-04T14:54:58.554" v="15984" actId="20577"/>
          <ac:spMkLst>
            <pc:docMk/>
            <pc:sldMk cId="3485189640" sldId="351"/>
            <ac:spMk id="23" creationId="{6D223E62-0E98-3301-8E97-9C4334CBD773}"/>
          </ac:spMkLst>
        </pc:spChg>
        <pc:spChg chg="mod">
          <ac:chgData name="Jeff Thies" userId="8cc19ffd055d15a7" providerId="LiveId" clId="{429D5703-ADE3-41B4-944C-2C2EFA2F43DE}" dt="2023-10-04T14:52:11.528" v="15818" actId="122"/>
          <ac:spMkLst>
            <pc:docMk/>
            <pc:sldMk cId="3485189640" sldId="351"/>
            <ac:spMk id="24" creationId="{37DBF162-401E-D292-97E5-6A28A127B718}"/>
          </ac:spMkLst>
        </pc:spChg>
        <pc:spChg chg="mod">
          <ac:chgData name="Jeff Thies" userId="8cc19ffd055d15a7" providerId="LiveId" clId="{429D5703-ADE3-41B4-944C-2C2EFA2F43DE}" dt="2023-10-04T14:56:21.749" v="16013" actId="20577"/>
          <ac:spMkLst>
            <pc:docMk/>
            <pc:sldMk cId="3485189640" sldId="351"/>
            <ac:spMk id="26" creationId="{28445C7C-5452-C31A-5F22-D780A68FC7AE}"/>
          </ac:spMkLst>
        </pc:spChg>
        <pc:spChg chg="mod">
          <ac:chgData name="Jeff Thies" userId="8cc19ffd055d15a7" providerId="LiveId" clId="{429D5703-ADE3-41B4-944C-2C2EFA2F43DE}" dt="2023-10-04T14:52:17.038" v="15819" actId="122"/>
          <ac:spMkLst>
            <pc:docMk/>
            <pc:sldMk cId="3485189640" sldId="351"/>
            <ac:spMk id="27" creationId="{15046461-F311-D048-2D04-8AA8570ADBCB}"/>
          </ac:spMkLst>
        </pc:spChg>
        <pc:spChg chg="add mod">
          <ac:chgData name="Jeff Thies" userId="8cc19ffd055d15a7" providerId="LiveId" clId="{429D5703-ADE3-41B4-944C-2C2EFA2F43DE}" dt="2023-10-04T15:06:16.147" v="16233" actId="164"/>
          <ac:spMkLst>
            <pc:docMk/>
            <pc:sldMk cId="3485189640" sldId="351"/>
            <ac:spMk id="28" creationId="{CC572731-A56B-88DA-64ED-F7B0CC615AB5}"/>
          </ac:spMkLst>
        </pc:spChg>
        <pc:spChg chg="add mod">
          <ac:chgData name="Jeff Thies" userId="8cc19ffd055d15a7" providerId="LiveId" clId="{429D5703-ADE3-41B4-944C-2C2EFA2F43DE}" dt="2023-10-04T15:07:24.429" v="16245" actId="164"/>
          <ac:spMkLst>
            <pc:docMk/>
            <pc:sldMk cId="3485189640" sldId="351"/>
            <ac:spMk id="29" creationId="{2B427A2B-9838-18F7-3E81-2F96462BD14E}"/>
          </ac:spMkLst>
        </pc:spChg>
        <pc:spChg chg="add mod">
          <ac:chgData name="Jeff Thies" userId="8cc19ffd055d15a7" providerId="LiveId" clId="{429D5703-ADE3-41B4-944C-2C2EFA2F43DE}" dt="2023-10-04T15:07:46.484" v="16247" actId="164"/>
          <ac:spMkLst>
            <pc:docMk/>
            <pc:sldMk cId="3485189640" sldId="351"/>
            <ac:spMk id="30" creationId="{A8C31DF5-B8F0-6980-10C7-D70588F218C5}"/>
          </ac:spMkLst>
        </pc:spChg>
        <pc:spChg chg="mod topLvl">
          <ac:chgData name="Jeff Thies" userId="8cc19ffd055d15a7" providerId="LiveId" clId="{429D5703-ADE3-41B4-944C-2C2EFA2F43DE}" dt="2023-10-04T15:05:25.099" v="16227" actId="164"/>
          <ac:spMkLst>
            <pc:docMk/>
            <pc:sldMk cId="3485189640" sldId="351"/>
            <ac:spMk id="1432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03:35.342" v="15518" actId="478"/>
          <ac:spMkLst>
            <pc:docMk/>
            <pc:sldMk cId="3485189640" sldId="351"/>
            <ac:spMk id="1433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45:12.083" v="15710" actId="478"/>
          <ac:spMkLst>
            <pc:docMk/>
            <pc:sldMk cId="3485189640" sldId="351"/>
            <ac:spMk id="1434" creationId="{00000000-0000-0000-0000-000000000000}"/>
          </ac:spMkLst>
        </pc:spChg>
        <pc:spChg chg="del mod topLvl">
          <ac:chgData name="Jeff Thies" userId="8cc19ffd055d15a7" providerId="LiveId" clId="{429D5703-ADE3-41B4-944C-2C2EFA2F43DE}" dt="2023-10-04T15:00:49.113" v="16091" actId="478"/>
          <ac:spMkLst>
            <pc:docMk/>
            <pc:sldMk cId="3485189640" sldId="351"/>
            <ac:spMk id="1436" creationId="{00000000-0000-0000-0000-000000000000}"/>
          </ac:spMkLst>
        </pc:spChg>
        <pc:spChg chg="mod topLvl">
          <ac:chgData name="Jeff Thies" userId="8cc19ffd055d15a7" providerId="LiveId" clId="{429D5703-ADE3-41B4-944C-2C2EFA2F43DE}" dt="2023-10-04T15:05:54.532" v="16232" actId="1035"/>
          <ac:spMkLst>
            <pc:docMk/>
            <pc:sldMk cId="3485189640" sldId="351"/>
            <ac:spMk id="1437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43:10.567" v="15680" actId="478"/>
          <ac:spMkLst>
            <pc:docMk/>
            <pc:sldMk cId="3485189640" sldId="351"/>
            <ac:spMk id="1460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03:41.103" v="15519" actId="478"/>
          <ac:spMkLst>
            <pc:docMk/>
            <pc:sldMk cId="3485189640" sldId="351"/>
            <ac:spMk id="1461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41:54.011" v="15669" actId="478"/>
          <ac:spMkLst>
            <pc:docMk/>
            <pc:sldMk cId="3485189640" sldId="351"/>
            <ac:spMk id="1462" creationId="{00000000-0000-0000-0000-000000000000}"/>
          </ac:spMkLst>
        </pc:spChg>
        <pc:spChg chg="del mod">
          <ac:chgData name="Jeff Thies" userId="8cc19ffd055d15a7" providerId="LiveId" clId="{429D5703-ADE3-41B4-944C-2C2EFA2F43DE}" dt="2023-10-04T14:03:41.103" v="15519" actId="478"/>
          <ac:spMkLst>
            <pc:docMk/>
            <pc:sldMk cId="3485189640" sldId="351"/>
            <ac:spMk id="1478" creationId="{00000000-0000-0000-0000-000000000000}"/>
          </ac:spMkLst>
        </pc:spChg>
        <pc:grpChg chg="add mod">
          <ac:chgData name="Jeff Thies" userId="8cc19ffd055d15a7" providerId="LiveId" clId="{429D5703-ADE3-41B4-944C-2C2EFA2F43DE}" dt="2023-10-04T15:07:46.484" v="16247" actId="164"/>
          <ac:grpSpMkLst>
            <pc:docMk/>
            <pc:sldMk cId="3485189640" sldId="351"/>
            <ac:grpSpMk id="9" creationId="{8E1345A4-55C4-6C2E-CB6E-555A0A4C3944}"/>
          </ac:grpSpMkLst>
        </pc:grpChg>
        <pc:grpChg chg="add mod">
          <ac:chgData name="Jeff Thies" userId="8cc19ffd055d15a7" providerId="LiveId" clId="{429D5703-ADE3-41B4-944C-2C2EFA2F43DE}" dt="2023-10-04T15:07:24.429" v="16245" actId="164"/>
          <ac:grpSpMkLst>
            <pc:docMk/>
            <pc:sldMk cId="3485189640" sldId="351"/>
            <ac:grpSpMk id="15" creationId="{F1B1D1B9-BD2A-8D39-D1D0-F0A2AFC4BB57}"/>
          </ac:grpSpMkLst>
        </pc:grpChg>
        <pc:grpChg chg="add del mod">
          <ac:chgData name="Jeff Thies" userId="8cc19ffd055d15a7" providerId="LiveId" clId="{429D5703-ADE3-41B4-944C-2C2EFA2F43DE}" dt="2023-10-04T15:05:12.261" v="16226" actId="165"/>
          <ac:grpSpMkLst>
            <pc:docMk/>
            <pc:sldMk cId="3485189640" sldId="351"/>
            <ac:grpSpMk id="17" creationId="{8114B6B4-9197-8DAB-1813-37BF890DD8AD}"/>
          </ac:grpSpMkLst>
        </pc:grpChg>
        <pc:grpChg chg="add mod">
          <ac:chgData name="Jeff Thies" userId="8cc19ffd055d15a7" providerId="LiveId" clId="{429D5703-ADE3-41B4-944C-2C2EFA2F43DE}" dt="2023-10-04T15:06:16.147" v="16233" actId="164"/>
          <ac:grpSpMkLst>
            <pc:docMk/>
            <pc:sldMk cId="3485189640" sldId="351"/>
            <ac:grpSpMk id="18" creationId="{BA22A49A-6567-FE14-BF4B-EF9EF6669051}"/>
          </ac:grpSpMkLst>
        </pc:grpChg>
        <pc:grpChg chg="add del mod">
          <ac:chgData name="Jeff Thies" userId="8cc19ffd055d15a7" providerId="LiveId" clId="{429D5703-ADE3-41B4-944C-2C2EFA2F43DE}" dt="2023-10-04T15:01:42.521" v="16097" actId="478"/>
          <ac:grpSpMkLst>
            <pc:docMk/>
            <pc:sldMk cId="3485189640" sldId="351"/>
            <ac:grpSpMk id="19" creationId="{8F88D2EC-63C8-2D1A-0748-C45C99A00E1C}"/>
          </ac:grpSpMkLst>
        </pc:grpChg>
        <pc:grpChg chg="add del mod">
          <ac:chgData name="Jeff Thies" userId="8cc19ffd055d15a7" providerId="LiveId" clId="{429D5703-ADE3-41B4-944C-2C2EFA2F43DE}" dt="2023-10-04T15:03:08.412" v="16166" actId="478"/>
          <ac:grpSpMkLst>
            <pc:docMk/>
            <pc:sldMk cId="3485189640" sldId="351"/>
            <ac:grpSpMk id="22" creationId="{55E2C028-B238-0E30-EC99-0052A066AED3}"/>
          </ac:grpSpMkLst>
        </pc:grpChg>
        <pc:grpChg chg="add del mod">
          <ac:chgData name="Jeff Thies" userId="8cc19ffd055d15a7" providerId="LiveId" clId="{429D5703-ADE3-41B4-944C-2C2EFA2F43DE}" dt="2023-10-04T15:04:07.402" v="16221" actId="478"/>
          <ac:grpSpMkLst>
            <pc:docMk/>
            <pc:sldMk cId="3485189640" sldId="351"/>
            <ac:grpSpMk id="25" creationId="{7DE851E3-9215-6F30-63F8-A12A13699F75}"/>
          </ac:grpSpMkLst>
        </pc:grpChg>
        <pc:grpChg chg="add mod">
          <ac:chgData name="Jeff Thies" userId="8cc19ffd055d15a7" providerId="LiveId" clId="{429D5703-ADE3-41B4-944C-2C2EFA2F43DE}" dt="2023-10-04T15:08:34.929" v="16250" actId="12788"/>
          <ac:grpSpMkLst>
            <pc:docMk/>
            <pc:sldMk cId="3485189640" sldId="351"/>
            <ac:grpSpMk id="31" creationId="{60328479-5559-7B81-1132-41B993F2344D}"/>
          </ac:grpSpMkLst>
        </pc:grpChg>
        <pc:grpChg chg="add mod">
          <ac:chgData name="Jeff Thies" userId="8cc19ffd055d15a7" providerId="LiveId" clId="{429D5703-ADE3-41B4-944C-2C2EFA2F43DE}" dt="2023-10-04T15:08:58.706" v="16276" actId="1037"/>
          <ac:grpSpMkLst>
            <pc:docMk/>
            <pc:sldMk cId="3485189640" sldId="351"/>
            <ac:grpSpMk id="32" creationId="{EF69F995-E8D5-5F55-B408-B84575DF7B92}"/>
          </ac:grpSpMkLst>
        </pc:grpChg>
        <pc:grpChg chg="add mod">
          <ac:chgData name="Jeff Thies" userId="8cc19ffd055d15a7" providerId="LiveId" clId="{429D5703-ADE3-41B4-944C-2C2EFA2F43DE}" dt="2023-10-04T15:08:34.929" v="16250" actId="12788"/>
          <ac:grpSpMkLst>
            <pc:docMk/>
            <pc:sldMk cId="3485189640" sldId="351"/>
            <ac:grpSpMk id="33" creationId="{D1FD392E-0258-2D7A-D6DD-95E1889F42C8}"/>
          </ac:grpSpMkLst>
        </pc:grpChg>
        <pc:grpChg chg="add mod">
          <ac:chgData name="Jeff Thies" userId="8cc19ffd055d15a7" providerId="LiveId" clId="{429D5703-ADE3-41B4-944C-2C2EFA2F43DE}" dt="2023-10-04T15:08:58.706" v="16276" actId="1037"/>
          <ac:grpSpMkLst>
            <pc:docMk/>
            <pc:sldMk cId="3485189640" sldId="351"/>
            <ac:grpSpMk id="34" creationId="{B21329C1-FF46-8E8C-7231-B18BFEDCB26B}"/>
          </ac:grpSpMkLst>
        </pc:grpChg>
        <pc:grpChg chg="mod">
          <ac:chgData name="Jeff Thies" userId="8cc19ffd055d15a7" providerId="LiveId" clId="{429D5703-ADE3-41B4-944C-2C2EFA2F43DE}" dt="2023-10-04T15:13:20.616" v="16304" actId="1037"/>
          <ac:grpSpMkLst>
            <pc:docMk/>
            <pc:sldMk cId="3485189640" sldId="351"/>
            <ac:grpSpMk id="1369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5:00:42.404" v="16090" actId="165"/>
          <ac:grpSpMkLst>
            <pc:docMk/>
            <pc:sldMk cId="3485189640" sldId="351"/>
            <ac:grpSpMk id="1435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3:31.642" v="15517" actId="478"/>
          <ac:grpSpMkLst>
            <pc:docMk/>
            <pc:sldMk cId="3485189640" sldId="351"/>
            <ac:grpSpMk id="1438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49:32.966" v="15753" actId="478"/>
          <ac:grpSpMkLst>
            <pc:docMk/>
            <pc:sldMk cId="3485189640" sldId="351"/>
            <ac:grpSpMk id="1441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4:11.207" v="15520" actId="478"/>
          <ac:grpSpMkLst>
            <pc:docMk/>
            <pc:sldMk cId="3485189640" sldId="351"/>
            <ac:grpSpMk id="1444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3:31.642" v="15517" actId="478"/>
          <ac:grpSpMkLst>
            <pc:docMk/>
            <pc:sldMk cId="3485189640" sldId="351"/>
            <ac:grpSpMk id="1447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4:17.135" v="15521" actId="478"/>
          <ac:grpSpMkLst>
            <pc:docMk/>
            <pc:sldMk cId="3485189640" sldId="351"/>
            <ac:grpSpMk id="1455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49:36.946" v="15754" actId="478"/>
          <ac:grpSpMkLst>
            <pc:docMk/>
            <pc:sldMk cId="3485189640" sldId="351"/>
            <ac:grpSpMk id="1463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3:41.103" v="15519" actId="478"/>
          <ac:grpSpMkLst>
            <pc:docMk/>
            <pc:sldMk cId="3485189640" sldId="351"/>
            <ac:grpSpMk id="1466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49:41.011" v="15755" actId="478"/>
          <ac:grpSpMkLst>
            <pc:docMk/>
            <pc:sldMk cId="3485189640" sldId="351"/>
            <ac:grpSpMk id="1469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4:23.486" v="15523" actId="478"/>
          <ac:grpSpMkLst>
            <pc:docMk/>
            <pc:sldMk cId="3485189640" sldId="351"/>
            <ac:grpSpMk id="1472" creationId="{00000000-0000-0000-0000-000000000000}"/>
          </ac:grpSpMkLst>
        </pc:grpChg>
        <pc:grpChg chg="del mod">
          <ac:chgData name="Jeff Thies" userId="8cc19ffd055d15a7" providerId="LiveId" clId="{429D5703-ADE3-41B4-944C-2C2EFA2F43DE}" dt="2023-10-04T14:04:20.395" v="15522" actId="478"/>
          <ac:grpSpMkLst>
            <pc:docMk/>
            <pc:sldMk cId="3485189640" sldId="351"/>
            <ac:grpSpMk id="1479" creationId="{00000000-0000-0000-0000-000000000000}"/>
          </ac:grpSpMkLst>
        </pc:grpChg>
      </pc:sldChg>
      <pc:sldChg chg="modSp del mod modNotesTx">
        <pc:chgData name="Jeff Thies" userId="8cc19ffd055d15a7" providerId="LiveId" clId="{429D5703-ADE3-41B4-944C-2C2EFA2F43DE}" dt="2023-10-05T12:57:18.839" v="23776" actId="2696"/>
        <pc:sldMkLst>
          <pc:docMk/>
          <pc:sldMk cId="2766917144" sldId="352"/>
        </pc:sldMkLst>
        <pc:spChg chg="mod">
          <ac:chgData name="Jeff Thies" userId="8cc19ffd055d15a7" providerId="LiveId" clId="{429D5703-ADE3-41B4-944C-2C2EFA2F43DE}" dt="2023-10-04T16:56:12.951" v="21717" actId="20577"/>
          <ac:spMkLst>
            <pc:docMk/>
            <pc:sldMk cId="2766917144" sldId="352"/>
            <ac:spMk id="6" creationId="{75270CC3-57D7-BCF4-2646-C0F298E3615E}"/>
          </ac:spMkLst>
        </pc:spChg>
      </pc:sldChg>
      <pc:sldChg chg="del">
        <pc:chgData name="Jeff Thies" userId="8cc19ffd055d15a7" providerId="LiveId" clId="{429D5703-ADE3-41B4-944C-2C2EFA2F43DE}" dt="2023-10-04T20:29:32.826" v="23375" actId="47"/>
        <pc:sldMkLst>
          <pc:docMk/>
          <pc:sldMk cId="4059109404" sldId="353"/>
        </pc:sldMkLst>
      </pc:sldChg>
      <pc:sldChg chg="addSp delSp modSp mod delAnim modAnim">
        <pc:chgData name="Jeff Thies" userId="8cc19ffd055d15a7" providerId="LiveId" clId="{429D5703-ADE3-41B4-944C-2C2EFA2F43DE}" dt="2023-10-05T00:40:10.847" v="23771"/>
        <pc:sldMkLst>
          <pc:docMk/>
          <pc:sldMk cId="4283265254" sldId="353"/>
        </pc:sldMkLst>
        <pc:spChg chg="add del mod">
          <ac:chgData name="Jeff Thies" userId="8cc19ffd055d15a7" providerId="LiveId" clId="{429D5703-ADE3-41B4-944C-2C2EFA2F43DE}" dt="2023-10-04T23:51:16.969" v="23519" actId="478"/>
          <ac:spMkLst>
            <pc:docMk/>
            <pc:sldMk cId="4283265254" sldId="353"/>
            <ac:spMk id="5" creationId="{E80FA981-6031-0CD5-4A7B-218B18BEF8BB}"/>
          </ac:spMkLst>
        </pc:spChg>
        <pc:spChg chg="add del mod">
          <ac:chgData name="Jeff Thies" userId="8cc19ffd055d15a7" providerId="LiveId" clId="{429D5703-ADE3-41B4-944C-2C2EFA2F43DE}" dt="2023-10-05T00:01:55.710" v="23525"/>
          <ac:spMkLst>
            <pc:docMk/>
            <pc:sldMk cId="4283265254" sldId="353"/>
            <ac:spMk id="7" creationId="{80B4589A-CF39-5111-AE6A-3B1FE7B4AE1C}"/>
          </ac:spMkLst>
        </pc:spChg>
        <pc:spChg chg="del">
          <ac:chgData name="Jeff Thies" userId="8cc19ffd055d15a7" providerId="LiveId" clId="{429D5703-ADE3-41B4-944C-2C2EFA2F43DE}" dt="2023-10-04T23:51:12.518" v="23518" actId="478"/>
          <ac:spMkLst>
            <pc:docMk/>
            <pc:sldMk cId="4283265254" sldId="353"/>
            <ac:spMk id="15" creationId="{4D85DF88-AFB7-4593-F636-691E73B2766F}"/>
          </ac:spMkLst>
        </pc:spChg>
        <pc:spChg chg="add mod">
          <ac:chgData name="Jeff Thies" userId="8cc19ffd055d15a7" providerId="LiveId" clId="{429D5703-ADE3-41B4-944C-2C2EFA2F43DE}" dt="2023-10-05T00:26:19.213" v="23723" actId="1076"/>
          <ac:spMkLst>
            <pc:docMk/>
            <pc:sldMk cId="4283265254" sldId="353"/>
            <ac:spMk id="18" creationId="{89C18D7F-F33C-C3AB-B37D-EF1C20059D91}"/>
          </ac:spMkLst>
        </pc:spChg>
        <pc:spChg chg="add mod">
          <ac:chgData name="Jeff Thies" userId="8cc19ffd055d15a7" providerId="LiveId" clId="{429D5703-ADE3-41B4-944C-2C2EFA2F43DE}" dt="2023-10-05T00:18:31.872" v="23684" actId="1076"/>
          <ac:spMkLst>
            <pc:docMk/>
            <pc:sldMk cId="4283265254" sldId="353"/>
            <ac:spMk id="19" creationId="{D97EBBA3-2EB2-F884-F405-935C031CEF3B}"/>
          </ac:spMkLst>
        </pc:spChg>
        <pc:spChg chg="mod topLvl">
          <ac:chgData name="Jeff Thies" userId="8cc19ffd055d15a7" providerId="LiveId" clId="{429D5703-ADE3-41B4-944C-2C2EFA2F43DE}" dt="2023-10-05T00:39:15.942" v="23768" actId="164"/>
          <ac:spMkLst>
            <pc:docMk/>
            <pc:sldMk cId="4283265254" sldId="353"/>
            <ac:spMk id="22" creationId="{09927C3F-8A97-21EA-A52F-D05E077FAFD8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3" creationId="{252FBA21-264C-2689-E9EF-B57954D20684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4" creationId="{58F65DE3-7FE7-B865-7EA8-8394F9597168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5" creationId="{78A73C37-770D-7D82-106B-4C279383D8F4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6" creationId="{4A7C44AA-CE24-2CA9-8215-5D2752A71F35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7" creationId="{B85603F7-AB0C-0832-2A40-E3AA0A67C3BD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8" creationId="{3490F88C-6BF1-FC6E-F504-A7081A0E091C}"/>
          </ac:spMkLst>
        </pc:spChg>
        <pc:spChg chg="mod">
          <ac:chgData name="Jeff Thies" userId="8cc19ffd055d15a7" providerId="LiveId" clId="{429D5703-ADE3-41B4-944C-2C2EFA2F43DE}" dt="2023-10-05T00:34:15.397" v="23732" actId="165"/>
          <ac:spMkLst>
            <pc:docMk/>
            <pc:sldMk cId="4283265254" sldId="353"/>
            <ac:spMk id="29" creationId="{3FF1D420-DC47-71AB-DCDB-8182419C0629}"/>
          </ac:spMkLst>
        </pc:spChg>
        <pc:grpChg chg="del">
          <ac:chgData name="Jeff Thies" userId="8cc19ffd055d15a7" providerId="LiveId" clId="{429D5703-ADE3-41B4-944C-2C2EFA2F43DE}" dt="2023-10-04T23:51:12.518" v="23518" actId="478"/>
          <ac:grpSpMkLst>
            <pc:docMk/>
            <pc:sldMk cId="4283265254" sldId="353"/>
            <ac:grpSpMk id="17" creationId="{9B00663D-0C45-CBAE-9250-F9015B8D8A01}"/>
          </ac:grpSpMkLst>
        </pc:grpChg>
        <pc:grpChg chg="add del mod">
          <ac:chgData name="Jeff Thies" userId="8cc19ffd055d15a7" providerId="LiveId" clId="{429D5703-ADE3-41B4-944C-2C2EFA2F43DE}" dt="2023-10-05T00:34:15.397" v="23732" actId="165"/>
          <ac:grpSpMkLst>
            <pc:docMk/>
            <pc:sldMk cId="4283265254" sldId="353"/>
            <ac:grpSpMk id="20" creationId="{8D5BE523-BB07-2A6A-4E0A-02AE4495D2BF}"/>
          </ac:grpSpMkLst>
        </pc:grpChg>
        <pc:grpChg chg="mod topLvl">
          <ac:chgData name="Jeff Thies" userId="8cc19ffd055d15a7" providerId="LiveId" clId="{429D5703-ADE3-41B4-944C-2C2EFA2F43DE}" dt="2023-10-05T00:39:15.942" v="23768" actId="164"/>
          <ac:grpSpMkLst>
            <pc:docMk/>
            <pc:sldMk cId="4283265254" sldId="353"/>
            <ac:grpSpMk id="21" creationId="{92AE6EAF-4E02-BE70-BA7B-2C2C26CA0F19}"/>
          </ac:grpSpMkLst>
        </pc:grpChg>
        <pc:grpChg chg="add mod">
          <ac:chgData name="Jeff Thies" userId="8cc19ffd055d15a7" providerId="LiveId" clId="{429D5703-ADE3-41B4-944C-2C2EFA2F43DE}" dt="2023-10-05T00:39:22.304" v="23769" actId="14100"/>
          <ac:grpSpMkLst>
            <pc:docMk/>
            <pc:sldMk cId="4283265254" sldId="353"/>
            <ac:grpSpMk id="30" creationId="{8D4378F0-3929-86FA-8765-D4225F4FD96A}"/>
          </ac:grpSpMkLst>
        </pc:grpChg>
        <pc:picChg chg="del">
          <ac:chgData name="Jeff Thies" userId="8cc19ffd055d15a7" providerId="LiveId" clId="{429D5703-ADE3-41B4-944C-2C2EFA2F43DE}" dt="2023-10-04T23:51:12.518" v="23518" actId="478"/>
          <ac:picMkLst>
            <pc:docMk/>
            <pc:sldMk cId="4283265254" sldId="353"/>
            <ac:picMk id="2" creationId="{2FAAFA4B-CEBA-6F8E-A243-F0E8C4199D73}"/>
          </ac:picMkLst>
        </pc:picChg>
        <pc:picChg chg="add del mod">
          <ac:chgData name="Jeff Thies" userId="8cc19ffd055d15a7" providerId="LiveId" clId="{429D5703-ADE3-41B4-944C-2C2EFA2F43DE}" dt="2023-10-05T00:03:09.195" v="23527" actId="478"/>
          <ac:picMkLst>
            <pc:docMk/>
            <pc:sldMk cId="4283265254" sldId="353"/>
            <ac:picMk id="16" creationId="{1F3CA477-1E6B-0DFB-A137-1E507C9B0810}"/>
          </ac:picMkLst>
        </pc:picChg>
        <pc:picChg chg="del">
          <ac:chgData name="Jeff Thies" userId="8cc19ffd055d15a7" providerId="LiveId" clId="{429D5703-ADE3-41B4-944C-2C2EFA2F43DE}" dt="2023-10-04T23:51:12.518" v="23518" actId="478"/>
          <ac:picMkLst>
            <pc:docMk/>
            <pc:sldMk cId="4283265254" sldId="353"/>
            <ac:picMk id="4673" creationId="{00000000-0000-0000-0000-000000000000}"/>
          </ac:picMkLst>
        </pc:picChg>
      </pc:sldChg>
      <pc:sldChg chg="del">
        <pc:chgData name="Jeff Thies" userId="8cc19ffd055d15a7" providerId="LiveId" clId="{429D5703-ADE3-41B4-944C-2C2EFA2F43DE}" dt="2023-10-04T20:29:51.056" v="23376" actId="47"/>
        <pc:sldMkLst>
          <pc:docMk/>
          <pc:sldMk cId="764290661" sldId="354"/>
        </pc:sldMkLst>
      </pc:sldChg>
      <pc:sldChg chg="add modAnim modNotesTx">
        <pc:chgData name="Jeff Thies" userId="8cc19ffd055d15a7" providerId="LiveId" clId="{429D5703-ADE3-41B4-944C-2C2EFA2F43DE}" dt="2023-10-05T12:57:40.618" v="23781"/>
        <pc:sldMkLst>
          <pc:docMk/>
          <pc:sldMk cId="3068608208" sldId="354"/>
        </pc:sldMkLst>
      </pc:sldChg>
      <pc:sldMasterChg chg="addSldLayout delSldLayout modSldLayout">
        <pc:chgData name="Jeff Thies" userId="8cc19ffd055d15a7" providerId="LiveId" clId="{429D5703-ADE3-41B4-944C-2C2EFA2F43DE}" dt="2023-10-04T15:13:50.736" v="16307" actId="478"/>
        <pc:sldMasterMkLst>
          <pc:docMk/>
          <pc:sldMasterMk cId="0" sldId="2147483719"/>
        </pc:sldMasterMkLst>
        <pc:sldLayoutChg chg="add del">
          <pc:chgData name="Jeff Thies" userId="8cc19ffd055d15a7" providerId="LiveId" clId="{429D5703-ADE3-41B4-944C-2C2EFA2F43DE}" dt="2023-09-27T18:58:23.073" v="3009" actId="47"/>
          <pc:sldLayoutMkLst>
            <pc:docMk/>
            <pc:sldMasterMk cId="0" sldId="2147483719"/>
            <pc:sldLayoutMk cId="0" sldId="2147483648"/>
          </pc:sldLayoutMkLst>
        </pc:sldLayoutChg>
        <pc:sldLayoutChg chg="delSp mod delAnim">
          <pc:chgData name="Jeff Thies" userId="8cc19ffd055d15a7" providerId="LiveId" clId="{429D5703-ADE3-41B4-944C-2C2EFA2F43DE}" dt="2023-10-04T15:13:50.736" v="16307" actId="478"/>
          <pc:sldLayoutMkLst>
            <pc:docMk/>
            <pc:sldMasterMk cId="0" sldId="2147483719"/>
            <pc:sldLayoutMk cId="0" sldId="2147483651"/>
          </pc:sldLayoutMkLst>
          <pc:spChg chg="del">
            <ac:chgData name="Jeff Thies" userId="8cc19ffd055d15a7" providerId="LiveId" clId="{429D5703-ADE3-41B4-944C-2C2EFA2F43DE}" dt="2023-10-04T15:13:47.250" v="16306" actId="478"/>
            <ac:spMkLst>
              <pc:docMk/>
              <pc:sldMasterMk cId="0" sldId="2147483719"/>
              <pc:sldLayoutMk cId="0" sldId="2147483651"/>
              <ac:spMk id="35" creationId="{00000000-0000-0000-0000-000000000000}"/>
            </ac:spMkLst>
          </pc:spChg>
          <pc:spChg chg="del">
            <ac:chgData name="Jeff Thies" userId="8cc19ffd055d15a7" providerId="LiveId" clId="{429D5703-ADE3-41B4-944C-2C2EFA2F43DE}" dt="2023-10-04T15:13:43.335" v="16305" actId="478"/>
            <ac:spMkLst>
              <pc:docMk/>
              <pc:sldMasterMk cId="0" sldId="2147483719"/>
              <pc:sldLayoutMk cId="0" sldId="2147483651"/>
              <ac:spMk id="36" creationId="{00000000-0000-0000-0000-000000000000}"/>
            </ac:spMkLst>
          </pc:spChg>
          <pc:cxnChg chg="del">
            <ac:chgData name="Jeff Thies" userId="8cc19ffd055d15a7" providerId="LiveId" clId="{429D5703-ADE3-41B4-944C-2C2EFA2F43DE}" dt="2023-10-04T15:13:50.736" v="16307" actId="478"/>
            <ac:cxnSpMkLst>
              <pc:docMk/>
              <pc:sldMasterMk cId="0" sldId="2147483719"/>
              <pc:sldLayoutMk cId="0" sldId="2147483651"/>
              <ac:cxnSpMk id="37" creationId="{00000000-0000-0000-0000-000000000000}"/>
            </ac:cxnSpMkLst>
          </pc:cxnChg>
        </pc:sldLayoutChg>
        <pc:sldLayoutChg chg="addSp delSp modSp mod addAnim delAnim">
          <pc:chgData name="Jeff Thies" userId="8cc19ffd055d15a7" providerId="LiveId" clId="{429D5703-ADE3-41B4-944C-2C2EFA2F43DE}" dt="2023-09-27T18:55:13.990" v="2974" actId="207"/>
          <pc:sldLayoutMkLst>
            <pc:docMk/>
            <pc:sldMasterMk cId="0" sldId="2147483719"/>
            <pc:sldLayoutMk cId="0" sldId="2147483659"/>
          </pc:sldLayoutMkLst>
          <pc:spChg chg="del">
            <ac:chgData name="Jeff Thies" userId="8cc19ffd055d15a7" providerId="LiveId" clId="{429D5703-ADE3-41B4-944C-2C2EFA2F43DE}" dt="2023-09-27T18:52:52.058" v="2923" actId="478"/>
            <ac:spMkLst>
              <pc:docMk/>
              <pc:sldMasterMk cId="0" sldId="2147483719"/>
              <pc:sldLayoutMk cId="0" sldId="2147483659"/>
              <ac:spMk id="126" creationId="{00000000-0000-0000-0000-000000000000}"/>
            </ac:spMkLst>
          </pc:spChg>
          <pc:spChg chg="add del mod">
            <ac:chgData name="Jeff Thies" userId="8cc19ffd055d15a7" providerId="LiveId" clId="{429D5703-ADE3-41B4-944C-2C2EFA2F43DE}" dt="2023-09-27T18:55:13.990" v="2974" actId="207"/>
            <ac:spMkLst>
              <pc:docMk/>
              <pc:sldMasterMk cId="0" sldId="2147483719"/>
              <pc:sldLayoutMk cId="0" sldId="2147483659"/>
              <ac:spMk id="129" creationId="{00000000-0000-0000-0000-000000000000}"/>
            </ac:spMkLst>
          </pc:spChg>
          <pc:cxnChg chg="add del">
            <ac:chgData name="Jeff Thies" userId="8cc19ffd055d15a7" providerId="LiveId" clId="{429D5703-ADE3-41B4-944C-2C2EFA2F43DE}" dt="2023-09-27T18:52:47.384" v="2922" actId="478"/>
            <ac:cxnSpMkLst>
              <pc:docMk/>
              <pc:sldMasterMk cId="0" sldId="2147483719"/>
              <pc:sldLayoutMk cId="0" sldId="2147483659"/>
              <ac:cxnSpMk id="130" creationId="{00000000-0000-0000-0000-000000000000}"/>
            </ac:cxnSpMkLst>
          </pc:cxnChg>
        </pc:sldLayoutChg>
      </pc:sldMasterChg>
    </pc:docChg>
  </pc:docChgLst>
  <pc:docChgLst>
    <pc:chgData name="Jeff Thies" userId="8cc19ffd055d15a7" providerId="LiveId" clId="{52BD86FE-B276-45E5-B8FA-18BA168A11CB}"/>
    <pc:docChg chg="undo custSel addSld delSld modSld">
      <pc:chgData name="Jeff Thies" userId="8cc19ffd055d15a7" providerId="LiveId" clId="{52BD86FE-B276-45E5-B8FA-18BA168A11CB}" dt="2023-10-27T10:57:45.408" v="13" actId="47"/>
      <pc:docMkLst>
        <pc:docMk/>
      </pc:docMkLst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5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5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5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5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6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7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8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29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0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1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5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6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7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8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29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0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1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2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3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4"/>
        </pc:sldMkLst>
      </pc:sldChg>
      <pc:sldChg chg="add del">
        <pc:chgData name="Jeff Thies" userId="8cc19ffd055d15a7" providerId="LiveId" clId="{52BD86FE-B276-45E5-B8FA-18BA168A11CB}" dt="2023-10-27T10:57:45.408" v="13" actId="47"/>
        <pc:sldMkLst>
          <pc:docMk/>
          <pc:sldMk cId="0" sldId="335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3423790919" sldId="336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3257177251" sldId="344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2399087789" sldId="345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887922059" sldId="346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3840088191" sldId="347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594772809" sldId="349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3269731788" sldId="350"/>
        </pc:sldMkLst>
      </pc:sldChg>
      <pc:sldChg chg="add del modNotesTx">
        <pc:chgData name="Jeff Thies" userId="8cc19ffd055d15a7" providerId="LiveId" clId="{52BD86FE-B276-45E5-B8FA-18BA168A11CB}" dt="2023-10-27T10:57:17.387" v="11" actId="47"/>
        <pc:sldMkLst>
          <pc:docMk/>
          <pc:sldMk cId="42273080" sldId="351"/>
        </pc:sldMkLst>
      </pc:sldChg>
      <pc:sldChg chg="add del">
        <pc:chgData name="Jeff Thies" userId="8cc19ffd055d15a7" providerId="LiveId" clId="{52BD86FE-B276-45E5-B8FA-18BA168A11CB}" dt="2023-10-27T10:57:17.387" v="11" actId="47"/>
        <pc:sldMkLst>
          <pc:docMk/>
          <pc:sldMk cId="4283265254" sldId="353"/>
        </pc:sldMkLst>
      </pc:sldChg>
      <pc:sldChg chg="add del modNotesTx">
        <pc:chgData name="Jeff Thies" userId="8cc19ffd055d15a7" providerId="LiveId" clId="{52BD86FE-B276-45E5-B8FA-18BA168A11CB}" dt="2023-10-27T10:57:22.024" v="12" actId="6549"/>
        <pc:sldMkLst>
          <pc:docMk/>
          <pc:sldMk cId="3068608208" sldId="354"/>
        </pc:sldMkLst>
      </pc:sldChg>
      <pc:sldMasterChg chg="addSldLayout delSldLayout">
        <pc:chgData name="Jeff Thies" userId="8cc19ffd055d15a7" providerId="LiveId" clId="{52BD86FE-B276-45E5-B8FA-18BA168A11CB}" dt="2023-10-27T10:57:45.408" v="13" actId="47"/>
        <pc:sldMasterMkLst>
          <pc:docMk/>
          <pc:sldMasterMk cId="0" sldId="2147483719"/>
        </pc:sldMasterMkLst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48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49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0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1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2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3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4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5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6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7"/>
          </pc:sldLayoutMkLst>
        </pc:sldLayoutChg>
        <pc:sldLayoutChg chg="add del">
          <pc:chgData name="Jeff Thies" userId="8cc19ffd055d15a7" providerId="LiveId" clId="{52BD86FE-B276-45E5-B8FA-18BA168A11CB}" dt="2023-10-27T10:57:45.408" v="13" actId="47"/>
          <pc:sldLayoutMkLst>
            <pc:docMk/>
            <pc:sldMasterMk cId="0" sldId="2147483719"/>
            <pc:sldLayoutMk cId="0" sldId="2147483658"/>
          </pc:sldLayoutMkLst>
        </pc:sldLayoutChg>
        <pc:sldLayoutChg chg="add del">
          <pc:chgData name="Jeff Thies" userId="8cc19ffd055d15a7" providerId="LiveId" clId="{52BD86FE-B276-45E5-B8FA-18BA168A11CB}" dt="2023-10-27T10:57:17.387" v="11" actId="47"/>
          <pc:sldLayoutMkLst>
            <pc:docMk/>
            <pc:sldMasterMk cId="0" sldId="2147483719"/>
            <pc:sldLayoutMk cId="0" sldId="2147483659"/>
          </pc:sldLayoutMkLst>
        </pc:sldLayoutChg>
        <pc:sldLayoutChg chg="add del">
          <pc:chgData name="Jeff Thies" userId="8cc19ffd055d15a7" providerId="LiveId" clId="{52BD86FE-B276-45E5-B8FA-18BA168A11CB}" dt="2023-10-27T10:57:17.387" v="11" actId="47"/>
          <pc:sldLayoutMkLst>
            <pc:docMk/>
            <pc:sldMasterMk cId="0" sldId="2147483719"/>
            <pc:sldLayoutMk cId="0" sldId="2147483660"/>
          </pc:sldLayoutMkLst>
        </pc:sldLayoutChg>
      </pc:sldMasterChg>
    </pc:docChg>
  </pc:docChgLst>
  <pc:docChgLst>
    <pc:chgData name="Jeff Thies" userId="8cc19ffd055d15a7" providerId="Windows Live" clId="Web-{B973B525-5E05-4F2A-86FE-A725E4D9C649}"/>
    <pc:docChg chg="modSld">
      <pc:chgData name="Jeff Thies" userId="8cc19ffd055d15a7" providerId="Windows Live" clId="Web-{B973B525-5E05-4F2A-86FE-A725E4D9C649}" dt="2023-09-28T23:29:37.444" v="12"/>
      <pc:docMkLst>
        <pc:docMk/>
      </pc:docMkLst>
      <pc:sldChg chg="modNotes">
        <pc:chgData name="Jeff Thies" userId="8cc19ffd055d15a7" providerId="Windows Live" clId="Web-{B973B525-5E05-4F2A-86FE-A725E4D9C649}" dt="2023-09-28T23:29:37.444" v="12"/>
        <pc:sldMkLst>
          <pc:docMk/>
          <pc:sldMk cId="887922059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1" name="Google Shape;467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60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7" name="Google Shape;10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75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7" name="Google Shape;10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60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7" name="Google Shape;10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44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95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42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04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0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13" name="Google Shape;1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17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rmal Center">
  <p:cSld name="1_Normal Cen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/>
          <p:nvPr userDrawn="1"/>
        </p:nvSpPr>
        <p:spPr>
          <a:xfrm>
            <a:off x="470455" y="6392883"/>
            <a:ext cx="2526745" cy="36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servicen</a:t>
            </a:r>
            <a:r>
              <a:rPr lang="en-US" sz="1800" b="1" dirty="0">
                <a:solidFill>
                  <a:srgbClr val="38B28A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18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w Simple</a:t>
            </a:r>
            <a:endParaRPr sz="1800" b="1" dirty="0">
              <a:solidFill>
                <a:schemeClr val="bg1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full">
  <p:cSld name="2_image full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>
            <a:spLocks noGrp="1"/>
          </p:cNvSpPr>
          <p:nvPr>
            <p:ph type="pic" idx="3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>
            <a:spLocks noGrp="1"/>
          </p:cNvSpPr>
          <p:nvPr>
            <p:ph type="pic" idx="4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>
            <a:spLocks noGrp="1"/>
          </p:cNvSpPr>
          <p:nvPr>
            <p:ph type="pic" idx="5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9" name="Google Shape;179;p22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ierrarchy placeholder">
  <p:cSld name="3_Hierrarchy placehol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>
            <a:spLocks noGrp="1"/>
          </p:cNvSpPr>
          <p:nvPr>
            <p:ph type="pic" idx="2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>
            <a:spLocks noGrp="1"/>
          </p:cNvSpPr>
          <p:nvPr>
            <p:ph type="pic" idx="3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83" name="Google Shape;183;p23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23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23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23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23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23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23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23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23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23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23"/>
          <p:cNvSpPr>
            <a:spLocks noGrp="1"/>
          </p:cNvSpPr>
          <p:nvPr>
            <p:ph type="pic" idx="4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5" name="Google Shape;195;p23"/>
          <p:cNvSpPr>
            <a:spLocks noGrp="1"/>
          </p:cNvSpPr>
          <p:nvPr>
            <p:ph type="pic" idx="5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>
            <a:spLocks noGrp="1"/>
          </p:cNvSpPr>
          <p:nvPr>
            <p:ph type="pic" idx="6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7" name="Google Shape;197;p23"/>
          <p:cNvSpPr>
            <a:spLocks noGrp="1"/>
          </p:cNvSpPr>
          <p:nvPr>
            <p:ph type="pic" idx="7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>
            <a:spLocks noGrp="1"/>
          </p:cNvSpPr>
          <p:nvPr>
            <p:ph type="pic" idx="8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>
            <a:spLocks noGrp="1"/>
          </p:cNvSpPr>
          <p:nvPr>
            <p:ph type="pic" idx="9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>
            <a:spLocks noGrp="1"/>
          </p:cNvSpPr>
          <p:nvPr>
            <p:ph type="pic" idx="13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>
            <a:spLocks noGrp="1"/>
          </p:cNvSpPr>
          <p:nvPr>
            <p:ph type="pic" idx="14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>
            <a:spLocks noGrp="1"/>
          </p:cNvSpPr>
          <p:nvPr>
            <p:ph type="pic" idx="15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>
            <a:spLocks noGrp="1"/>
          </p:cNvSpPr>
          <p:nvPr>
            <p:ph type="pic" idx="16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center">
  <p:cSld name="4_Hierrarchy placeholder cent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>
            <a:spLocks noGrp="1"/>
          </p:cNvSpPr>
          <p:nvPr>
            <p:ph type="pic" idx="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10" name="Google Shape;210;p24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24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24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24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24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24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24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24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24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24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24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24"/>
          <p:cNvSpPr>
            <a:spLocks noGrp="1"/>
          </p:cNvSpPr>
          <p:nvPr>
            <p:ph type="pic" idx="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>
            <a:spLocks noGrp="1"/>
          </p:cNvSpPr>
          <p:nvPr>
            <p:ph type="pic" idx="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>
            <a:spLocks noGrp="1"/>
          </p:cNvSpPr>
          <p:nvPr>
            <p:ph type="pic" idx="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>
            <a:spLocks noGrp="1"/>
          </p:cNvSpPr>
          <p:nvPr>
            <p:ph type="pic" idx="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>
            <a:spLocks noGrp="1"/>
          </p:cNvSpPr>
          <p:nvPr>
            <p:ph type="pic" idx="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>
            <a:spLocks noGrp="1"/>
          </p:cNvSpPr>
          <p:nvPr>
            <p:ph type="pic" idx="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>
            <a:spLocks noGrp="1"/>
          </p:cNvSpPr>
          <p:nvPr>
            <p:ph type="pic" idx="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>
            <a:spLocks noGrp="1"/>
          </p:cNvSpPr>
          <p:nvPr>
            <p:ph type="pic" idx="13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>
            <a:spLocks noGrp="1"/>
          </p:cNvSpPr>
          <p:nvPr>
            <p:ph type="pic" idx="14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>
            <a:spLocks noGrp="1"/>
          </p:cNvSpPr>
          <p:nvPr>
            <p:ph type="pic" idx="15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3" name="Google Shape;233;p24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2">
  <p:cSld name="4_Hierrarchy placeholder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25"/>
          <p:cNvCxnSpPr/>
          <p:nvPr/>
        </p:nvCxnSpPr>
        <p:spPr>
          <a:xfrm rot="10800000" flipH="1">
            <a:off x="1528789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5"/>
          <p:cNvCxnSpPr/>
          <p:nvPr/>
        </p:nvCxnSpPr>
        <p:spPr>
          <a:xfrm>
            <a:off x="1528789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5"/>
          <p:cNvCxnSpPr/>
          <p:nvPr/>
        </p:nvCxnSpPr>
        <p:spPr>
          <a:xfrm rot="10800000">
            <a:off x="3497151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5"/>
          <p:cNvCxnSpPr/>
          <p:nvPr/>
        </p:nvCxnSpPr>
        <p:spPr>
          <a:xfrm flipH="1">
            <a:off x="3487814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5"/>
          <p:cNvCxnSpPr/>
          <p:nvPr/>
        </p:nvCxnSpPr>
        <p:spPr>
          <a:xfrm rot="10800000">
            <a:off x="2766937" y="4211546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5"/>
          <p:cNvCxnSpPr/>
          <p:nvPr/>
        </p:nvCxnSpPr>
        <p:spPr>
          <a:xfrm>
            <a:off x="2756452" y="2074450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25"/>
          <p:cNvSpPr>
            <a:spLocks noGrp="1"/>
          </p:cNvSpPr>
          <p:nvPr>
            <p:ph type="pic" idx="2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25"/>
          <p:cNvSpPr>
            <a:spLocks noGrp="1"/>
          </p:cNvSpPr>
          <p:nvPr>
            <p:ph type="pic" idx="3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3" name="Google Shape;243;p25"/>
          <p:cNvSpPr>
            <a:spLocks noGrp="1"/>
          </p:cNvSpPr>
          <p:nvPr>
            <p:ph type="pic" idx="4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4" name="Google Shape;244;p25"/>
          <p:cNvSpPr>
            <a:spLocks noGrp="1"/>
          </p:cNvSpPr>
          <p:nvPr>
            <p:ph type="pic" idx="5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25"/>
          <p:cNvSpPr>
            <a:spLocks noGrp="1"/>
          </p:cNvSpPr>
          <p:nvPr>
            <p:ph type="pic" idx="6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46" name="Google Shape;246;p25"/>
          <p:cNvCxnSpPr/>
          <p:nvPr/>
        </p:nvCxnSpPr>
        <p:spPr>
          <a:xfrm flipH="1">
            <a:off x="4659710" y="1864924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25"/>
          <p:cNvSpPr>
            <a:spLocks noGrp="1"/>
          </p:cNvSpPr>
          <p:nvPr>
            <p:ph type="pic" idx="7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48" name="Google Shape;248;p25"/>
          <p:cNvCxnSpPr/>
          <p:nvPr/>
        </p:nvCxnSpPr>
        <p:spPr>
          <a:xfrm rot="10800000">
            <a:off x="4706644" y="2631128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0C1C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25"/>
          <p:cNvSpPr>
            <a:spLocks noGrp="1"/>
          </p:cNvSpPr>
          <p:nvPr>
            <p:ph type="pic" idx="8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0" name="Google Shape;250;p25"/>
          <p:cNvSpPr>
            <a:spLocks noGrp="1"/>
          </p:cNvSpPr>
          <p:nvPr>
            <p:ph type="pic" idx="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>
            <a:spLocks noGrp="1"/>
          </p:cNvSpPr>
          <p:nvPr>
            <p:ph type="pic" idx="13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4" name="Google Shape;254;p25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12">
  <p:cSld name="5_placeholder 1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>
            <a:spLocks noGrp="1"/>
          </p:cNvSpPr>
          <p:nvPr>
            <p:ph type="pic" idx="2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>
            <a:spLocks noGrp="1"/>
          </p:cNvSpPr>
          <p:nvPr>
            <p:ph type="pic" idx="3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>
            <a:spLocks noGrp="1"/>
          </p:cNvSpPr>
          <p:nvPr>
            <p:ph type="pic" idx="4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1" name="Google Shape;261;p2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 8">
  <p:cSld name="3_Placeholder 8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4" name="Google Shape;264;p27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5" name="Google Shape;265;p27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6" name="Google Shape;266;p27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7" name="Google Shape;267;p27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8" name="Google Shape;268;p27"/>
          <p:cNvSpPr>
            <a:spLocks noGrp="1"/>
          </p:cNvSpPr>
          <p:nvPr>
            <p:ph type="pic" idx="7"/>
          </p:nvPr>
        </p:nvSpPr>
        <p:spPr>
          <a:xfrm>
            <a:off x="3265725" y="3431817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9" name="Google Shape;269;p27"/>
          <p:cNvSpPr>
            <a:spLocks noGrp="1"/>
          </p:cNvSpPr>
          <p:nvPr>
            <p:ph type="pic" idx="8"/>
          </p:nvPr>
        </p:nvSpPr>
        <p:spPr>
          <a:xfrm>
            <a:off x="6143781" y="3431817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0" name="Google Shape;270;p27"/>
          <p:cNvSpPr>
            <a:spLocks noGrp="1"/>
          </p:cNvSpPr>
          <p:nvPr>
            <p:ph type="pic" idx="9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9">
  <p:cSld name="4_Placeholder 9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28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4" name="Google Shape;274;p28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5" name="Google Shape;275;p28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6" name="Google Shape;276;p28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7" name="Google Shape;277;p28"/>
          <p:cNvSpPr>
            <a:spLocks noGrp="1"/>
          </p:cNvSpPr>
          <p:nvPr>
            <p:ph type="pic" idx="7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4 images">
  <p:cSld name="3_Normal Center 4 image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0" name="Google Shape;280;p29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1" name="Google Shape;281;p29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29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5" name="Google Shape;285;p29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">
  <p:cSld name="4_Normal Center 4 image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30"/>
          <p:cNvSpPr>
            <a:spLocks noGrp="1"/>
          </p:cNvSpPr>
          <p:nvPr>
            <p:ph type="pic" idx="2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>
            <a:spLocks noGrp="1"/>
          </p:cNvSpPr>
          <p:nvPr>
            <p:ph type="pic" idx="3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0" name="Google Shape;290;p30"/>
          <p:cNvSpPr>
            <a:spLocks noGrp="1"/>
          </p:cNvSpPr>
          <p:nvPr>
            <p:ph type="pic" idx="4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p30"/>
          <p:cNvSpPr>
            <a:spLocks noGrp="1"/>
          </p:cNvSpPr>
          <p:nvPr>
            <p:ph type="pic" idx="5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4" name="Google Shape;294;p30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 2">
  <p:cSld name="4_Normal Center 4 images 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>
            <a:spLocks noGrp="1"/>
          </p:cNvSpPr>
          <p:nvPr>
            <p:ph type="pic" idx="2"/>
          </p:nvPr>
        </p:nvSpPr>
        <p:spPr>
          <a:xfrm>
            <a:off x="0" y="0"/>
            <a:ext cx="303702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>
            <a:spLocks noGrp="1"/>
          </p:cNvSpPr>
          <p:nvPr>
            <p:ph type="pic" idx="3"/>
          </p:nvPr>
        </p:nvSpPr>
        <p:spPr>
          <a:xfrm>
            <a:off x="3047585" y="0"/>
            <a:ext cx="2991886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8" name="Google Shape;298;p31"/>
          <p:cNvSpPr>
            <a:spLocks noGrp="1"/>
          </p:cNvSpPr>
          <p:nvPr>
            <p:ph type="pic" idx="4"/>
          </p:nvPr>
        </p:nvSpPr>
        <p:spPr>
          <a:xfrm>
            <a:off x="6063284" y="0"/>
            <a:ext cx="310059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9" name="Google Shape;299;p31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2" name="Google Shape;302;p31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12">
  <p:cSld name="6_Normal w/ image 1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>
            <a:spLocks noGrp="1"/>
          </p:cNvSpPr>
          <p:nvPr>
            <p:ph type="pic" idx="2"/>
          </p:nvPr>
        </p:nvSpPr>
        <p:spPr>
          <a:xfrm>
            <a:off x="0" y="1323996"/>
            <a:ext cx="12192000" cy="438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circle images">
  <p:cSld name="3_Normal Center circle image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2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6" name="Google Shape;306;p32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circle images 4">
  <p:cSld name="4_Normal Center circle images 4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3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4" name="Google Shape;314;p3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6" name="Google Shape;316;p3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33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laceholder small">
  <p:cSld name="side placeholder small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>
            <a:spLocks noGrp="1"/>
          </p:cNvSpPr>
          <p:nvPr>
            <p:ph type="pic" idx="2"/>
          </p:nvPr>
        </p:nvSpPr>
        <p:spPr>
          <a:xfrm>
            <a:off x="6930887" y="1880517"/>
            <a:ext cx="5261113" cy="29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2" name="Google Shape;322;p34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 small">
  <p:cSld name="1_side placeholder small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>
            <a:spLocks noGrp="1"/>
          </p:cNvSpPr>
          <p:nvPr>
            <p:ph type="pic" idx="2"/>
          </p:nvPr>
        </p:nvSpPr>
        <p:spPr>
          <a:xfrm>
            <a:off x="0" y="0"/>
            <a:ext cx="25576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5" name="Google Shape;325;p35"/>
          <p:cNvSpPr txBox="1"/>
          <p:nvPr/>
        </p:nvSpPr>
        <p:spPr>
          <a:xfrm>
            <a:off x="11446908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10727653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7" name="Google Shape;327;p35"/>
          <p:cNvCxnSpPr/>
          <p:nvPr/>
        </p:nvCxnSpPr>
        <p:spPr>
          <a:xfrm>
            <a:off x="11351924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small full">
  <p:cSld name="2_side placeholder small full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>
            <a:spLocks noGrp="1"/>
          </p:cNvSpPr>
          <p:nvPr>
            <p:ph type="pic" idx="2"/>
          </p:nvPr>
        </p:nvSpPr>
        <p:spPr>
          <a:xfrm>
            <a:off x="1" y="2491408"/>
            <a:ext cx="2464426" cy="43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11446908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10727653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" name="Google Shape;332;p36"/>
          <p:cNvCxnSpPr/>
          <p:nvPr/>
        </p:nvCxnSpPr>
        <p:spPr>
          <a:xfrm>
            <a:off x="11351924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36"/>
          <p:cNvSpPr>
            <a:spLocks noGrp="1"/>
          </p:cNvSpPr>
          <p:nvPr>
            <p:ph type="pic" idx="3"/>
          </p:nvPr>
        </p:nvSpPr>
        <p:spPr>
          <a:xfrm>
            <a:off x="2477679" y="0"/>
            <a:ext cx="2303750" cy="43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4" name="Google Shape;334;p36"/>
          <p:cNvSpPr>
            <a:spLocks noGrp="1"/>
          </p:cNvSpPr>
          <p:nvPr>
            <p:ph type="pic" idx="4"/>
          </p:nvPr>
        </p:nvSpPr>
        <p:spPr>
          <a:xfrm>
            <a:off x="4781429" y="2432039"/>
            <a:ext cx="2456393" cy="43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5" name="Google Shape;335;p36"/>
          <p:cNvSpPr>
            <a:spLocks noGrp="1"/>
          </p:cNvSpPr>
          <p:nvPr>
            <p:ph type="pic" idx="5"/>
          </p:nvPr>
        </p:nvSpPr>
        <p:spPr>
          <a:xfrm>
            <a:off x="7237822" y="0"/>
            <a:ext cx="2477678" cy="43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6" name="Google Shape;336;p36"/>
          <p:cNvSpPr>
            <a:spLocks noGrp="1"/>
          </p:cNvSpPr>
          <p:nvPr>
            <p:ph type="pic" idx="6"/>
          </p:nvPr>
        </p:nvSpPr>
        <p:spPr>
          <a:xfrm>
            <a:off x="9715500" y="2491407"/>
            <a:ext cx="2476500" cy="43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">
  <p:cSld name="2_side placehol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9" name="Google Shape;339;p37"/>
          <p:cNvSpPr txBox="1"/>
          <p:nvPr/>
        </p:nvSpPr>
        <p:spPr>
          <a:xfrm>
            <a:off x="11513169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10793914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>
            <a:off x="11418185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3 full">
  <p:cSld name="8_side placeholder 3 full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11513169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10793914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6" name="Google Shape;346;p38"/>
          <p:cNvCxnSpPr/>
          <p:nvPr/>
        </p:nvCxnSpPr>
        <p:spPr>
          <a:xfrm>
            <a:off x="11418185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p38"/>
          <p:cNvSpPr>
            <a:spLocks noGrp="1"/>
          </p:cNvSpPr>
          <p:nvPr>
            <p:ph type="pic" idx="3"/>
          </p:nvPr>
        </p:nvSpPr>
        <p:spPr>
          <a:xfrm>
            <a:off x="408167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8" name="Google Shape;348;p38"/>
          <p:cNvSpPr>
            <a:spLocks noGrp="1"/>
          </p:cNvSpPr>
          <p:nvPr>
            <p:ph type="pic" idx="4"/>
          </p:nvPr>
        </p:nvSpPr>
        <p:spPr>
          <a:xfrm>
            <a:off x="8110330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left full">
  <p:cSld name="8_side placeholder left full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>
            <a:spLocks noGrp="1"/>
          </p:cNvSpPr>
          <p:nvPr>
            <p:ph type="pic" idx="2"/>
          </p:nvPr>
        </p:nvSpPr>
        <p:spPr>
          <a:xfrm>
            <a:off x="0" y="0"/>
            <a:ext cx="677186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/>
          <p:nvPr/>
        </p:nvSpPr>
        <p:spPr>
          <a:xfrm>
            <a:off x="11473414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10754159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>
            <a:off x="11378430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TWIN">
  <p:cSld name="8_side placeholder TWI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>
            <a:spLocks noGrp="1"/>
          </p:cNvSpPr>
          <p:nvPr>
            <p:ph type="pic" idx="2"/>
          </p:nvPr>
        </p:nvSpPr>
        <p:spPr>
          <a:xfrm>
            <a:off x="0" y="1"/>
            <a:ext cx="329979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6" name="Google Shape;356;p40"/>
          <p:cNvSpPr>
            <a:spLocks noGrp="1"/>
          </p:cNvSpPr>
          <p:nvPr>
            <p:ph type="pic" idx="3"/>
          </p:nvPr>
        </p:nvSpPr>
        <p:spPr>
          <a:xfrm>
            <a:off x="9051234" y="1"/>
            <a:ext cx="314076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">
  <p:cSld name="5_side placeholder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>
            <a:spLocks noGrp="1"/>
          </p:cNvSpPr>
          <p:nvPr>
            <p:ph type="pic" idx="2"/>
          </p:nvPr>
        </p:nvSpPr>
        <p:spPr>
          <a:xfrm>
            <a:off x="1" y="1"/>
            <a:ext cx="4081670" cy="62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>
            <a:spLocks noGrp="1"/>
          </p:cNvSpPr>
          <p:nvPr>
            <p:ph type="pic" idx="3"/>
          </p:nvPr>
        </p:nvSpPr>
        <p:spPr>
          <a:xfrm>
            <a:off x="4253948" y="3352800"/>
            <a:ext cx="7938051" cy="2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>
            <a:spLocks noGrp="1"/>
          </p:cNvSpPr>
          <p:nvPr>
            <p:ph type="pic" idx="4"/>
          </p:nvPr>
        </p:nvSpPr>
        <p:spPr>
          <a:xfrm>
            <a:off x="4253950" y="1"/>
            <a:ext cx="4015408" cy="31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1" name="Google Shape;361;p41"/>
          <p:cNvSpPr>
            <a:spLocks noGrp="1"/>
          </p:cNvSpPr>
          <p:nvPr>
            <p:ph type="pic" idx="5"/>
          </p:nvPr>
        </p:nvSpPr>
        <p:spPr>
          <a:xfrm>
            <a:off x="8441637" y="13253"/>
            <a:ext cx="3750362" cy="314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w/ image">
  <p:cSld name="4_Normal w/ imag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2" name="Google Shape;142;p15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">
  <p:cSld name="1_side placeholder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4" name="Google Shape;364;p42"/>
          <p:cNvSpPr txBox="1"/>
          <p:nvPr/>
        </p:nvSpPr>
        <p:spPr>
          <a:xfrm>
            <a:off x="1070442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6" name="Google Shape;366;p42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2">
  <p:cSld name="8_side placeholder 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>
            <a:spLocks noGrp="1"/>
          </p:cNvSpPr>
          <p:nvPr>
            <p:ph type="pic" idx="2"/>
          </p:nvPr>
        </p:nvSpPr>
        <p:spPr>
          <a:xfrm>
            <a:off x="5155096" y="0"/>
            <a:ext cx="703690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9" name="Google Shape;369;p4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1" name="Google Shape;371;p4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5">
  <p:cSld name="9_side placeholder 5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>
            <a:spLocks noGrp="1"/>
          </p:cNvSpPr>
          <p:nvPr>
            <p:ph type="pic" idx="2"/>
          </p:nvPr>
        </p:nvSpPr>
        <p:spPr>
          <a:xfrm>
            <a:off x="2955235" y="0"/>
            <a:ext cx="92367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4" name="Google Shape;374;p44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44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6" name="Google Shape;376;p44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3">
  <p:cSld name="9_side placeholder 3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>
            <a:spLocks noGrp="1"/>
          </p:cNvSpPr>
          <p:nvPr>
            <p:ph type="pic" idx="2"/>
          </p:nvPr>
        </p:nvSpPr>
        <p:spPr>
          <a:xfrm>
            <a:off x="4267198" y="0"/>
            <a:ext cx="7924802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9" name="Google Shape;379;p45"/>
          <p:cNvSpPr>
            <a:spLocks noGrp="1"/>
          </p:cNvSpPr>
          <p:nvPr>
            <p:ph type="pic" idx="3"/>
          </p:nvPr>
        </p:nvSpPr>
        <p:spPr>
          <a:xfrm>
            <a:off x="4267198" y="4915882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0" name="Google Shape;380;p45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1" name="Google Shape;381;p45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2" name="Google Shape;382;p45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3" name="Google Shape;383;p45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45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5" name="Google Shape;385;p45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6">
  <p:cSld name="10_side placeholder 6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8" name="Google Shape;388;p46"/>
          <p:cNvSpPr>
            <a:spLocks noGrp="1"/>
          </p:cNvSpPr>
          <p:nvPr>
            <p:ph type="pic" idx="3"/>
          </p:nvPr>
        </p:nvSpPr>
        <p:spPr>
          <a:xfrm>
            <a:off x="4207564" y="4915882"/>
            <a:ext cx="1914938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9" name="Google Shape;389;p46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0" name="Google Shape;390;p46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1" name="Google Shape;391;p46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2" name="Google Shape;392;p46"/>
          <p:cNvSpPr>
            <a:spLocks noGrp="1"/>
          </p:cNvSpPr>
          <p:nvPr>
            <p:ph type="pic" idx="7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3" name="Google Shape;393;p46"/>
          <p:cNvSpPr>
            <a:spLocks noGrp="1"/>
          </p:cNvSpPr>
          <p:nvPr>
            <p:ph type="pic" idx="8"/>
          </p:nvPr>
        </p:nvSpPr>
        <p:spPr>
          <a:xfrm>
            <a:off x="0" y="4915879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10">
  <p:cSld name="11_side placeholder 10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>
            <a:spLocks noGrp="1"/>
          </p:cNvSpPr>
          <p:nvPr>
            <p:ph type="pic" idx="3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>
            <a:spLocks noGrp="1"/>
          </p:cNvSpPr>
          <p:nvPr>
            <p:ph type="pic" idx="4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5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">
  <p:cSld name="7_side placehol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"/>
          <p:cNvSpPr>
            <a:spLocks noGrp="1"/>
          </p:cNvSpPr>
          <p:nvPr>
            <p:ph type="pic" idx="2"/>
          </p:nvPr>
        </p:nvSpPr>
        <p:spPr>
          <a:xfrm>
            <a:off x="8335617" y="1974574"/>
            <a:ext cx="3856383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48"/>
          <p:cNvSpPr>
            <a:spLocks noGrp="1"/>
          </p:cNvSpPr>
          <p:nvPr>
            <p:ph type="pic" idx="3"/>
          </p:nvPr>
        </p:nvSpPr>
        <p:spPr>
          <a:xfrm>
            <a:off x="0" y="1974574"/>
            <a:ext cx="3935896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2" name="Google Shape;402;p48"/>
          <p:cNvSpPr>
            <a:spLocks noGrp="1"/>
          </p:cNvSpPr>
          <p:nvPr>
            <p:ph type="pic" idx="4"/>
          </p:nvPr>
        </p:nvSpPr>
        <p:spPr>
          <a:xfrm>
            <a:off x="4108174" y="1974574"/>
            <a:ext cx="4055165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">
  <p:cSld name="4_side placeholder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5" name="Google Shape;405;p49"/>
          <p:cNvSpPr>
            <a:spLocks noGrp="1"/>
          </p:cNvSpPr>
          <p:nvPr>
            <p:ph type="pic" idx="3"/>
          </p:nvPr>
        </p:nvSpPr>
        <p:spPr>
          <a:xfrm>
            <a:off x="841513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6" name="Google Shape;406;p49"/>
          <p:cNvSpPr>
            <a:spLocks noGrp="1"/>
          </p:cNvSpPr>
          <p:nvPr>
            <p:ph type="pic" idx="4"/>
          </p:nvPr>
        </p:nvSpPr>
        <p:spPr>
          <a:xfrm>
            <a:off x="463826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7" name="Google Shape;407;p49"/>
          <p:cNvSpPr>
            <a:spLocks noGrp="1"/>
          </p:cNvSpPr>
          <p:nvPr>
            <p:ph type="pic" idx="5"/>
          </p:nvPr>
        </p:nvSpPr>
        <p:spPr>
          <a:xfrm>
            <a:off x="463826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8" name="Google Shape;408;p49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9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0" name="Google Shape;410;p49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center">
  <p:cSld name="2_side placeholder center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3" name="Google Shape;413;p50"/>
          <p:cNvSpPr txBox="1"/>
          <p:nvPr/>
        </p:nvSpPr>
        <p:spPr>
          <a:xfrm>
            <a:off x="11460163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50"/>
          <p:cNvSpPr txBox="1"/>
          <p:nvPr/>
        </p:nvSpPr>
        <p:spPr>
          <a:xfrm>
            <a:off x="10740908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5" name="Google Shape;415;p50"/>
          <p:cNvCxnSpPr/>
          <p:nvPr/>
        </p:nvCxnSpPr>
        <p:spPr>
          <a:xfrm>
            <a:off x="11365179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full">
  <p:cSld name="3_side placeholder full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8" name="Google Shape;418;p51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9" name="Google Shape;419;p51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0" name="Google Shape;420;p51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3">
  <p:cSld name="5_Normal w/ image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>
            <a:spLocks noGrp="1"/>
          </p:cNvSpPr>
          <p:nvPr>
            <p:ph type="pic" idx="3"/>
          </p:nvPr>
        </p:nvSpPr>
        <p:spPr>
          <a:xfrm>
            <a:off x="9157252" y="3498574"/>
            <a:ext cx="3034748" cy="33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0" name="Google Shape;150;p1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center 2">
  <p:cSld name="3_side placeholder center 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"/>
          <p:cNvSpPr>
            <a:spLocks noGrp="1"/>
          </p:cNvSpPr>
          <p:nvPr>
            <p:ph type="pic" idx="2"/>
          </p:nvPr>
        </p:nvSpPr>
        <p:spPr>
          <a:xfrm>
            <a:off x="-27179" y="0"/>
            <a:ext cx="37709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3" name="Google Shape;423;p52"/>
          <p:cNvSpPr>
            <a:spLocks noGrp="1"/>
          </p:cNvSpPr>
          <p:nvPr>
            <p:ph type="pic" idx="3"/>
          </p:nvPr>
        </p:nvSpPr>
        <p:spPr>
          <a:xfrm>
            <a:off x="3909389" y="688438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4" name="Google Shape;424;p52"/>
          <p:cNvSpPr>
            <a:spLocks noGrp="1"/>
          </p:cNvSpPr>
          <p:nvPr>
            <p:ph type="pic" idx="4"/>
          </p:nvPr>
        </p:nvSpPr>
        <p:spPr>
          <a:xfrm>
            <a:off x="5930345" y="688437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5" name="Google Shape;425;p52"/>
          <p:cNvSpPr>
            <a:spLocks noGrp="1"/>
          </p:cNvSpPr>
          <p:nvPr>
            <p:ph type="pic" idx="5"/>
          </p:nvPr>
        </p:nvSpPr>
        <p:spPr>
          <a:xfrm>
            <a:off x="7951301" y="688437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6" name="Google Shape;426;p52"/>
          <p:cNvSpPr>
            <a:spLocks noGrp="1"/>
          </p:cNvSpPr>
          <p:nvPr>
            <p:ph type="pic" idx="6"/>
          </p:nvPr>
        </p:nvSpPr>
        <p:spPr>
          <a:xfrm>
            <a:off x="9972257" y="701351"/>
            <a:ext cx="1855304" cy="1829475"/>
          </a:xfrm>
          <a:prstGeom prst="rect">
            <a:avLst/>
          </a:prstGeom>
          <a:solidFill>
            <a:srgbClr val="E8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52"/>
          <p:cNvSpPr txBox="1"/>
          <p:nvPr/>
        </p:nvSpPr>
        <p:spPr>
          <a:xfrm>
            <a:off x="11499915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10780660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9" name="Google Shape;429;p52"/>
          <p:cNvCxnSpPr/>
          <p:nvPr/>
        </p:nvCxnSpPr>
        <p:spPr>
          <a:xfrm>
            <a:off x="11404931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">
  <p:cSld name="3_side placeholder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2" name="Google Shape;432;p53"/>
          <p:cNvSpPr txBox="1"/>
          <p:nvPr/>
        </p:nvSpPr>
        <p:spPr>
          <a:xfrm>
            <a:off x="11473414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10754159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4" name="Google Shape;434;p53"/>
          <p:cNvCxnSpPr/>
          <p:nvPr/>
        </p:nvCxnSpPr>
        <p:spPr>
          <a:xfrm>
            <a:off x="11378430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 bottom">
  <p:cSld name="4_side placeholder bottom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>
            <a:spLocks noGrp="1"/>
          </p:cNvSpPr>
          <p:nvPr>
            <p:ph type="pic" idx="2"/>
          </p:nvPr>
        </p:nvSpPr>
        <p:spPr>
          <a:xfrm>
            <a:off x="0" y="4234068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reative ">
  <p:cSld name="5_side placeholder creative 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>
            <a:spLocks noGrp="1"/>
          </p:cNvSpPr>
          <p:nvPr>
            <p:ph type="pic" idx="2"/>
          </p:nvPr>
        </p:nvSpPr>
        <p:spPr>
          <a:xfrm flipH="1">
            <a:off x="-1048274" y="-430940"/>
            <a:ext cx="5713039" cy="455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">
  <p:cSld name="5_side placeholder 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1" name="Google Shape;441;p5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5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3" name="Google Shape;443;p5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">
  <p:cSld name="6_side placeholder 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7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6" name="Google Shape;446;p57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57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8" name="Google Shape;448;p57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">
  <p:cSld name="6_side placeholder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8"/>
          <p:cNvSpPr>
            <a:spLocks noGrp="1"/>
          </p:cNvSpPr>
          <p:nvPr>
            <p:ph type="pic" idx="2"/>
          </p:nvPr>
        </p:nvSpPr>
        <p:spPr>
          <a:xfrm>
            <a:off x="0" y="1941442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1" name="Google Shape;451;p58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58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3" name="Google Shape;453;p58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11">
  <p:cSld name="8_side placeholder 1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9"/>
          <p:cNvSpPr>
            <a:spLocks noGrp="1"/>
          </p:cNvSpPr>
          <p:nvPr>
            <p:ph type="pic" idx="2"/>
          </p:nvPr>
        </p:nvSpPr>
        <p:spPr>
          <a:xfrm>
            <a:off x="755375" y="1258957"/>
            <a:ext cx="10831414" cy="33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6" name="Google Shape;456;p59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59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8" name="Google Shape;458;p59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enter">
  <p:cSld name="5_side placeholder center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0"/>
          <p:cNvSpPr>
            <a:spLocks noGrp="1"/>
          </p:cNvSpPr>
          <p:nvPr>
            <p:ph type="pic" idx="2"/>
          </p:nvPr>
        </p:nvSpPr>
        <p:spPr>
          <a:xfrm>
            <a:off x="0" y="2756453"/>
            <a:ext cx="303702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1" name="Google Shape;461;p60"/>
          <p:cNvSpPr>
            <a:spLocks noGrp="1"/>
          </p:cNvSpPr>
          <p:nvPr>
            <p:ph type="pic" idx="3"/>
          </p:nvPr>
        </p:nvSpPr>
        <p:spPr>
          <a:xfrm>
            <a:off x="3047585" y="2756453"/>
            <a:ext cx="2991886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2" name="Google Shape;462;p60"/>
          <p:cNvSpPr>
            <a:spLocks noGrp="1"/>
          </p:cNvSpPr>
          <p:nvPr>
            <p:ph type="pic" idx="4"/>
          </p:nvPr>
        </p:nvSpPr>
        <p:spPr>
          <a:xfrm>
            <a:off x="6063284" y="2756453"/>
            <a:ext cx="310059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3" name="Google Shape;463;p60"/>
          <p:cNvSpPr>
            <a:spLocks noGrp="1"/>
          </p:cNvSpPr>
          <p:nvPr>
            <p:ph type="pic" idx="5"/>
          </p:nvPr>
        </p:nvSpPr>
        <p:spPr>
          <a:xfrm>
            <a:off x="9163878" y="2756453"/>
            <a:ext cx="3028122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4" name="Google Shape;464;p60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60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6" name="Google Shape;466;p60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center">
  <p:cSld name="6_side placeholder cent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1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9" name="Google Shape;469;p61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61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1" name="Google Shape;471;p61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2" name="Google Shape;472;p61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61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4" name="Google Shape;474;p61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2">
  <p:cSld name="5_Normal w/ image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>
            <a:spLocks noGrp="1"/>
          </p:cNvSpPr>
          <p:nvPr>
            <p:ph type="pic" idx="2"/>
          </p:nvPr>
        </p:nvSpPr>
        <p:spPr>
          <a:xfrm>
            <a:off x="0" y="2332382"/>
            <a:ext cx="12192000" cy="363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7" name="Google Shape;157;p17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12 placeholder ">
  <p:cSld name="7_side 12 placeholder 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62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8" name="Google Shape;478;p62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9" name="Google Shape;479;p62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62"/>
          <p:cNvSpPr>
            <a:spLocks noGrp="1"/>
          </p:cNvSpPr>
          <p:nvPr>
            <p:ph type="pic" idx="6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1" name="Google Shape;481;p62"/>
          <p:cNvSpPr>
            <a:spLocks noGrp="1"/>
          </p:cNvSpPr>
          <p:nvPr>
            <p:ph type="pic" idx="7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62"/>
          <p:cNvSpPr>
            <a:spLocks noGrp="1"/>
          </p:cNvSpPr>
          <p:nvPr>
            <p:ph type="pic" idx="8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62"/>
          <p:cNvSpPr>
            <a:spLocks noGrp="1"/>
          </p:cNvSpPr>
          <p:nvPr>
            <p:ph type="pic" idx="9"/>
          </p:nvPr>
        </p:nvSpPr>
        <p:spPr>
          <a:xfrm>
            <a:off x="6098073" y="0"/>
            <a:ext cx="3065804" cy="184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4" name="Google Shape;484;p62"/>
          <p:cNvSpPr>
            <a:spLocks noGrp="1"/>
          </p:cNvSpPr>
          <p:nvPr>
            <p:ph type="pic" idx="13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5" name="Google Shape;485;p62"/>
          <p:cNvSpPr>
            <a:spLocks noGrp="1"/>
          </p:cNvSpPr>
          <p:nvPr>
            <p:ph type="pic" idx="14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6" name="Google Shape;486;p62"/>
          <p:cNvSpPr>
            <a:spLocks noGrp="1"/>
          </p:cNvSpPr>
          <p:nvPr>
            <p:ph type="pic" idx="15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7" name="Google Shape;487;p62"/>
          <p:cNvSpPr>
            <a:spLocks noGrp="1"/>
          </p:cNvSpPr>
          <p:nvPr>
            <p:ph type="pic" idx="16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8" name="Google Shape;488;p62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62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0" name="Google Shape;490;p62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">
  <p:cSld name="2_Normal Center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>
            <a:spLocks noGrp="1"/>
          </p:cNvSpPr>
          <p:nvPr>
            <p:ph type="pic" idx="2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3" name="Google Shape;493;p63"/>
          <p:cNvSpPr>
            <a:spLocks noGrp="1"/>
          </p:cNvSpPr>
          <p:nvPr>
            <p:ph type="pic" idx="3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4" name="Google Shape;494;p63"/>
          <p:cNvSpPr>
            <a:spLocks noGrp="1"/>
          </p:cNvSpPr>
          <p:nvPr>
            <p:ph type="pic" idx="4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5" name="Google Shape;495;p6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6" name="Google Shape;496;p63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7" name="Google Shape;497;p6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6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9" name="Google Shape;499;p6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4">
  <p:cSld name="4_placeholder 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>
            <a:spLocks noGrp="1"/>
          </p:cNvSpPr>
          <p:nvPr>
            <p:ph type="pic" idx="2"/>
          </p:nvPr>
        </p:nvSpPr>
        <p:spPr>
          <a:xfrm>
            <a:off x="457206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2" name="Google Shape;502;p64"/>
          <p:cNvSpPr>
            <a:spLocks noGrp="1"/>
          </p:cNvSpPr>
          <p:nvPr>
            <p:ph type="pic" idx="3"/>
          </p:nvPr>
        </p:nvSpPr>
        <p:spPr>
          <a:xfrm>
            <a:off x="457205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3" name="Google Shape;503;p64"/>
          <p:cNvSpPr>
            <a:spLocks noGrp="1"/>
          </p:cNvSpPr>
          <p:nvPr>
            <p:ph type="pic" idx="4"/>
          </p:nvPr>
        </p:nvSpPr>
        <p:spPr>
          <a:xfrm>
            <a:off x="9846371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4" name="Google Shape;504;p64"/>
          <p:cNvSpPr>
            <a:spLocks noGrp="1"/>
          </p:cNvSpPr>
          <p:nvPr>
            <p:ph type="pic" idx="5"/>
          </p:nvPr>
        </p:nvSpPr>
        <p:spPr>
          <a:xfrm>
            <a:off x="9846370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5" name="Google Shape;505;p6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6" name="Google Shape;506;p64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7" name="Google Shape;507;p64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9" name="Google Shape;509;p64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 center">
  <p:cSld name="5_placeholder 4 center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>
            <a:spLocks noGrp="1"/>
          </p:cNvSpPr>
          <p:nvPr>
            <p:ph type="pic" idx="2"/>
          </p:nvPr>
        </p:nvSpPr>
        <p:spPr>
          <a:xfrm>
            <a:off x="404854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2" name="Google Shape;512;p65"/>
          <p:cNvSpPr>
            <a:spLocks noGrp="1"/>
          </p:cNvSpPr>
          <p:nvPr>
            <p:ph type="pic" idx="3"/>
          </p:nvPr>
        </p:nvSpPr>
        <p:spPr>
          <a:xfrm>
            <a:off x="404854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3" name="Google Shape;513;p65"/>
          <p:cNvSpPr>
            <a:spLocks noGrp="1"/>
          </p:cNvSpPr>
          <p:nvPr>
            <p:ph type="pic" idx="4"/>
          </p:nvPr>
        </p:nvSpPr>
        <p:spPr>
          <a:xfrm>
            <a:off x="625502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4" name="Google Shape;514;p65"/>
          <p:cNvSpPr>
            <a:spLocks noGrp="1"/>
          </p:cNvSpPr>
          <p:nvPr>
            <p:ph type="pic" idx="5"/>
          </p:nvPr>
        </p:nvSpPr>
        <p:spPr>
          <a:xfrm>
            <a:off x="625502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65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65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17" name="Google Shape;517;p65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ircle 1">
  <p:cSld name="5_circle 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6"/>
          <p:cNvSpPr>
            <a:spLocks noGrp="1"/>
          </p:cNvSpPr>
          <p:nvPr>
            <p:ph type="pic" idx="2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" name="Google Shape;520;p66"/>
          <p:cNvSpPr>
            <a:spLocks noGrp="1"/>
          </p:cNvSpPr>
          <p:nvPr>
            <p:ph type="pic" idx="3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1" name="Google Shape;521;p66"/>
          <p:cNvSpPr>
            <a:spLocks noGrp="1"/>
          </p:cNvSpPr>
          <p:nvPr>
            <p:ph type="pic" idx="4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2" name="Google Shape;522;p6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6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4" name="Google Shape;524;p6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p6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6" name="Google Shape;526;p6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laceholder 4">
  <p:cSld name="6_placeholder 4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>
            <a:spLocks noGrp="1"/>
          </p:cNvSpPr>
          <p:nvPr>
            <p:ph type="pic" idx="2"/>
          </p:nvPr>
        </p:nvSpPr>
        <p:spPr>
          <a:xfrm>
            <a:off x="0" y="2176462"/>
            <a:ext cx="4267200" cy="41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9" name="Google Shape;529;p67"/>
          <p:cNvSpPr>
            <a:spLocks noGrp="1"/>
          </p:cNvSpPr>
          <p:nvPr>
            <p:ph type="pic" idx="3"/>
          </p:nvPr>
        </p:nvSpPr>
        <p:spPr>
          <a:xfrm>
            <a:off x="4406348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0" name="Google Shape;530;p67"/>
          <p:cNvSpPr>
            <a:spLocks noGrp="1"/>
          </p:cNvSpPr>
          <p:nvPr>
            <p:ph type="pic" idx="4"/>
          </p:nvPr>
        </p:nvSpPr>
        <p:spPr>
          <a:xfrm>
            <a:off x="7043531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1" name="Google Shape;531;p67"/>
          <p:cNvSpPr>
            <a:spLocks noGrp="1"/>
          </p:cNvSpPr>
          <p:nvPr>
            <p:ph type="pic" idx="5"/>
          </p:nvPr>
        </p:nvSpPr>
        <p:spPr>
          <a:xfrm>
            <a:off x="9680713" y="2176462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2" name="Google Shape;532;p6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67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4" name="Google Shape;534;p67"/>
          <p:cNvSpPr txBox="1"/>
          <p:nvPr/>
        </p:nvSpPr>
        <p:spPr>
          <a:xfrm>
            <a:off x="11513168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67"/>
          <p:cNvSpPr txBox="1"/>
          <p:nvPr/>
        </p:nvSpPr>
        <p:spPr>
          <a:xfrm>
            <a:off x="10793913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6" name="Google Shape;536;p67"/>
          <p:cNvCxnSpPr/>
          <p:nvPr/>
        </p:nvCxnSpPr>
        <p:spPr>
          <a:xfrm>
            <a:off x="11418184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">
  <p:cSld name="3_Normal Cent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0" name="Google Shape;540;p68"/>
          <p:cNvSpPr>
            <a:spLocks noGrp="1"/>
          </p:cNvSpPr>
          <p:nvPr>
            <p:ph type="pic" idx="2"/>
          </p:nvPr>
        </p:nvSpPr>
        <p:spPr>
          <a:xfrm>
            <a:off x="0" y="2859710"/>
            <a:ext cx="12191999" cy="1472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1" name="Google Shape;541;p68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68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3" name="Google Shape;543;p68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ite placeholder">
  <p:cSld name="4_kite placeholder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6" name="Google Shape;546;p69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7" name="Google Shape;547;p69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69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9" name="Google Shape;549;p69"/>
          <p:cNvCxnSpPr/>
          <p:nvPr/>
        </p:nvCxnSpPr>
        <p:spPr>
          <a:xfrm>
            <a:off x="1107978" y="6559337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0" name="Google Shape;550;p69"/>
          <p:cNvSpPr>
            <a:spLocks noGrp="1"/>
          </p:cNvSpPr>
          <p:nvPr>
            <p:ph type="pic" idx="2"/>
          </p:nvPr>
        </p:nvSpPr>
        <p:spPr>
          <a:xfrm>
            <a:off x="1564379" y="1808044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1" name="Google Shape;551;p69"/>
          <p:cNvSpPr>
            <a:spLocks noGrp="1"/>
          </p:cNvSpPr>
          <p:nvPr>
            <p:ph type="pic" idx="3"/>
          </p:nvPr>
        </p:nvSpPr>
        <p:spPr>
          <a:xfrm>
            <a:off x="3055249" y="338936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2" name="Google Shape;552;p69"/>
          <p:cNvSpPr>
            <a:spLocks noGrp="1"/>
          </p:cNvSpPr>
          <p:nvPr>
            <p:ph type="pic" idx="4"/>
          </p:nvPr>
        </p:nvSpPr>
        <p:spPr>
          <a:xfrm>
            <a:off x="4546119" y="180804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3" name="Google Shape;553;p69"/>
          <p:cNvSpPr>
            <a:spLocks noGrp="1"/>
          </p:cNvSpPr>
          <p:nvPr>
            <p:ph type="pic" idx="5"/>
          </p:nvPr>
        </p:nvSpPr>
        <p:spPr>
          <a:xfrm>
            <a:off x="6036989" y="3389362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kite 2 placeholder">
  <p:cSld name="5_kite 2 placeholder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6" name="Google Shape;556;p70"/>
          <p:cNvSpPr txBox="1">
            <a:spLocks noGrp="1"/>
          </p:cNvSpPr>
          <p:nvPr>
            <p:ph type="body" idx="1"/>
          </p:nvPr>
        </p:nvSpPr>
        <p:spPr>
          <a:xfrm>
            <a:off x="470455" y="99520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7" name="Google Shape;557;p70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70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9" name="Google Shape;559;p70"/>
          <p:cNvCxnSpPr/>
          <p:nvPr/>
        </p:nvCxnSpPr>
        <p:spPr>
          <a:xfrm>
            <a:off x="-283500" y="6339762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0" name="Google Shape;560;p70"/>
          <p:cNvSpPr>
            <a:spLocks noGrp="1"/>
          </p:cNvSpPr>
          <p:nvPr>
            <p:ph type="pic" idx="2"/>
          </p:nvPr>
        </p:nvSpPr>
        <p:spPr>
          <a:xfrm>
            <a:off x="318675" y="1969240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1" name="Google Shape;561;p70"/>
          <p:cNvSpPr>
            <a:spLocks noGrp="1"/>
          </p:cNvSpPr>
          <p:nvPr>
            <p:ph type="pic" idx="3"/>
          </p:nvPr>
        </p:nvSpPr>
        <p:spPr>
          <a:xfrm>
            <a:off x="1809545" y="3550559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2" name="Google Shape;562;p70"/>
          <p:cNvSpPr>
            <a:spLocks noGrp="1"/>
          </p:cNvSpPr>
          <p:nvPr>
            <p:ph type="pic" idx="4"/>
          </p:nvPr>
        </p:nvSpPr>
        <p:spPr>
          <a:xfrm>
            <a:off x="3300415" y="1969239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kite 3 placeholder">
  <p:cSld name="6_kite 3 placeholder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71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6" name="Google Shape;566;p71"/>
          <p:cNvCxnSpPr/>
          <p:nvPr/>
        </p:nvCxnSpPr>
        <p:spPr>
          <a:xfrm>
            <a:off x="1131606" y="6546771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7" name="Google Shape;567;p71"/>
          <p:cNvSpPr>
            <a:spLocks noGrp="1"/>
          </p:cNvSpPr>
          <p:nvPr>
            <p:ph type="pic" idx="2"/>
          </p:nvPr>
        </p:nvSpPr>
        <p:spPr>
          <a:xfrm>
            <a:off x="6428481" y="310930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8" name="Google Shape;568;p71"/>
          <p:cNvSpPr>
            <a:spLocks noGrp="1"/>
          </p:cNvSpPr>
          <p:nvPr>
            <p:ph type="pic" idx="3"/>
          </p:nvPr>
        </p:nvSpPr>
        <p:spPr>
          <a:xfrm>
            <a:off x="7918797" y="156273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9" name="Google Shape;569;p71"/>
          <p:cNvSpPr>
            <a:spLocks noGrp="1"/>
          </p:cNvSpPr>
          <p:nvPr>
            <p:ph type="pic" idx="4"/>
          </p:nvPr>
        </p:nvSpPr>
        <p:spPr>
          <a:xfrm>
            <a:off x="9409113" y="0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0" name="Google Shape;570;p71"/>
          <p:cNvSpPr>
            <a:spLocks noGrp="1"/>
          </p:cNvSpPr>
          <p:nvPr>
            <p:ph type="pic" idx="5"/>
          </p:nvPr>
        </p:nvSpPr>
        <p:spPr>
          <a:xfrm>
            <a:off x="4938165" y="156273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1" name="Google Shape;571;p71"/>
          <p:cNvSpPr>
            <a:spLocks noGrp="1"/>
          </p:cNvSpPr>
          <p:nvPr>
            <p:ph type="pic" idx="6"/>
          </p:nvPr>
        </p:nvSpPr>
        <p:spPr>
          <a:xfrm>
            <a:off x="9409113" y="3109302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kite 4 placeholder">
  <p:cSld name="7_kite 4 placeholder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2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72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5" name="Google Shape;575;p72"/>
          <p:cNvCxnSpPr/>
          <p:nvPr/>
        </p:nvCxnSpPr>
        <p:spPr>
          <a:xfrm>
            <a:off x="1107978" y="6546771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6" name="Google Shape;576;p72"/>
          <p:cNvSpPr>
            <a:spLocks noGrp="1"/>
          </p:cNvSpPr>
          <p:nvPr>
            <p:ph type="pic" idx="2"/>
          </p:nvPr>
        </p:nvSpPr>
        <p:spPr>
          <a:xfrm>
            <a:off x="6428481" y="310930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7" name="Google Shape;577;p72"/>
          <p:cNvSpPr>
            <a:spLocks noGrp="1"/>
          </p:cNvSpPr>
          <p:nvPr>
            <p:ph type="pic" idx="3"/>
          </p:nvPr>
        </p:nvSpPr>
        <p:spPr>
          <a:xfrm>
            <a:off x="7918797" y="156273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8" name="Google Shape;578;p72"/>
          <p:cNvSpPr>
            <a:spLocks noGrp="1"/>
          </p:cNvSpPr>
          <p:nvPr>
            <p:ph type="pic" idx="4"/>
          </p:nvPr>
        </p:nvSpPr>
        <p:spPr>
          <a:xfrm>
            <a:off x="9409113" y="0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9" name="Google Shape;579;p72"/>
          <p:cNvSpPr>
            <a:spLocks noGrp="1"/>
          </p:cNvSpPr>
          <p:nvPr>
            <p:ph type="pic" idx="5"/>
          </p:nvPr>
        </p:nvSpPr>
        <p:spPr>
          <a:xfrm>
            <a:off x="4938165" y="465587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0" name="Google Shape;580;p72"/>
          <p:cNvSpPr>
            <a:spLocks noGrp="1"/>
          </p:cNvSpPr>
          <p:nvPr>
            <p:ph type="pic" idx="6"/>
          </p:nvPr>
        </p:nvSpPr>
        <p:spPr>
          <a:xfrm>
            <a:off x="9409113" y="3125466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1" name="Google Shape;581;p72"/>
          <p:cNvSpPr>
            <a:spLocks noGrp="1"/>
          </p:cNvSpPr>
          <p:nvPr>
            <p:ph type="pic" idx="7"/>
          </p:nvPr>
        </p:nvSpPr>
        <p:spPr>
          <a:xfrm>
            <a:off x="10899429" y="1562733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2" name="Google Shape;582;p72"/>
          <p:cNvSpPr>
            <a:spLocks noGrp="1"/>
          </p:cNvSpPr>
          <p:nvPr>
            <p:ph type="pic" idx="8"/>
          </p:nvPr>
        </p:nvSpPr>
        <p:spPr>
          <a:xfrm>
            <a:off x="7918797" y="4688199"/>
            <a:ext cx="2782887" cy="2930525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4">
  <p:cSld name="6_Normal w/ image 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>
            <a:spLocks noGrp="1"/>
          </p:cNvSpPr>
          <p:nvPr>
            <p:ph type="pic" idx="2"/>
          </p:nvPr>
        </p:nvSpPr>
        <p:spPr>
          <a:xfrm>
            <a:off x="0" y="1815549"/>
            <a:ext cx="12192000" cy="50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Image">
  <p:cSld name="4_Normal Center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>
            <a:spLocks noGrp="1"/>
          </p:cNvSpPr>
          <p:nvPr>
            <p:ph type="pic" idx="2"/>
          </p:nvPr>
        </p:nvSpPr>
        <p:spPr>
          <a:xfrm>
            <a:off x="0" y="2738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" name="Google Shape;171;p21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C18D7F-F33C-C3AB-B37D-EF1C20059D91}"/>
              </a:ext>
            </a:extLst>
          </p:cNvPr>
          <p:cNvSpPr txBox="1"/>
          <p:nvPr/>
        </p:nvSpPr>
        <p:spPr>
          <a:xfrm>
            <a:off x="7351988" y="2569779"/>
            <a:ext cx="408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25000"/>
                  </a:schemeClr>
                </a:solidFill>
              </a:rPr>
              <a:t>sim</a:t>
            </a:r>
            <a:r>
              <a:rPr lang="en-US" sz="9600" b="1" dirty="0">
                <a:solidFill>
                  <a:srgbClr val="38B28A"/>
                </a:solidFill>
              </a:rPr>
              <a:t>p</a:t>
            </a:r>
            <a:r>
              <a:rPr lang="en-US" sz="9600" b="1" dirty="0">
                <a:solidFill>
                  <a:schemeClr val="bg1">
                    <a:lumMod val="25000"/>
                  </a:schemeClr>
                </a:solidFill>
              </a:rPr>
              <a:t>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EBBA3-2EB2-F884-F405-935C031CEF3B}"/>
              </a:ext>
            </a:extLst>
          </p:cNvPr>
          <p:cNvSpPr txBox="1"/>
          <p:nvPr/>
        </p:nvSpPr>
        <p:spPr>
          <a:xfrm>
            <a:off x="709448" y="2569779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25000"/>
                  </a:schemeClr>
                </a:solidFill>
              </a:rPr>
              <a:t>servicenow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4378F0-3929-86FA-8765-D4225F4FD96A}"/>
              </a:ext>
            </a:extLst>
          </p:cNvPr>
          <p:cNvGrpSpPr/>
          <p:nvPr/>
        </p:nvGrpSpPr>
        <p:grpSpPr>
          <a:xfrm>
            <a:off x="751488" y="3981877"/>
            <a:ext cx="6976307" cy="731520"/>
            <a:chOff x="751488" y="3981877"/>
            <a:chExt cx="7598106" cy="7315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AE6EAF-4E02-BE70-BA7B-2C2C26CA0F19}"/>
                </a:ext>
              </a:extLst>
            </p:cNvPr>
            <p:cNvGrpSpPr/>
            <p:nvPr/>
          </p:nvGrpSpPr>
          <p:grpSpPr>
            <a:xfrm>
              <a:off x="751488" y="3981877"/>
              <a:ext cx="731520" cy="731520"/>
              <a:chOff x="4828766" y="3705744"/>
              <a:chExt cx="1008063" cy="1012824"/>
            </a:xfrm>
          </p:grpSpPr>
          <p:sp>
            <p:nvSpPr>
              <p:cNvPr id="23" name="Google Shape;2863;p29">
                <a:extLst>
                  <a:ext uri="{FF2B5EF4-FFF2-40B4-BE49-F238E27FC236}">
                    <a16:creationId xmlns:a16="http://schemas.microsoft.com/office/drawing/2014/main" id="{252FBA21-264C-2689-E9EF-B57954D20684}"/>
                  </a:ext>
                </a:extLst>
              </p:cNvPr>
              <p:cNvSpPr/>
              <p:nvPr/>
            </p:nvSpPr>
            <p:spPr>
              <a:xfrm>
                <a:off x="4828766" y="3705744"/>
                <a:ext cx="1008063" cy="101282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866;p29">
                <a:extLst>
                  <a:ext uri="{FF2B5EF4-FFF2-40B4-BE49-F238E27FC236}">
                    <a16:creationId xmlns:a16="http://schemas.microsoft.com/office/drawing/2014/main" id="{58F65DE3-7FE7-B865-7EA8-8394F9597168}"/>
                  </a:ext>
                </a:extLst>
              </p:cNvPr>
              <p:cNvSpPr/>
              <p:nvPr/>
            </p:nvSpPr>
            <p:spPr>
              <a:xfrm>
                <a:off x="5357403" y="3980381"/>
                <a:ext cx="82550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86" h="166" extrusionOk="0">
                    <a:moveTo>
                      <a:pt x="20" y="166"/>
                    </a:moveTo>
                    <a:cubicBezTo>
                      <a:pt x="27" y="166"/>
                      <a:pt x="32" y="164"/>
                      <a:pt x="37" y="161"/>
                    </a:cubicBezTo>
                    <a:cubicBezTo>
                      <a:pt x="44" y="156"/>
                      <a:pt x="49" y="151"/>
                      <a:pt x="57" y="146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86" y="164"/>
                      <a:pt x="86" y="164"/>
                      <a:pt x="86" y="16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2" y="129"/>
                      <a:pt x="49" y="131"/>
                      <a:pt x="47" y="134"/>
                    </a:cubicBezTo>
                    <a:cubicBezTo>
                      <a:pt x="42" y="136"/>
                      <a:pt x="39" y="136"/>
                      <a:pt x="37" y="136"/>
                    </a:cubicBezTo>
                    <a:cubicBezTo>
                      <a:pt x="34" y="136"/>
                      <a:pt x="32" y="136"/>
                      <a:pt x="32" y="134"/>
                    </a:cubicBezTo>
                    <a:cubicBezTo>
                      <a:pt x="29" y="131"/>
                      <a:pt x="29" y="129"/>
                      <a:pt x="29" y="12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6"/>
                      <a:pt x="2" y="154"/>
                      <a:pt x="5" y="159"/>
                    </a:cubicBezTo>
                    <a:cubicBezTo>
                      <a:pt x="7" y="164"/>
                      <a:pt x="15" y="166"/>
                      <a:pt x="20" y="1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867;p29">
                <a:extLst>
                  <a:ext uri="{FF2B5EF4-FFF2-40B4-BE49-F238E27FC236}">
                    <a16:creationId xmlns:a16="http://schemas.microsoft.com/office/drawing/2014/main" id="{78A73C37-770D-7D82-106B-4C279383D8F4}"/>
                  </a:ext>
                </a:extLst>
              </p:cNvPr>
              <p:cNvSpPr/>
              <p:nvPr/>
            </p:nvSpPr>
            <p:spPr>
              <a:xfrm>
                <a:off x="5247866" y="3975619"/>
                <a:ext cx="85725" cy="166687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4" extrusionOk="0">
                    <a:moveTo>
                      <a:pt x="77" y="10"/>
                    </a:moveTo>
                    <a:cubicBezTo>
                      <a:pt x="67" y="3"/>
                      <a:pt x="57" y="0"/>
                      <a:pt x="45" y="0"/>
                    </a:cubicBezTo>
                    <a:cubicBezTo>
                      <a:pt x="32" y="0"/>
                      <a:pt x="20" y="3"/>
                      <a:pt x="12" y="10"/>
                    </a:cubicBezTo>
                    <a:cubicBezTo>
                      <a:pt x="5" y="18"/>
                      <a:pt x="0" y="28"/>
                      <a:pt x="0" y="4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1"/>
                      <a:pt x="5" y="151"/>
                      <a:pt x="12" y="161"/>
                    </a:cubicBezTo>
                    <a:cubicBezTo>
                      <a:pt x="20" y="169"/>
                      <a:pt x="30" y="174"/>
                      <a:pt x="45" y="174"/>
                    </a:cubicBezTo>
                    <a:cubicBezTo>
                      <a:pt x="57" y="174"/>
                      <a:pt x="70" y="169"/>
                      <a:pt x="77" y="161"/>
                    </a:cubicBezTo>
                    <a:cubicBezTo>
                      <a:pt x="85" y="154"/>
                      <a:pt x="90" y="141"/>
                      <a:pt x="90" y="128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1"/>
                      <a:pt x="85" y="21"/>
                      <a:pt x="77" y="10"/>
                    </a:cubicBezTo>
                    <a:moveTo>
                      <a:pt x="57" y="131"/>
                    </a:moveTo>
                    <a:cubicBezTo>
                      <a:pt x="57" y="134"/>
                      <a:pt x="57" y="139"/>
                      <a:pt x="55" y="141"/>
                    </a:cubicBezTo>
                    <a:cubicBezTo>
                      <a:pt x="52" y="144"/>
                      <a:pt x="47" y="144"/>
                      <a:pt x="45" y="144"/>
                    </a:cubicBezTo>
                    <a:cubicBezTo>
                      <a:pt x="40" y="144"/>
                      <a:pt x="37" y="144"/>
                      <a:pt x="35" y="141"/>
                    </a:cubicBezTo>
                    <a:cubicBezTo>
                      <a:pt x="32" y="139"/>
                      <a:pt x="32" y="134"/>
                      <a:pt x="32" y="13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36"/>
                      <a:pt x="32" y="33"/>
                      <a:pt x="35" y="31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52" y="28"/>
                      <a:pt x="55" y="31"/>
                    </a:cubicBezTo>
                    <a:cubicBezTo>
                      <a:pt x="57" y="33"/>
                      <a:pt x="57" y="36"/>
                      <a:pt x="57" y="41"/>
                    </a:cubicBezTo>
                    <a:lnTo>
                      <a:pt x="5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868;p29">
                <a:extLst>
                  <a:ext uri="{FF2B5EF4-FFF2-40B4-BE49-F238E27FC236}">
                    <a16:creationId xmlns:a16="http://schemas.microsoft.com/office/drawing/2014/main" id="{4A7C44AA-CE24-2CA9-8215-5D2752A71F35}"/>
                  </a:ext>
                </a:extLst>
              </p:cNvPr>
              <p:cNvSpPr/>
              <p:nvPr/>
            </p:nvSpPr>
            <p:spPr>
              <a:xfrm>
                <a:off x="5139916" y="3923231"/>
                <a:ext cx="1111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34" extrusionOk="0">
                    <a:moveTo>
                      <a:pt x="24" y="134"/>
                    </a:moveTo>
                    <a:lnTo>
                      <a:pt x="46" y="134"/>
                    </a:lnTo>
                    <a:lnTo>
                      <a:pt x="46" y="8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24" y="81"/>
                    </a:lnTo>
                    <a:lnTo>
                      <a:pt x="24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869;p29">
                <a:extLst>
                  <a:ext uri="{FF2B5EF4-FFF2-40B4-BE49-F238E27FC236}">
                    <a16:creationId xmlns:a16="http://schemas.microsoft.com/office/drawing/2014/main" id="{B85603F7-AB0C-0832-2A40-E3AA0A67C3BD}"/>
                  </a:ext>
                </a:extLst>
              </p:cNvPr>
              <p:cNvSpPr/>
              <p:nvPr/>
            </p:nvSpPr>
            <p:spPr>
              <a:xfrm>
                <a:off x="5066891" y="4178819"/>
                <a:ext cx="477838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38" extrusionOk="0">
                    <a:moveTo>
                      <a:pt x="502" y="75"/>
                    </a:moveTo>
                    <a:cubicBezTo>
                      <a:pt x="502" y="35"/>
                      <a:pt x="469" y="2"/>
                      <a:pt x="429" y="2"/>
                    </a:cubicBezTo>
                    <a:cubicBezTo>
                      <a:pt x="374" y="0"/>
                      <a:pt x="319" y="0"/>
                      <a:pt x="261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86" y="0"/>
                      <a:pt x="131" y="0"/>
                      <a:pt x="75" y="2"/>
                    </a:cubicBezTo>
                    <a:cubicBezTo>
                      <a:pt x="35" y="2"/>
                      <a:pt x="3" y="35"/>
                      <a:pt x="3" y="75"/>
                    </a:cubicBezTo>
                    <a:cubicBezTo>
                      <a:pt x="0" y="105"/>
                      <a:pt x="0" y="137"/>
                      <a:pt x="0" y="170"/>
                    </a:cubicBezTo>
                    <a:cubicBezTo>
                      <a:pt x="0" y="200"/>
                      <a:pt x="0" y="233"/>
                      <a:pt x="3" y="263"/>
                    </a:cubicBezTo>
                    <a:cubicBezTo>
                      <a:pt x="3" y="303"/>
                      <a:pt x="35" y="335"/>
                      <a:pt x="75" y="335"/>
                    </a:cubicBezTo>
                    <a:cubicBezTo>
                      <a:pt x="133" y="338"/>
                      <a:pt x="193" y="338"/>
                      <a:pt x="251" y="338"/>
                    </a:cubicBezTo>
                    <a:cubicBezTo>
                      <a:pt x="311" y="338"/>
                      <a:pt x="371" y="338"/>
                      <a:pt x="429" y="335"/>
                    </a:cubicBezTo>
                    <a:cubicBezTo>
                      <a:pt x="469" y="335"/>
                      <a:pt x="502" y="303"/>
                      <a:pt x="502" y="263"/>
                    </a:cubicBezTo>
                    <a:cubicBezTo>
                      <a:pt x="504" y="233"/>
                      <a:pt x="504" y="200"/>
                      <a:pt x="504" y="170"/>
                    </a:cubicBezTo>
                    <a:cubicBezTo>
                      <a:pt x="504" y="137"/>
                      <a:pt x="504" y="105"/>
                      <a:pt x="502" y="75"/>
                    </a:cubicBezTo>
                    <a:moveTo>
                      <a:pt x="108" y="278"/>
                    </a:move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46" y="87"/>
                      <a:pt x="146" y="87"/>
                      <a:pt x="146" y="87"/>
                    </a:cubicBezTo>
                    <a:cubicBezTo>
                      <a:pt x="108" y="87"/>
                      <a:pt x="108" y="87"/>
                      <a:pt x="108" y="87"/>
                    </a:cubicBezTo>
                    <a:lnTo>
                      <a:pt x="108" y="278"/>
                    </a:lnTo>
                    <a:close/>
                    <a:moveTo>
                      <a:pt x="231" y="278"/>
                    </a:move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60"/>
                      <a:pt x="201" y="260"/>
                      <a:pt x="201" y="260"/>
                    </a:cubicBezTo>
                    <a:cubicBezTo>
                      <a:pt x="196" y="265"/>
                      <a:pt x="188" y="270"/>
                      <a:pt x="183" y="275"/>
                    </a:cubicBezTo>
                    <a:cubicBezTo>
                      <a:pt x="178" y="278"/>
                      <a:pt x="171" y="280"/>
                      <a:pt x="166" y="280"/>
                    </a:cubicBezTo>
                    <a:cubicBezTo>
                      <a:pt x="158" y="280"/>
                      <a:pt x="153" y="278"/>
                      <a:pt x="151" y="273"/>
                    </a:cubicBezTo>
                    <a:cubicBezTo>
                      <a:pt x="146" y="268"/>
                      <a:pt x="143" y="260"/>
                      <a:pt x="143" y="250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76" y="248"/>
                      <a:pt x="176" y="248"/>
                      <a:pt x="176" y="248"/>
                    </a:cubicBezTo>
                    <a:cubicBezTo>
                      <a:pt x="178" y="250"/>
                      <a:pt x="181" y="250"/>
                      <a:pt x="183" y="250"/>
                    </a:cubicBezTo>
                    <a:cubicBezTo>
                      <a:pt x="186" y="250"/>
                      <a:pt x="188" y="248"/>
                      <a:pt x="191" y="248"/>
                    </a:cubicBezTo>
                    <a:cubicBezTo>
                      <a:pt x="196" y="245"/>
                      <a:pt x="198" y="240"/>
                      <a:pt x="201" y="238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31" y="112"/>
                      <a:pt x="231" y="112"/>
                      <a:pt x="231" y="112"/>
                    </a:cubicBezTo>
                    <a:lnTo>
                      <a:pt x="231" y="278"/>
                    </a:lnTo>
                    <a:close/>
                    <a:moveTo>
                      <a:pt x="349" y="243"/>
                    </a:moveTo>
                    <a:cubicBezTo>
                      <a:pt x="349" y="255"/>
                      <a:pt x="346" y="263"/>
                      <a:pt x="341" y="270"/>
                    </a:cubicBezTo>
                    <a:cubicBezTo>
                      <a:pt x="339" y="275"/>
                      <a:pt x="331" y="280"/>
                      <a:pt x="321" y="280"/>
                    </a:cubicBezTo>
                    <a:cubicBezTo>
                      <a:pt x="316" y="280"/>
                      <a:pt x="311" y="278"/>
                      <a:pt x="306" y="275"/>
                    </a:cubicBezTo>
                    <a:cubicBezTo>
                      <a:pt x="301" y="273"/>
                      <a:pt x="296" y="270"/>
                      <a:pt x="294" y="265"/>
                    </a:cubicBezTo>
                    <a:cubicBezTo>
                      <a:pt x="294" y="278"/>
                      <a:pt x="294" y="278"/>
                      <a:pt x="294" y="278"/>
                    </a:cubicBezTo>
                    <a:cubicBezTo>
                      <a:pt x="261" y="278"/>
                      <a:pt x="261" y="278"/>
                      <a:pt x="261" y="278"/>
                    </a:cubicBezTo>
                    <a:cubicBezTo>
                      <a:pt x="261" y="55"/>
                      <a:pt x="261" y="55"/>
                      <a:pt x="261" y="55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6" y="120"/>
                      <a:pt x="301" y="117"/>
                      <a:pt x="306" y="115"/>
                    </a:cubicBezTo>
                    <a:cubicBezTo>
                      <a:pt x="311" y="112"/>
                      <a:pt x="314" y="110"/>
                      <a:pt x="319" y="110"/>
                    </a:cubicBezTo>
                    <a:cubicBezTo>
                      <a:pt x="329" y="110"/>
                      <a:pt x="336" y="115"/>
                      <a:pt x="341" y="120"/>
                    </a:cubicBezTo>
                    <a:cubicBezTo>
                      <a:pt x="346" y="127"/>
                      <a:pt x="349" y="137"/>
                      <a:pt x="349" y="153"/>
                    </a:cubicBezTo>
                    <a:lnTo>
                      <a:pt x="349" y="243"/>
                    </a:lnTo>
                    <a:close/>
                    <a:moveTo>
                      <a:pt x="462" y="198"/>
                    </a:moveTo>
                    <a:cubicBezTo>
                      <a:pt x="404" y="198"/>
                      <a:pt x="404" y="198"/>
                      <a:pt x="404" y="198"/>
                    </a:cubicBezTo>
                    <a:cubicBezTo>
                      <a:pt x="404" y="230"/>
                      <a:pt x="404" y="230"/>
                      <a:pt x="404" y="230"/>
                    </a:cubicBezTo>
                    <a:cubicBezTo>
                      <a:pt x="404" y="238"/>
                      <a:pt x="404" y="245"/>
                      <a:pt x="406" y="248"/>
                    </a:cubicBezTo>
                    <a:cubicBezTo>
                      <a:pt x="409" y="250"/>
                      <a:pt x="412" y="253"/>
                      <a:pt x="417" y="253"/>
                    </a:cubicBezTo>
                    <a:cubicBezTo>
                      <a:pt x="422" y="253"/>
                      <a:pt x="427" y="253"/>
                      <a:pt x="429" y="248"/>
                    </a:cubicBezTo>
                    <a:cubicBezTo>
                      <a:pt x="429" y="245"/>
                      <a:pt x="432" y="240"/>
                      <a:pt x="432" y="230"/>
                    </a:cubicBezTo>
                    <a:cubicBezTo>
                      <a:pt x="432" y="218"/>
                      <a:pt x="432" y="218"/>
                      <a:pt x="432" y="218"/>
                    </a:cubicBezTo>
                    <a:cubicBezTo>
                      <a:pt x="462" y="218"/>
                      <a:pt x="462" y="218"/>
                      <a:pt x="462" y="218"/>
                    </a:cubicBezTo>
                    <a:cubicBezTo>
                      <a:pt x="462" y="230"/>
                      <a:pt x="462" y="230"/>
                      <a:pt x="462" y="230"/>
                    </a:cubicBezTo>
                    <a:cubicBezTo>
                      <a:pt x="462" y="248"/>
                      <a:pt x="459" y="260"/>
                      <a:pt x="452" y="268"/>
                    </a:cubicBezTo>
                    <a:cubicBezTo>
                      <a:pt x="444" y="278"/>
                      <a:pt x="432" y="283"/>
                      <a:pt x="417" y="283"/>
                    </a:cubicBezTo>
                    <a:cubicBezTo>
                      <a:pt x="404" y="283"/>
                      <a:pt x="391" y="278"/>
                      <a:pt x="384" y="268"/>
                    </a:cubicBezTo>
                    <a:cubicBezTo>
                      <a:pt x="376" y="260"/>
                      <a:pt x="374" y="248"/>
                      <a:pt x="374" y="230"/>
                    </a:cubicBezTo>
                    <a:cubicBezTo>
                      <a:pt x="374" y="157"/>
                      <a:pt x="374" y="157"/>
                      <a:pt x="374" y="157"/>
                    </a:cubicBezTo>
                    <a:cubicBezTo>
                      <a:pt x="374" y="142"/>
                      <a:pt x="376" y="130"/>
                      <a:pt x="386" y="122"/>
                    </a:cubicBezTo>
                    <a:cubicBezTo>
                      <a:pt x="394" y="112"/>
                      <a:pt x="406" y="107"/>
                      <a:pt x="419" y="107"/>
                    </a:cubicBezTo>
                    <a:cubicBezTo>
                      <a:pt x="434" y="107"/>
                      <a:pt x="444" y="112"/>
                      <a:pt x="452" y="120"/>
                    </a:cubicBezTo>
                    <a:cubicBezTo>
                      <a:pt x="459" y="130"/>
                      <a:pt x="462" y="142"/>
                      <a:pt x="462" y="157"/>
                    </a:cubicBezTo>
                    <a:lnTo>
                      <a:pt x="462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70;p29">
                <a:extLst>
                  <a:ext uri="{FF2B5EF4-FFF2-40B4-BE49-F238E27FC236}">
                    <a16:creationId xmlns:a16="http://schemas.microsoft.com/office/drawing/2014/main" id="{3490F88C-6BF1-FC6E-F504-A7081A0E091C}"/>
                  </a:ext>
                </a:extLst>
              </p:cNvPr>
              <p:cNvSpPr/>
              <p:nvPr/>
            </p:nvSpPr>
            <p:spPr>
              <a:xfrm>
                <a:off x="5346291" y="4308993"/>
                <a:ext cx="2222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4" extrusionOk="0">
                    <a:moveTo>
                      <a:pt x="1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2"/>
                      <a:pt x="0" y="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" y="109"/>
                      <a:pt x="2" y="112"/>
                      <a:pt x="5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7" y="114"/>
                      <a:pt x="19" y="114"/>
                      <a:pt x="21" y="112"/>
                    </a:cubicBezTo>
                    <a:cubicBezTo>
                      <a:pt x="21" y="109"/>
                      <a:pt x="24" y="107"/>
                      <a:pt x="24" y="99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0"/>
                      <a:pt x="21" y="7"/>
                      <a:pt x="19" y="2"/>
                    </a:cubicBezTo>
                    <a:cubicBezTo>
                      <a:pt x="19" y="0"/>
                      <a:pt x="14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71;p29">
                <a:extLst>
                  <a:ext uri="{FF2B5EF4-FFF2-40B4-BE49-F238E27FC236}">
                    <a16:creationId xmlns:a16="http://schemas.microsoft.com/office/drawing/2014/main" id="{3FF1D420-DC47-71AB-DCDB-8182419C0629}"/>
                  </a:ext>
                </a:extLst>
              </p:cNvPr>
              <p:cNvSpPr/>
              <p:nvPr/>
            </p:nvSpPr>
            <p:spPr>
              <a:xfrm>
                <a:off x="5449478" y="4308993"/>
                <a:ext cx="269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4" extrusionOk="0">
                    <a:moveTo>
                      <a:pt x="15" y="0"/>
                    </a:moveTo>
                    <a:cubicBezTo>
                      <a:pt x="10" y="0"/>
                      <a:pt x="5" y="2"/>
                      <a:pt x="2" y="5"/>
                    </a:cubicBezTo>
                    <a:cubicBezTo>
                      <a:pt x="2" y="7"/>
                      <a:pt x="0" y="12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2"/>
                      <a:pt x="25" y="7"/>
                      <a:pt x="25" y="5"/>
                    </a:cubicBezTo>
                    <a:cubicBezTo>
                      <a:pt x="23" y="2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1744;p98">
              <a:extLst>
                <a:ext uri="{FF2B5EF4-FFF2-40B4-BE49-F238E27FC236}">
                  <a16:creationId xmlns:a16="http://schemas.microsoft.com/office/drawing/2014/main" id="{09927C3F-8A97-21EA-A52F-D05E077FAFD8}"/>
                </a:ext>
              </a:extLst>
            </p:cNvPr>
            <p:cNvSpPr txBox="1"/>
            <p:nvPr/>
          </p:nvSpPr>
          <p:spPr>
            <a:xfrm>
              <a:off x="1491595" y="3993343"/>
              <a:ext cx="6857999" cy="708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49494"/>
                </a:buClr>
                <a:buSzPts val="1200"/>
                <a:buFont typeface="Arial"/>
                <a:buNone/>
              </a:pPr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+mn-lt"/>
                  <a:ea typeface="Open Sans"/>
                  <a:cs typeface="Open Sans"/>
                  <a:sym typeface="Open Sans"/>
                </a:rPr>
                <a:t>youtube.com/@servicenowsimple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2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1"/>
          <p:cNvSpPr txBox="1">
            <a:spLocks noGrp="1"/>
          </p:cNvSpPr>
          <p:nvPr>
            <p:ph type="title"/>
          </p:nvPr>
        </p:nvSpPr>
        <p:spPr>
          <a:xfrm>
            <a:off x="470455" y="281602"/>
            <a:ext cx="8479581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Developer Career Roundup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p91"/>
          <p:cNvSpPr txBox="1">
            <a:spLocks noGrp="1"/>
          </p:cNvSpPr>
          <p:nvPr>
            <p:ph type="body" idx="1"/>
          </p:nvPr>
        </p:nvSpPr>
        <p:spPr>
          <a:xfrm>
            <a:off x="9582522" y="325129"/>
            <a:ext cx="2087343" cy="66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2885A3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6000" b="1" i="0" u="none" strike="noStrike" cap="none" dirty="0">
              <a:solidFill>
                <a:srgbClr val="2885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1" name="Google Shape;1101;p91"/>
          <p:cNvGrpSpPr/>
          <p:nvPr/>
        </p:nvGrpSpPr>
        <p:grpSpPr>
          <a:xfrm>
            <a:off x="470455" y="2314571"/>
            <a:ext cx="3438885" cy="3509512"/>
            <a:chOff x="540999" y="2205322"/>
            <a:chExt cx="3714091" cy="3833914"/>
          </a:xfrm>
        </p:grpSpPr>
        <p:sp>
          <p:nvSpPr>
            <p:cNvPr id="1102" name="Google Shape;1102;p91"/>
            <p:cNvSpPr/>
            <p:nvPr/>
          </p:nvSpPr>
          <p:spPr>
            <a:xfrm>
              <a:off x="2692243" y="4926336"/>
              <a:ext cx="404689" cy="1112900"/>
            </a:xfrm>
            <a:custGeom>
              <a:avLst/>
              <a:gdLst/>
              <a:ahLst/>
              <a:cxnLst/>
              <a:rect l="l" t="t" r="r" b="b"/>
              <a:pathLst>
                <a:path w="158" h="435" extrusionOk="0">
                  <a:moveTo>
                    <a:pt x="158" y="363"/>
                  </a:moveTo>
                  <a:cubicBezTo>
                    <a:pt x="158" y="402"/>
                    <a:pt x="125" y="435"/>
                    <a:pt x="88" y="4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29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29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8" y="34"/>
                    <a:pt x="158" y="73"/>
                  </a:cubicBezTo>
                  <a:lnTo>
                    <a:pt x="158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91"/>
            <p:cNvSpPr/>
            <p:nvPr/>
          </p:nvSpPr>
          <p:spPr>
            <a:xfrm>
              <a:off x="1680520" y="4926336"/>
              <a:ext cx="412677" cy="1112900"/>
            </a:xfrm>
            <a:custGeom>
              <a:avLst/>
              <a:gdLst/>
              <a:ahLst/>
              <a:cxnLst/>
              <a:rect l="l" t="t" r="r" b="b"/>
              <a:pathLst>
                <a:path w="161" h="435" extrusionOk="0">
                  <a:moveTo>
                    <a:pt x="161" y="363"/>
                  </a:moveTo>
                  <a:cubicBezTo>
                    <a:pt x="161" y="402"/>
                    <a:pt x="129" y="435"/>
                    <a:pt x="92" y="435"/>
                  </a:cubicBezTo>
                  <a:cubicBezTo>
                    <a:pt x="69" y="435"/>
                    <a:pt x="69" y="435"/>
                    <a:pt x="69" y="435"/>
                  </a:cubicBezTo>
                  <a:cubicBezTo>
                    <a:pt x="33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33" y="0"/>
                    <a:pt x="6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9" y="0"/>
                    <a:pt x="161" y="34"/>
                    <a:pt x="161" y="73"/>
                  </a:cubicBezTo>
                  <a:lnTo>
                    <a:pt x="161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91"/>
            <p:cNvSpPr/>
            <p:nvPr/>
          </p:nvSpPr>
          <p:spPr>
            <a:xfrm>
              <a:off x="2010661" y="2205322"/>
              <a:ext cx="764117" cy="806719"/>
            </a:xfrm>
            <a:custGeom>
              <a:avLst/>
              <a:gdLst/>
              <a:ahLst/>
              <a:cxnLst/>
              <a:rect l="l" t="t" r="r" b="b"/>
              <a:pathLst>
                <a:path w="299" h="316" extrusionOk="0">
                  <a:moveTo>
                    <a:pt x="299" y="157"/>
                  </a:moveTo>
                  <a:cubicBezTo>
                    <a:pt x="299" y="246"/>
                    <a:pt x="230" y="316"/>
                    <a:pt x="149" y="316"/>
                  </a:cubicBezTo>
                  <a:cubicBezTo>
                    <a:pt x="66" y="316"/>
                    <a:pt x="0" y="246"/>
                    <a:pt x="0" y="157"/>
                  </a:cubicBezTo>
                  <a:cubicBezTo>
                    <a:pt x="0" y="70"/>
                    <a:pt x="66" y="0"/>
                    <a:pt x="149" y="0"/>
                  </a:cubicBezTo>
                  <a:cubicBezTo>
                    <a:pt x="230" y="0"/>
                    <a:pt x="299" y="70"/>
                    <a:pt x="299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91"/>
            <p:cNvSpPr/>
            <p:nvPr/>
          </p:nvSpPr>
          <p:spPr>
            <a:xfrm>
              <a:off x="2316840" y="3222374"/>
              <a:ext cx="143771" cy="370079"/>
            </a:xfrm>
            <a:custGeom>
              <a:avLst/>
              <a:gdLst/>
              <a:ahLst/>
              <a:cxnLst/>
              <a:rect l="l" t="t" r="r" b="b"/>
              <a:pathLst>
                <a:path w="54" h="139" extrusionOk="0">
                  <a:moveTo>
                    <a:pt x="28" y="0"/>
                  </a:moveTo>
                  <a:lnTo>
                    <a:pt x="0" y="28"/>
                  </a:lnTo>
                  <a:lnTo>
                    <a:pt x="28" y="139"/>
                  </a:lnTo>
                  <a:lnTo>
                    <a:pt x="54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91"/>
            <p:cNvSpPr/>
            <p:nvPr/>
          </p:nvSpPr>
          <p:spPr>
            <a:xfrm>
              <a:off x="2324828" y="3070615"/>
              <a:ext cx="127797" cy="151759"/>
            </a:xfrm>
            <a:custGeom>
              <a:avLst/>
              <a:gdLst/>
              <a:ahLst/>
              <a:cxnLst/>
              <a:rect l="l" t="t" r="r" b="b"/>
              <a:pathLst>
                <a:path w="48" h="57" extrusionOk="0">
                  <a:moveTo>
                    <a:pt x="22" y="0"/>
                  </a:moveTo>
                  <a:lnTo>
                    <a:pt x="0" y="28"/>
                  </a:lnTo>
                  <a:lnTo>
                    <a:pt x="22" y="57"/>
                  </a:lnTo>
                  <a:lnTo>
                    <a:pt x="48" y="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91"/>
            <p:cNvSpPr/>
            <p:nvPr/>
          </p:nvSpPr>
          <p:spPr>
            <a:xfrm>
              <a:off x="1257193" y="4705353"/>
              <a:ext cx="236956" cy="1333883"/>
            </a:xfrm>
            <a:custGeom>
              <a:avLst/>
              <a:gdLst/>
              <a:ahLst/>
              <a:cxnLst/>
              <a:rect l="l" t="t" r="r" b="b"/>
              <a:pathLst>
                <a:path w="93" h="522" extrusionOk="0"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500"/>
                    <a:pt x="22" y="522"/>
                    <a:pt x="47" y="522"/>
                  </a:cubicBezTo>
                  <a:cubicBezTo>
                    <a:pt x="73" y="522"/>
                    <a:pt x="93" y="500"/>
                    <a:pt x="93" y="47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1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91"/>
            <p:cNvSpPr/>
            <p:nvPr/>
          </p:nvSpPr>
          <p:spPr>
            <a:xfrm>
              <a:off x="1113422" y="4439109"/>
              <a:ext cx="495212" cy="266244"/>
            </a:xfrm>
            <a:custGeom>
              <a:avLst/>
              <a:gdLst/>
              <a:ahLst/>
              <a:cxnLst/>
              <a:rect l="l" t="t" r="r" b="b"/>
              <a:pathLst>
                <a:path w="194" h="104" extrusionOk="0">
                  <a:moveTo>
                    <a:pt x="194" y="53"/>
                  </a:moveTo>
                  <a:cubicBezTo>
                    <a:pt x="194" y="24"/>
                    <a:pt x="172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1" y="0"/>
                    <a:pt x="0" y="24"/>
                    <a:pt x="0" y="53"/>
                  </a:cubicBezTo>
                  <a:cubicBezTo>
                    <a:pt x="0" y="81"/>
                    <a:pt x="21" y="104"/>
                    <a:pt x="49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7" y="104"/>
                    <a:pt x="149" y="104"/>
                    <a:pt x="149" y="104"/>
                  </a:cubicBezTo>
                  <a:cubicBezTo>
                    <a:pt x="176" y="102"/>
                    <a:pt x="194" y="78"/>
                    <a:pt x="194" y="5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91"/>
            <p:cNvSpPr/>
            <p:nvPr/>
          </p:nvSpPr>
          <p:spPr>
            <a:xfrm>
              <a:off x="3259341" y="4705353"/>
              <a:ext cx="239619" cy="1333883"/>
            </a:xfrm>
            <a:custGeom>
              <a:avLst/>
              <a:gdLst/>
              <a:ahLst/>
              <a:cxnLst/>
              <a:rect l="l" t="t" r="r" b="b"/>
              <a:pathLst>
                <a:path w="94" h="522" extrusionOk="0">
                  <a:moveTo>
                    <a:pt x="0" y="472"/>
                  </a:moveTo>
                  <a:cubicBezTo>
                    <a:pt x="0" y="500"/>
                    <a:pt x="19" y="522"/>
                    <a:pt x="47" y="522"/>
                  </a:cubicBezTo>
                  <a:cubicBezTo>
                    <a:pt x="71" y="522"/>
                    <a:pt x="94" y="500"/>
                    <a:pt x="94" y="47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91"/>
            <p:cNvSpPr/>
            <p:nvPr/>
          </p:nvSpPr>
          <p:spPr>
            <a:xfrm>
              <a:off x="3128882" y="4439109"/>
              <a:ext cx="489887" cy="266244"/>
            </a:xfrm>
            <a:custGeom>
              <a:avLst/>
              <a:gdLst/>
              <a:ahLst/>
              <a:cxnLst/>
              <a:rect l="l" t="t" r="r" b="b"/>
              <a:pathLst>
                <a:path w="192" h="104" extrusionOk="0">
                  <a:moveTo>
                    <a:pt x="14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1"/>
                    <a:pt x="24" y="104"/>
                    <a:pt x="49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71" y="104"/>
                    <a:pt x="192" y="81"/>
                    <a:pt x="192" y="53"/>
                  </a:cubicBezTo>
                  <a:cubicBezTo>
                    <a:pt x="192" y="24"/>
                    <a:pt x="171" y="0"/>
                    <a:pt x="145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91"/>
            <p:cNvSpPr/>
            <p:nvPr/>
          </p:nvSpPr>
          <p:spPr>
            <a:xfrm>
              <a:off x="2950499" y="3808111"/>
              <a:ext cx="332804" cy="1296608"/>
            </a:xfrm>
            <a:custGeom>
              <a:avLst/>
              <a:gdLst/>
              <a:ahLst/>
              <a:cxnLst/>
              <a:rect l="l" t="t" r="r" b="b"/>
              <a:pathLst>
                <a:path w="130" h="507" extrusionOk="0">
                  <a:moveTo>
                    <a:pt x="66" y="103"/>
                  </a:moveTo>
                  <a:cubicBezTo>
                    <a:pt x="60" y="98"/>
                    <a:pt x="59" y="93"/>
                    <a:pt x="57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43" y="413"/>
                    <a:pt x="75" y="454"/>
                    <a:pt x="78" y="501"/>
                  </a:cubicBezTo>
                  <a:cubicBezTo>
                    <a:pt x="82" y="504"/>
                    <a:pt x="87" y="504"/>
                    <a:pt x="93" y="507"/>
                  </a:cubicBezTo>
                  <a:cubicBezTo>
                    <a:pt x="93" y="375"/>
                    <a:pt x="93" y="375"/>
                    <a:pt x="93" y="375"/>
                  </a:cubicBezTo>
                  <a:cubicBezTo>
                    <a:pt x="63" y="365"/>
                    <a:pt x="43" y="337"/>
                    <a:pt x="43" y="300"/>
                  </a:cubicBezTo>
                  <a:cubicBezTo>
                    <a:pt x="43" y="255"/>
                    <a:pt x="75" y="218"/>
                    <a:pt x="118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06" y="139"/>
                    <a:pt x="81" y="127"/>
                    <a:pt x="66" y="1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91"/>
            <p:cNvSpPr/>
            <p:nvPr/>
          </p:nvSpPr>
          <p:spPr>
            <a:xfrm>
              <a:off x="1494149" y="3832073"/>
              <a:ext cx="316829" cy="1272646"/>
            </a:xfrm>
            <a:custGeom>
              <a:avLst/>
              <a:gdLst/>
              <a:ahLst/>
              <a:cxnLst/>
              <a:rect l="l" t="t" r="r" b="b"/>
              <a:pathLst>
                <a:path w="124" h="497" extrusionOk="0">
                  <a:moveTo>
                    <a:pt x="124" y="398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83"/>
                    <a:pt x="69" y="88"/>
                    <a:pt x="66" y="93"/>
                  </a:cubicBezTo>
                  <a:cubicBezTo>
                    <a:pt x="50" y="117"/>
                    <a:pt x="27" y="129"/>
                    <a:pt x="0" y="13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2" y="216"/>
                    <a:pt x="71" y="251"/>
                    <a:pt x="71" y="292"/>
                  </a:cubicBezTo>
                  <a:cubicBezTo>
                    <a:pt x="71" y="327"/>
                    <a:pt x="54" y="352"/>
                    <a:pt x="27" y="365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34" y="494"/>
                    <a:pt x="39" y="494"/>
                    <a:pt x="45" y="491"/>
                  </a:cubicBezTo>
                  <a:cubicBezTo>
                    <a:pt x="48" y="444"/>
                    <a:pt x="81" y="403"/>
                    <a:pt x="124" y="39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91"/>
            <p:cNvSpPr/>
            <p:nvPr/>
          </p:nvSpPr>
          <p:spPr>
            <a:xfrm>
              <a:off x="1494149" y="2719173"/>
              <a:ext cx="630996" cy="742821"/>
            </a:xfrm>
            <a:custGeom>
              <a:avLst/>
              <a:gdLst/>
              <a:ahLst/>
              <a:cxnLst/>
              <a:rect l="l" t="t" r="r" b="b"/>
              <a:pathLst>
                <a:path w="247" h="291" extrusionOk="0">
                  <a:moveTo>
                    <a:pt x="124" y="107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12" y="81"/>
                    <a:pt x="187" y="45"/>
                    <a:pt x="1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101" y="136"/>
                    <a:pt x="111" y="115"/>
                    <a:pt x="124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91"/>
            <p:cNvSpPr/>
            <p:nvPr/>
          </p:nvSpPr>
          <p:spPr>
            <a:xfrm>
              <a:off x="2636332" y="2719173"/>
              <a:ext cx="646971" cy="742821"/>
            </a:xfrm>
            <a:custGeom>
              <a:avLst/>
              <a:gdLst/>
              <a:ahLst/>
              <a:cxnLst/>
              <a:rect l="l" t="t" r="r" b="b"/>
              <a:pathLst>
                <a:path w="253" h="291" extrusionOk="0">
                  <a:moveTo>
                    <a:pt x="0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36" y="115"/>
                    <a:pt x="152" y="133"/>
                    <a:pt x="160" y="149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52"/>
                    <a:pt x="204" y="0"/>
                    <a:pt x="1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45"/>
                    <a:pt x="34" y="81"/>
                    <a:pt x="0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91"/>
            <p:cNvSpPr/>
            <p:nvPr/>
          </p:nvSpPr>
          <p:spPr>
            <a:xfrm>
              <a:off x="2484573" y="3057303"/>
              <a:ext cx="39936" cy="42599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1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4" y="1"/>
                    <a:pt x="0" y="4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91"/>
            <p:cNvSpPr/>
            <p:nvPr/>
          </p:nvSpPr>
          <p:spPr>
            <a:xfrm>
              <a:off x="2236967" y="3057303"/>
              <a:ext cx="47924" cy="42599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8" y="17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2" y="1"/>
                    <a:pt x="8" y="1"/>
                    <a:pt x="0" y="0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91"/>
            <p:cNvSpPr/>
            <p:nvPr/>
          </p:nvSpPr>
          <p:spPr>
            <a:xfrm>
              <a:off x="3150181" y="5160631"/>
              <a:ext cx="39936" cy="431315"/>
            </a:xfrm>
            <a:custGeom>
              <a:avLst/>
              <a:gdLst/>
              <a:ahLst/>
              <a:cxnLst/>
              <a:rect l="l" t="t" r="r" b="b"/>
              <a:pathLst>
                <a:path w="15" h="169" extrusionOk="0">
                  <a:moveTo>
                    <a:pt x="15" y="6"/>
                  </a:moveTo>
                  <a:cubicBezTo>
                    <a:pt x="9" y="4"/>
                    <a:pt x="4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" y="165"/>
                    <a:pt x="9" y="165"/>
                    <a:pt x="15" y="163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91"/>
            <p:cNvSpPr/>
            <p:nvPr/>
          </p:nvSpPr>
          <p:spPr>
            <a:xfrm>
              <a:off x="1563373" y="5171280"/>
              <a:ext cx="45261" cy="410016"/>
            </a:xfrm>
            <a:custGeom>
              <a:avLst/>
              <a:gdLst/>
              <a:ahLst/>
              <a:cxnLst/>
              <a:rect l="l" t="t" r="r" b="b"/>
              <a:pathLst>
                <a:path w="18" h="161" extrusionOk="0">
                  <a:moveTo>
                    <a:pt x="0" y="6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5" y="156"/>
                    <a:pt x="12" y="159"/>
                    <a:pt x="18" y="16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5" y="6"/>
                    <a:pt x="0" y="6"/>
                  </a:cubicBez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91"/>
            <p:cNvSpPr/>
            <p:nvPr/>
          </p:nvSpPr>
          <p:spPr>
            <a:xfrm>
              <a:off x="2149107" y="5184593"/>
              <a:ext cx="465925" cy="4126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91"/>
            <p:cNvSpPr/>
            <p:nvPr/>
          </p:nvSpPr>
          <p:spPr>
            <a:xfrm>
              <a:off x="921727" y="3070615"/>
              <a:ext cx="2944648" cy="2047417"/>
            </a:xfrm>
            <a:custGeom>
              <a:avLst/>
              <a:gdLst/>
              <a:ahLst/>
              <a:cxnLst/>
              <a:rect l="l" t="t" r="r" b="b"/>
              <a:pathLst>
                <a:path w="1152" h="801" extrusionOk="0">
                  <a:moveTo>
                    <a:pt x="954" y="245"/>
                  </a:moveTo>
                  <a:cubicBezTo>
                    <a:pt x="813" y="29"/>
                    <a:pt x="813" y="29"/>
                    <a:pt x="813" y="29"/>
                  </a:cubicBezTo>
                  <a:cubicBezTo>
                    <a:pt x="804" y="14"/>
                    <a:pt x="789" y="6"/>
                    <a:pt x="772" y="3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572" y="258"/>
                    <a:pt x="572" y="258"/>
                    <a:pt x="572" y="25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64" y="8"/>
                    <a:pt x="351" y="17"/>
                    <a:pt x="342" y="2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5" y="389"/>
                    <a:pt x="181" y="391"/>
                    <a:pt x="181" y="395"/>
                  </a:cubicBezTo>
                  <a:cubicBezTo>
                    <a:pt x="195" y="402"/>
                    <a:pt x="207" y="405"/>
                    <a:pt x="219" y="405"/>
                  </a:cubicBezTo>
                  <a:cubicBezTo>
                    <a:pt x="239" y="405"/>
                    <a:pt x="258" y="396"/>
                    <a:pt x="272" y="377"/>
                  </a:cubicBezTo>
                  <a:cubicBezTo>
                    <a:pt x="274" y="375"/>
                    <a:pt x="275" y="369"/>
                    <a:pt x="278" y="364"/>
                  </a:cubicBezTo>
                  <a:cubicBezTo>
                    <a:pt x="379" y="210"/>
                    <a:pt x="379" y="210"/>
                    <a:pt x="379" y="210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384" y="694"/>
                    <a:pt x="384" y="694"/>
                    <a:pt x="384" y="694"/>
                  </a:cubicBezTo>
                  <a:cubicBezTo>
                    <a:pt x="437" y="694"/>
                    <a:pt x="480" y="742"/>
                    <a:pt x="480" y="797"/>
                  </a:cubicBezTo>
                  <a:cubicBezTo>
                    <a:pt x="480" y="801"/>
                    <a:pt x="480" y="801"/>
                    <a:pt x="480" y="801"/>
                  </a:cubicBezTo>
                  <a:cubicBezTo>
                    <a:pt x="662" y="801"/>
                    <a:pt x="662" y="801"/>
                    <a:pt x="662" y="801"/>
                  </a:cubicBezTo>
                  <a:cubicBezTo>
                    <a:pt x="662" y="797"/>
                    <a:pt x="662" y="797"/>
                    <a:pt x="662" y="797"/>
                  </a:cubicBezTo>
                  <a:cubicBezTo>
                    <a:pt x="662" y="742"/>
                    <a:pt x="705" y="694"/>
                    <a:pt x="756" y="694"/>
                  </a:cubicBezTo>
                  <a:cubicBezTo>
                    <a:pt x="772" y="694"/>
                    <a:pt x="772" y="694"/>
                    <a:pt x="772" y="694"/>
                  </a:cubicBezTo>
                  <a:cubicBezTo>
                    <a:pt x="772" y="199"/>
                    <a:pt x="772" y="199"/>
                    <a:pt x="772" y="199"/>
                  </a:cubicBezTo>
                  <a:cubicBezTo>
                    <a:pt x="876" y="364"/>
                    <a:pt x="876" y="364"/>
                    <a:pt x="876" y="364"/>
                  </a:cubicBezTo>
                  <a:cubicBezTo>
                    <a:pt x="879" y="369"/>
                    <a:pt x="881" y="375"/>
                    <a:pt x="885" y="377"/>
                  </a:cubicBezTo>
                  <a:cubicBezTo>
                    <a:pt x="897" y="396"/>
                    <a:pt x="916" y="405"/>
                    <a:pt x="939" y="405"/>
                  </a:cubicBezTo>
                  <a:cubicBezTo>
                    <a:pt x="951" y="405"/>
                    <a:pt x="963" y="402"/>
                    <a:pt x="973" y="395"/>
                  </a:cubicBezTo>
                  <a:cubicBezTo>
                    <a:pt x="976" y="391"/>
                    <a:pt x="980" y="389"/>
                    <a:pt x="983" y="38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071" y="153"/>
                    <a:pt x="1071" y="153"/>
                    <a:pt x="1071" y="153"/>
                  </a:cubicBezTo>
                  <a:lnTo>
                    <a:pt x="954" y="245"/>
                  </a:lnTo>
                  <a:close/>
                  <a:moveTo>
                    <a:pt x="84" y="216"/>
                  </a:moveTo>
                  <a:cubicBezTo>
                    <a:pt x="75" y="216"/>
                    <a:pt x="65" y="207"/>
                    <a:pt x="65" y="195"/>
                  </a:cubicBezTo>
                  <a:cubicBezTo>
                    <a:pt x="65" y="183"/>
                    <a:pt x="75" y="174"/>
                    <a:pt x="84" y="174"/>
                  </a:cubicBezTo>
                  <a:cubicBezTo>
                    <a:pt x="96" y="174"/>
                    <a:pt x="104" y="183"/>
                    <a:pt x="104" y="195"/>
                  </a:cubicBezTo>
                  <a:cubicBezTo>
                    <a:pt x="104" y="207"/>
                    <a:pt x="96" y="216"/>
                    <a:pt x="84" y="216"/>
                  </a:cubicBezTo>
                  <a:close/>
                  <a:moveTo>
                    <a:pt x="569" y="508"/>
                  </a:moveTo>
                  <a:cubicBezTo>
                    <a:pt x="556" y="508"/>
                    <a:pt x="546" y="495"/>
                    <a:pt x="546" y="482"/>
                  </a:cubicBezTo>
                  <a:cubicBezTo>
                    <a:pt x="546" y="467"/>
                    <a:pt x="556" y="457"/>
                    <a:pt x="569" y="457"/>
                  </a:cubicBezTo>
                  <a:cubicBezTo>
                    <a:pt x="583" y="457"/>
                    <a:pt x="592" y="467"/>
                    <a:pt x="592" y="482"/>
                  </a:cubicBezTo>
                  <a:cubicBezTo>
                    <a:pt x="592" y="495"/>
                    <a:pt x="583" y="508"/>
                    <a:pt x="569" y="508"/>
                  </a:cubicBezTo>
                  <a:close/>
                  <a:moveTo>
                    <a:pt x="569" y="427"/>
                  </a:moveTo>
                  <a:cubicBezTo>
                    <a:pt x="556" y="427"/>
                    <a:pt x="546" y="415"/>
                    <a:pt x="546" y="402"/>
                  </a:cubicBezTo>
                  <a:cubicBezTo>
                    <a:pt x="546" y="389"/>
                    <a:pt x="556" y="375"/>
                    <a:pt x="569" y="375"/>
                  </a:cubicBezTo>
                  <a:cubicBezTo>
                    <a:pt x="583" y="375"/>
                    <a:pt x="592" y="389"/>
                    <a:pt x="592" y="402"/>
                  </a:cubicBezTo>
                  <a:cubicBezTo>
                    <a:pt x="592" y="415"/>
                    <a:pt x="583" y="427"/>
                    <a:pt x="569" y="427"/>
                  </a:cubicBezTo>
                  <a:close/>
                  <a:moveTo>
                    <a:pt x="569" y="343"/>
                  </a:moveTo>
                  <a:cubicBezTo>
                    <a:pt x="556" y="343"/>
                    <a:pt x="546" y="333"/>
                    <a:pt x="546" y="317"/>
                  </a:cubicBezTo>
                  <a:cubicBezTo>
                    <a:pt x="546" y="304"/>
                    <a:pt x="556" y="292"/>
                    <a:pt x="569" y="292"/>
                  </a:cubicBezTo>
                  <a:cubicBezTo>
                    <a:pt x="583" y="292"/>
                    <a:pt x="592" y="304"/>
                    <a:pt x="592" y="317"/>
                  </a:cubicBezTo>
                  <a:cubicBezTo>
                    <a:pt x="592" y="333"/>
                    <a:pt x="583" y="343"/>
                    <a:pt x="569" y="343"/>
                  </a:cubicBezTo>
                  <a:close/>
                  <a:moveTo>
                    <a:pt x="1069" y="216"/>
                  </a:moveTo>
                  <a:cubicBezTo>
                    <a:pt x="1055" y="216"/>
                    <a:pt x="1047" y="207"/>
                    <a:pt x="1047" y="195"/>
                  </a:cubicBezTo>
                  <a:cubicBezTo>
                    <a:pt x="1047" y="183"/>
                    <a:pt x="1055" y="174"/>
                    <a:pt x="1069" y="174"/>
                  </a:cubicBezTo>
                  <a:cubicBezTo>
                    <a:pt x="1080" y="174"/>
                    <a:pt x="1086" y="183"/>
                    <a:pt x="1086" y="195"/>
                  </a:cubicBezTo>
                  <a:cubicBezTo>
                    <a:pt x="1086" y="207"/>
                    <a:pt x="1080" y="216"/>
                    <a:pt x="106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91"/>
            <p:cNvSpPr/>
            <p:nvPr/>
          </p:nvSpPr>
          <p:spPr>
            <a:xfrm>
              <a:off x="540999" y="3419395"/>
              <a:ext cx="503199" cy="247607"/>
            </a:xfrm>
            <a:custGeom>
              <a:avLst/>
              <a:gdLst/>
              <a:ahLst/>
              <a:cxnLst/>
              <a:rect l="l" t="t" r="r" b="b"/>
              <a:pathLst>
                <a:path w="197" h="97" extrusionOk="0">
                  <a:moveTo>
                    <a:pt x="182" y="4"/>
                  </a:moveTo>
                  <a:cubicBezTo>
                    <a:pt x="180" y="4"/>
                    <a:pt x="177" y="0"/>
                    <a:pt x="17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4"/>
                    <a:pt x="0" y="29"/>
                  </a:cubicBezTo>
                  <a:cubicBezTo>
                    <a:pt x="0" y="47"/>
                    <a:pt x="10" y="59"/>
                    <a:pt x="27" y="59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2" y="10"/>
                    <a:pt x="186" y="6"/>
                    <a:pt x="18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91"/>
            <p:cNvSpPr/>
            <p:nvPr/>
          </p:nvSpPr>
          <p:spPr>
            <a:xfrm>
              <a:off x="881790" y="3454006"/>
              <a:ext cx="207670" cy="255594"/>
            </a:xfrm>
            <a:custGeom>
              <a:avLst/>
              <a:gdLst/>
              <a:ahLst/>
              <a:cxnLst/>
              <a:rect l="l" t="t" r="r" b="b"/>
              <a:pathLst>
                <a:path w="82" h="100" extrusionOk="0">
                  <a:moveTo>
                    <a:pt x="82" y="7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5" y="91"/>
                    <a:pt x="5" y="9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91"/>
            <p:cNvSpPr/>
            <p:nvPr/>
          </p:nvSpPr>
          <p:spPr>
            <a:xfrm>
              <a:off x="3754553" y="3419395"/>
              <a:ext cx="500537" cy="247607"/>
            </a:xfrm>
            <a:custGeom>
              <a:avLst/>
              <a:gdLst/>
              <a:ahLst/>
              <a:cxnLst/>
              <a:rect l="l" t="t" r="r" b="b"/>
              <a:pathLst>
                <a:path w="196" h="97" extrusionOk="0">
                  <a:moveTo>
                    <a:pt x="12" y="4"/>
                  </a:moveTo>
                  <a:cubicBezTo>
                    <a:pt x="17" y="4"/>
                    <a:pt x="19" y="0"/>
                    <a:pt x="2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4" y="0"/>
                    <a:pt x="196" y="14"/>
                    <a:pt x="196" y="29"/>
                  </a:cubicBezTo>
                  <a:cubicBezTo>
                    <a:pt x="196" y="47"/>
                    <a:pt x="184" y="59"/>
                    <a:pt x="169" y="5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0"/>
                    <a:pt x="7" y="6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91"/>
            <p:cNvSpPr/>
            <p:nvPr/>
          </p:nvSpPr>
          <p:spPr>
            <a:xfrm>
              <a:off x="3703967" y="3454006"/>
              <a:ext cx="205007" cy="255594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91"/>
                    <a:pt x="80" y="91"/>
                    <a:pt x="76" y="95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799289-90F7-A949-1A30-B995BDD4409A}"/>
              </a:ext>
            </a:extLst>
          </p:cNvPr>
          <p:cNvGrpSpPr/>
          <p:nvPr/>
        </p:nvGrpSpPr>
        <p:grpSpPr>
          <a:xfrm>
            <a:off x="5873839" y="1957403"/>
            <a:ext cx="2196108" cy="1833775"/>
            <a:chOff x="5873839" y="1957403"/>
            <a:chExt cx="2196108" cy="1833775"/>
          </a:xfrm>
        </p:grpSpPr>
        <p:sp>
          <p:nvSpPr>
            <p:cNvPr id="1125" name="Google Shape;1125;p91"/>
            <p:cNvSpPr txBox="1"/>
            <p:nvPr/>
          </p:nvSpPr>
          <p:spPr>
            <a:xfrm>
              <a:off x="5873839" y="3144847"/>
              <a:ext cx="21961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Current real-world ServiceNow Developer Salaries and Job Listings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6" name="Google Shape;1126;p91"/>
            <p:cNvSpPr/>
            <p:nvPr/>
          </p:nvSpPr>
          <p:spPr>
            <a:xfrm>
              <a:off x="5972261" y="2878233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SALARY &amp; OPPS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14F3E0-1557-B40A-7D05-7479D0E9FCA3}"/>
                </a:ext>
              </a:extLst>
            </p:cNvPr>
            <p:cNvGrpSpPr/>
            <p:nvPr/>
          </p:nvGrpSpPr>
          <p:grpSpPr>
            <a:xfrm>
              <a:off x="6514693" y="1957403"/>
              <a:ext cx="914400" cy="914400"/>
              <a:chOff x="8231188" y="1924050"/>
              <a:chExt cx="598487" cy="598488"/>
            </a:xfrm>
          </p:grpSpPr>
          <p:sp>
            <p:nvSpPr>
              <p:cNvPr id="6" name="Google Shape;2959;p30">
                <a:extLst>
                  <a:ext uri="{FF2B5EF4-FFF2-40B4-BE49-F238E27FC236}">
                    <a16:creationId xmlns:a16="http://schemas.microsoft.com/office/drawing/2014/main" id="{E6EF0CE1-32C7-4061-FD72-9D649DE314E7}"/>
                  </a:ext>
                </a:extLst>
              </p:cNvPr>
              <p:cNvSpPr/>
              <p:nvPr/>
            </p:nvSpPr>
            <p:spPr>
              <a:xfrm>
                <a:off x="8231188" y="1924050"/>
                <a:ext cx="598487" cy="598488"/>
              </a:xfrm>
              <a:prstGeom prst="ellipse">
                <a:avLst/>
              </a:prstGeom>
              <a:solidFill>
                <a:srgbClr val="38B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3083;p30">
                <a:extLst>
                  <a:ext uri="{FF2B5EF4-FFF2-40B4-BE49-F238E27FC236}">
                    <a16:creationId xmlns:a16="http://schemas.microsoft.com/office/drawing/2014/main" id="{B24A5ED9-E37C-2B37-19FB-6A4016DD5F90}"/>
                  </a:ext>
                </a:extLst>
              </p:cNvPr>
              <p:cNvSpPr/>
              <p:nvPr/>
            </p:nvSpPr>
            <p:spPr>
              <a:xfrm>
                <a:off x="8485188" y="2225675"/>
                <a:ext cx="920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13" extrusionOk="0">
                    <a:moveTo>
                      <a:pt x="91" y="213"/>
                    </a:moveTo>
                    <a:cubicBezTo>
                      <a:pt x="66" y="213"/>
                      <a:pt x="27" y="197"/>
                      <a:pt x="4" y="179"/>
                    </a:cubicBezTo>
                    <a:cubicBezTo>
                      <a:pt x="1" y="176"/>
                      <a:pt x="0" y="172"/>
                      <a:pt x="3" y="169"/>
                    </a:cubicBezTo>
                    <a:cubicBezTo>
                      <a:pt x="5" y="166"/>
                      <a:pt x="10" y="165"/>
                      <a:pt x="13" y="168"/>
                    </a:cubicBezTo>
                    <a:cubicBezTo>
                      <a:pt x="33" y="184"/>
                      <a:pt x="69" y="199"/>
                      <a:pt x="91" y="199"/>
                    </a:cubicBezTo>
                    <a:cubicBezTo>
                      <a:pt x="143" y="199"/>
                      <a:pt x="147" y="169"/>
                      <a:pt x="147" y="160"/>
                    </a:cubicBezTo>
                    <a:cubicBezTo>
                      <a:pt x="147" y="128"/>
                      <a:pt x="124" y="120"/>
                      <a:pt x="97" y="114"/>
                    </a:cubicBezTo>
                    <a:cubicBezTo>
                      <a:pt x="95" y="113"/>
                      <a:pt x="92" y="113"/>
                      <a:pt x="90" y="112"/>
                    </a:cubicBezTo>
                    <a:cubicBezTo>
                      <a:pt x="87" y="111"/>
                      <a:pt x="85" y="111"/>
                      <a:pt x="82" y="110"/>
                    </a:cubicBezTo>
                    <a:cubicBezTo>
                      <a:pt x="59" y="105"/>
                      <a:pt x="16" y="95"/>
                      <a:pt x="16" y="55"/>
                    </a:cubicBezTo>
                    <a:cubicBezTo>
                      <a:pt x="16" y="15"/>
                      <a:pt x="56" y="0"/>
                      <a:pt x="89" y="0"/>
                    </a:cubicBezTo>
                    <a:cubicBezTo>
                      <a:pt x="111" y="0"/>
                      <a:pt x="138" y="10"/>
                      <a:pt x="161" y="25"/>
                    </a:cubicBezTo>
                    <a:cubicBezTo>
                      <a:pt x="164" y="27"/>
                      <a:pt x="165" y="32"/>
                      <a:pt x="163" y="35"/>
                    </a:cubicBezTo>
                    <a:cubicBezTo>
                      <a:pt x="161" y="38"/>
                      <a:pt x="157" y="39"/>
                      <a:pt x="154" y="37"/>
                    </a:cubicBezTo>
                    <a:cubicBezTo>
                      <a:pt x="132" y="23"/>
                      <a:pt x="108" y="14"/>
                      <a:pt x="89" y="14"/>
                    </a:cubicBezTo>
                    <a:cubicBezTo>
                      <a:pt x="33" y="14"/>
                      <a:pt x="30" y="48"/>
                      <a:pt x="30" y="55"/>
                    </a:cubicBezTo>
                    <a:cubicBezTo>
                      <a:pt x="30" y="81"/>
                      <a:pt x="57" y="90"/>
                      <a:pt x="85" y="96"/>
                    </a:cubicBezTo>
                    <a:cubicBezTo>
                      <a:pt x="88" y="97"/>
                      <a:pt x="91" y="98"/>
                      <a:pt x="93" y="98"/>
                    </a:cubicBezTo>
                    <a:cubicBezTo>
                      <a:pt x="95" y="99"/>
                      <a:pt x="98" y="100"/>
                      <a:pt x="101" y="100"/>
                    </a:cubicBezTo>
                    <a:cubicBezTo>
                      <a:pt x="122" y="105"/>
                      <a:pt x="161" y="114"/>
                      <a:pt x="161" y="160"/>
                    </a:cubicBezTo>
                    <a:cubicBezTo>
                      <a:pt x="161" y="199"/>
                      <a:pt x="125" y="213"/>
                      <a:pt x="91" y="2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084;p30">
                <a:extLst>
                  <a:ext uri="{FF2B5EF4-FFF2-40B4-BE49-F238E27FC236}">
                    <a16:creationId xmlns:a16="http://schemas.microsoft.com/office/drawing/2014/main" id="{789E9D71-5613-5591-1807-581ECEE415B4}"/>
                  </a:ext>
                </a:extLst>
              </p:cNvPr>
              <p:cNvSpPr/>
              <p:nvPr/>
            </p:nvSpPr>
            <p:spPr>
              <a:xfrm>
                <a:off x="8531225" y="2206625"/>
                <a:ext cx="7937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296" extrusionOk="0">
                    <a:moveTo>
                      <a:pt x="7" y="296"/>
                    </a:moveTo>
                    <a:cubicBezTo>
                      <a:pt x="4" y="296"/>
                      <a:pt x="0" y="293"/>
                      <a:pt x="0" y="28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4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93"/>
                      <a:pt x="11" y="296"/>
                      <a:pt x="7" y="2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085;p30">
                <a:extLst>
                  <a:ext uri="{FF2B5EF4-FFF2-40B4-BE49-F238E27FC236}">
                    <a16:creationId xmlns:a16="http://schemas.microsoft.com/office/drawing/2014/main" id="{C6B95700-9EFF-0802-797D-618AEB1A0138}"/>
                  </a:ext>
                </a:extLst>
              </p:cNvPr>
              <p:cNvSpPr/>
              <p:nvPr/>
            </p:nvSpPr>
            <p:spPr>
              <a:xfrm>
                <a:off x="8488363" y="2159000"/>
                <a:ext cx="857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5" extrusionOk="0">
                    <a:moveTo>
                      <a:pt x="76" y="35"/>
                    </a:moveTo>
                    <a:cubicBezTo>
                      <a:pt x="9" y="35"/>
                      <a:pt x="1" y="14"/>
                      <a:pt x="0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20" y="21"/>
                      <a:pt x="76" y="21"/>
                    </a:cubicBezTo>
                    <a:cubicBezTo>
                      <a:pt x="129" y="21"/>
                      <a:pt x="138" y="6"/>
                      <a:pt x="138" y="6"/>
                    </a:cubicBezTo>
                    <a:cubicBezTo>
                      <a:pt x="138" y="3"/>
                      <a:pt x="142" y="0"/>
                      <a:pt x="146" y="1"/>
                    </a:cubicBezTo>
                    <a:cubicBezTo>
                      <a:pt x="150" y="2"/>
                      <a:pt x="152" y="6"/>
                      <a:pt x="151" y="9"/>
                    </a:cubicBezTo>
                    <a:cubicBezTo>
                      <a:pt x="150" y="14"/>
                      <a:pt x="142" y="35"/>
                      <a:pt x="76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086;p30">
                <a:extLst>
                  <a:ext uri="{FF2B5EF4-FFF2-40B4-BE49-F238E27FC236}">
                    <a16:creationId xmlns:a16="http://schemas.microsoft.com/office/drawing/2014/main" id="{782C7EE7-6B87-813B-383A-41C348E496E4}"/>
                  </a:ext>
                </a:extLst>
              </p:cNvPr>
              <p:cNvSpPr/>
              <p:nvPr/>
            </p:nvSpPr>
            <p:spPr>
              <a:xfrm>
                <a:off x="8369300" y="2041525"/>
                <a:ext cx="323850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46" extrusionOk="0">
                    <a:moveTo>
                      <a:pt x="289" y="646"/>
                    </a:moveTo>
                    <a:cubicBezTo>
                      <a:pt x="47" y="646"/>
                      <a:pt x="0" y="579"/>
                      <a:pt x="0" y="462"/>
                    </a:cubicBezTo>
                    <a:cubicBezTo>
                      <a:pt x="0" y="344"/>
                      <a:pt x="125" y="245"/>
                      <a:pt x="213" y="213"/>
                    </a:cubicBezTo>
                    <a:cubicBezTo>
                      <a:pt x="212" y="181"/>
                      <a:pt x="196" y="134"/>
                      <a:pt x="134" y="83"/>
                    </a:cubicBezTo>
                    <a:cubicBezTo>
                      <a:pt x="132" y="81"/>
                      <a:pt x="131" y="80"/>
                      <a:pt x="130" y="80"/>
                    </a:cubicBezTo>
                    <a:cubicBezTo>
                      <a:pt x="117" y="67"/>
                      <a:pt x="117" y="57"/>
                      <a:pt x="119" y="51"/>
                    </a:cubicBezTo>
                    <a:cubicBezTo>
                      <a:pt x="123" y="42"/>
                      <a:pt x="133" y="37"/>
                      <a:pt x="147" y="37"/>
                    </a:cubicBezTo>
                    <a:cubicBezTo>
                      <a:pt x="159" y="37"/>
                      <a:pt x="172" y="41"/>
                      <a:pt x="185" y="47"/>
                    </a:cubicBezTo>
                    <a:cubicBezTo>
                      <a:pt x="190" y="49"/>
                      <a:pt x="196" y="51"/>
                      <a:pt x="200" y="51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2" y="51"/>
                      <a:pt x="222" y="43"/>
                      <a:pt x="233" y="31"/>
                    </a:cubicBezTo>
                    <a:cubicBezTo>
                      <a:pt x="236" y="28"/>
                      <a:pt x="236" y="28"/>
                      <a:pt x="236" y="28"/>
                    </a:cubicBezTo>
                    <a:cubicBezTo>
                      <a:pt x="249" y="15"/>
                      <a:pt x="263" y="0"/>
                      <a:pt x="289" y="0"/>
                    </a:cubicBezTo>
                    <a:cubicBezTo>
                      <a:pt x="314" y="0"/>
                      <a:pt x="329" y="15"/>
                      <a:pt x="341" y="28"/>
                    </a:cubicBezTo>
                    <a:cubicBezTo>
                      <a:pt x="344" y="31"/>
                      <a:pt x="344" y="31"/>
                      <a:pt x="344" y="31"/>
                    </a:cubicBezTo>
                    <a:cubicBezTo>
                      <a:pt x="356" y="43"/>
                      <a:pt x="365" y="51"/>
                      <a:pt x="377" y="51"/>
                    </a:cubicBezTo>
                    <a:cubicBezTo>
                      <a:pt x="382" y="51"/>
                      <a:pt x="387" y="49"/>
                      <a:pt x="393" y="47"/>
                    </a:cubicBezTo>
                    <a:cubicBezTo>
                      <a:pt x="405" y="41"/>
                      <a:pt x="418" y="37"/>
                      <a:pt x="430" y="37"/>
                    </a:cubicBezTo>
                    <a:cubicBezTo>
                      <a:pt x="445" y="37"/>
                      <a:pt x="455" y="42"/>
                      <a:pt x="458" y="51"/>
                    </a:cubicBezTo>
                    <a:cubicBezTo>
                      <a:pt x="461" y="57"/>
                      <a:pt x="461" y="67"/>
                      <a:pt x="447" y="80"/>
                    </a:cubicBezTo>
                    <a:cubicBezTo>
                      <a:pt x="447" y="80"/>
                      <a:pt x="446" y="81"/>
                      <a:pt x="444" y="83"/>
                    </a:cubicBezTo>
                    <a:cubicBezTo>
                      <a:pt x="381" y="134"/>
                      <a:pt x="366" y="181"/>
                      <a:pt x="365" y="213"/>
                    </a:cubicBezTo>
                    <a:cubicBezTo>
                      <a:pt x="452" y="245"/>
                      <a:pt x="577" y="344"/>
                      <a:pt x="577" y="462"/>
                    </a:cubicBezTo>
                    <a:cubicBezTo>
                      <a:pt x="577" y="579"/>
                      <a:pt x="530" y="646"/>
                      <a:pt x="289" y="646"/>
                    </a:cubicBezTo>
                    <a:moveTo>
                      <a:pt x="147" y="51"/>
                    </a:moveTo>
                    <a:cubicBezTo>
                      <a:pt x="138" y="51"/>
                      <a:pt x="133" y="54"/>
                      <a:pt x="132" y="56"/>
                    </a:cubicBezTo>
                    <a:cubicBezTo>
                      <a:pt x="131" y="58"/>
                      <a:pt x="133" y="63"/>
                      <a:pt x="140" y="70"/>
                    </a:cubicBezTo>
                    <a:cubicBezTo>
                      <a:pt x="140" y="70"/>
                      <a:pt x="141" y="71"/>
                      <a:pt x="143" y="72"/>
                    </a:cubicBezTo>
                    <a:cubicBezTo>
                      <a:pt x="212" y="129"/>
                      <a:pt x="227" y="183"/>
                      <a:pt x="227" y="218"/>
                    </a:cubicBezTo>
                    <a:cubicBezTo>
                      <a:pt x="227" y="221"/>
                      <a:pt x="225" y="223"/>
                      <a:pt x="222" y="224"/>
                    </a:cubicBezTo>
                    <a:cubicBezTo>
                      <a:pt x="138" y="253"/>
                      <a:pt x="14" y="349"/>
                      <a:pt x="14" y="462"/>
                    </a:cubicBezTo>
                    <a:cubicBezTo>
                      <a:pt x="14" y="573"/>
                      <a:pt x="58" y="632"/>
                      <a:pt x="289" y="632"/>
                    </a:cubicBezTo>
                    <a:cubicBezTo>
                      <a:pt x="520" y="632"/>
                      <a:pt x="563" y="573"/>
                      <a:pt x="563" y="462"/>
                    </a:cubicBezTo>
                    <a:cubicBezTo>
                      <a:pt x="563" y="349"/>
                      <a:pt x="439" y="253"/>
                      <a:pt x="355" y="224"/>
                    </a:cubicBezTo>
                    <a:cubicBezTo>
                      <a:pt x="352" y="223"/>
                      <a:pt x="350" y="221"/>
                      <a:pt x="350" y="218"/>
                    </a:cubicBezTo>
                    <a:cubicBezTo>
                      <a:pt x="350" y="183"/>
                      <a:pt x="365" y="129"/>
                      <a:pt x="435" y="72"/>
                    </a:cubicBezTo>
                    <a:cubicBezTo>
                      <a:pt x="436" y="71"/>
                      <a:pt x="437" y="70"/>
                      <a:pt x="438" y="70"/>
                    </a:cubicBezTo>
                    <a:cubicBezTo>
                      <a:pt x="445" y="63"/>
                      <a:pt x="446" y="58"/>
                      <a:pt x="445" y="56"/>
                    </a:cubicBezTo>
                    <a:cubicBezTo>
                      <a:pt x="444" y="54"/>
                      <a:pt x="439" y="51"/>
                      <a:pt x="430" y="51"/>
                    </a:cubicBezTo>
                    <a:cubicBezTo>
                      <a:pt x="420" y="51"/>
                      <a:pt x="409" y="54"/>
                      <a:pt x="399" y="59"/>
                    </a:cubicBezTo>
                    <a:cubicBezTo>
                      <a:pt x="391" y="63"/>
                      <a:pt x="384" y="65"/>
                      <a:pt x="377" y="65"/>
                    </a:cubicBezTo>
                    <a:cubicBezTo>
                      <a:pt x="359" y="65"/>
                      <a:pt x="346" y="53"/>
                      <a:pt x="334" y="41"/>
                    </a:cubicBezTo>
                    <a:cubicBezTo>
                      <a:pt x="331" y="37"/>
                      <a:pt x="331" y="37"/>
                      <a:pt x="331" y="37"/>
                    </a:cubicBezTo>
                    <a:cubicBezTo>
                      <a:pt x="319" y="25"/>
                      <a:pt x="308" y="14"/>
                      <a:pt x="289" y="14"/>
                    </a:cubicBezTo>
                    <a:cubicBezTo>
                      <a:pt x="269" y="14"/>
                      <a:pt x="259" y="25"/>
                      <a:pt x="246" y="37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31" y="53"/>
                      <a:pt x="218" y="65"/>
                      <a:pt x="200" y="65"/>
                    </a:cubicBezTo>
                    <a:cubicBezTo>
                      <a:pt x="200" y="65"/>
                      <a:pt x="200" y="65"/>
                      <a:pt x="200" y="65"/>
                    </a:cubicBezTo>
                    <a:cubicBezTo>
                      <a:pt x="193" y="65"/>
                      <a:pt x="186" y="63"/>
                      <a:pt x="179" y="59"/>
                    </a:cubicBezTo>
                    <a:cubicBezTo>
                      <a:pt x="168" y="54"/>
                      <a:pt x="157" y="51"/>
                      <a:pt x="147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4E22E8-CF76-D5E3-4F4D-F8BB45D3055A}"/>
              </a:ext>
            </a:extLst>
          </p:cNvPr>
          <p:cNvGrpSpPr/>
          <p:nvPr/>
        </p:nvGrpSpPr>
        <p:grpSpPr>
          <a:xfrm>
            <a:off x="5698186" y="4308127"/>
            <a:ext cx="2547415" cy="1839121"/>
            <a:chOff x="5698186" y="4308127"/>
            <a:chExt cx="2547415" cy="1839121"/>
          </a:xfrm>
        </p:grpSpPr>
        <p:sp>
          <p:nvSpPr>
            <p:cNvPr id="1129" name="Google Shape;1129;p91"/>
            <p:cNvSpPr txBox="1"/>
            <p:nvPr/>
          </p:nvSpPr>
          <p:spPr>
            <a:xfrm>
              <a:off x="5698186" y="5500917"/>
              <a:ext cx="25474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These are the skills most used by ServiceNow Developers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0" name="Google Shape;1130;p91"/>
            <p:cNvSpPr/>
            <p:nvPr/>
          </p:nvSpPr>
          <p:spPr>
            <a:xfrm>
              <a:off x="5972261" y="5244727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SKILLS OVERVIEW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212859-E02F-7559-CA98-29B048F41B99}"/>
                </a:ext>
              </a:extLst>
            </p:cNvPr>
            <p:cNvGrpSpPr/>
            <p:nvPr/>
          </p:nvGrpSpPr>
          <p:grpSpPr>
            <a:xfrm>
              <a:off x="6514693" y="4308127"/>
              <a:ext cx="914400" cy="914400"/>
              <a:chOff x="4397375" y="5707063"/>
              <a:chExt cx="598487" cy="598488"/>
            </a:xfrm>
          </p:grpSpPr>
          <p:sp>
            <p:nvSpPr>
              <p:cNvPr id="12" name="Google Shape;3001;p30">
                <a:extLst>
                  <a:ext uri="{FF2B5EF4-FFF2-40B4-BE49-F238E27FC236}">
                    <a16:creationId xmlns:a16="http://schemas.microsoft.com/office/drawing/2014/main" id="{47DD7E83-AD89-CC4A-E018-8ED4E3EF6070}"/>
                  </a:ext>
                </a:extLst>
              </p:cNvPr>
              <p:cNvSpPr/>
              <p:nvPr/>
            </p:nvSpPr>
            <p:spPr>
              <a:xfrm>
                <a:off x="4397375" y="5707063"/>
                <a:ext cx="598487" cy="598488"/>
              </a:xfrm>
              <a:prstGeom prst="ellipse">
                <a:avLst/>
              </a:prstGeom>
              <a:solidFill>
                <a:srgbClr val="41B7D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210;p30">
                <a:extLst>
                  <a:ext uri="{FF2B5EF4-FFF2-40B4-BE49-F238E27FC236}">
                    <a16:creationId xmlns:a16="http://schemas.microsoft.com/office/drawing/2014/main" id="{F0AB7957-3B11-936C-64A1-F0F27E2456C1}"/>
                  </a:ext>
                </a:extLst>
              </p:cNvPr>
              <p:cNvSpPr/>
              <p:nvPr/>
            </p:nvSpPr>
            <p:spPr>
              <a:xfrm>
                <a:off x="4549775" y="5856288"/>
                <a:ext cx="29210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10" extrusionOk="0">
                    <a:moveTo>
                      <a:pt x="387" y="303"/>
                    </a:moveTo>
                    <a:cubicBezTo>
                      <a:pt x="396" y="294"/>
                      <a:pt x="396" y="294"/>
                      <a:pt x="396" y="294"/>
                    </a:cubicBezTo>
                    <a:cubicBezTo>
                      <a:pt x="399" y="291"/>
                      <a:pt x="399" y="286"/>
                      <a:pt x="396" y="283"/>
                    </a:cubicBezTo>
                    <a:cubicBezTo>
                      <a:pt x="393" y="279"/>
                      <a:pt x="388" y="279"/>
                      <a:pt x="385" y="283"/>
                    </a:cubicBezTo>
                    <a:cubicBezTo>
                      <a:pt x="370" y="297"/>
                      <a:pt x="370" y="297"/>
                      <a:pt x="370" y="297"/>
                    </a:cubicBezTo>
                    <a:cubicBezTo>
                      <a:pt x="342" y="326"/>
                      <a:pt x="342" y="326"/>
                      <a:pt x="342" y="326"/>
                    </a:cubicBezTo>
                    <a:cubicBezTo>
                      <a:pt x="296" y="280"/>
                      <a:pt x="296" y="280"/>
                      <a:pt x="296" y="28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21" y="163"/>
                      <a:pt x="427" y="163"/>
                      <a:pt x="433" y="163"/>
                    </a:cubicBezTo>
                    <a:cubicBezTo>
                      <a:pt x="455" y="163"/>
                      <a:pt x="476" y="155"/>
                      <a:pt x="491" y="140"/>
                    </a:cubicBezTo>
                    <a:cubicBezTo>
                      <a:pt x="513" y="118"/>
                      <a:pt x="520" y="87"/>
                      <a:pt x="512" y="58"/>
                    </a:cubicBezTo>
                    <a:cubicBezTo>
                      <a:pt x="511" y="55"/>
                      <a:pt x="509" y="53"/>
                      <a:pt x="506" y="52"/>
                    </a:cubicBezTo>
                    <a:cubicBezTo>
                      <a:pt x="503" y="52"/>
                      <a:pt x="500" y="53"/>
                      <a:pt x="498" y="55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35" y="80"/>
                      <a:pt x="435" y="80"/>
                      <a:pt x="435" y="8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61" y="17"/>
                      <a:pt x="461" y="17"/>
                      <a:pt x="461" y="17"/>
                    </a:cubicBezTo>
                    <a:cubicBezTo>
                      <a:pt x="463" y="15"/>
                      <a:pt x="463" y="12"/>
                      <a:pt x="463" y="9"/>
                    </a:cubicBezTo>
                    <a:cubicBezTo>
                      <a:pt x="462" y="6"/>
                      <a:pt x="460" y="4"/>
                      <a:pt x="457" y="3"/>
                    </a:cubicBezTo>
                    <a:cubicBezTo>
                      <a:pt x="449" y="1"/>
                      <a:pt x="441" y="0"/>
                      <a:pt x="433" y="0"/>
                    </a:cubicBezTo>
                    <a:cubicBezTo>
                      <a:pt x="411" y="0"/>
                      <a:pt x="391" y="8"/>
                      <a:pt x="376" y="24"/>
                    </a:cubicBezTo>
                    <a:cubicBezTo>
                      <a:pt x="355" y="44"/>
                      <a:pt x="347" y="73"/>
                      <a:pt x="354" y="101"/>
                    </a:cubicBezTo>
                    <a:cubicBezTo>
                      <a:pt x="236" y="219"/>
                      <a:pt x="236" y="219"/>
                      <a:pt x="236" y="219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7" y="93"/>
                      <a:pt x="137" y="88"/>
                      <a:pt x="133" y="85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5"/>
                      <a:pt x="48" y="5"/>
                      <a:pt x="45" y="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1"/>
                      <a:pt x="11" y="43"/>
                      <a:pt x="11" y="45"/>
                    </a:cubicBezTo>
                    <a:cubicBezTo>
                      <a:pt x="11" y="47"/>
                      <a:pt x="12" y="49"/>
                      <a:pt x="13" y="51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2" y="130"/>
                      <a:pt x="94" y="131"/>
                      <a:pt x="96" y="131"/>
                    </a:cubicBezTo>
                    <a:cubicBezTo>
                      <a:pt x="98" y="131"/>
                      <a:pt x="100" y="130"/>
                      <a:pt x="102" y="12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0" y="347"/>
                      <a:pt x="93" y="346"/>
                      <a:pt x="87" y="346"/>
                    </a:cubicBezTo>
                    <a:cubicBezTo>
                      <a:pt x="65" y="346"/>
                      <a:pt x="44" y="355"/>
                      <a:pt x="29" y="370"/>
                    </a:cubicBezTo>
                    <a:cubicBezTo>
                      <a:pt x="8" y="392"/>
                      <a:pt x="0" y="423"/>
                      <a:pt x="9" y="452"/>
                    </a:cubicBezTo>
                    <a:cubicBezTo>
                      <a:pt x="9" y="455"/>
                      <a:pt x="12" y="457"/>
                      <a:pt x="14" y="457"/>
                    </a:cubicBezTo>
                    <a:cubicBezTo>
                      <a:pt x="17" y="458"/>
                      <a:pt x="20" y="457"/>
                      <a:pt x="22" y="455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85" y="430"/>
                      <a:pt x="85" y="430"/>
                      <a:pt x="85" y="430"/>
                    </a:cubicBezTo>
                    <a:cubicBezTo>
                      <a:pt x="93" y="460"/>
                      <a:pt x="93" y="460"/>
                      <a:pt x="93" y="460"/>
                    </a:cubicBezTo>
                    <a:cubicBezTo>
                      <a:pt x="60" y="493"/>
                      <a:pt x="60" y="493"/>
                      <a:pt x="60" y="493"/>
                    </a:cubicBezTo>
                    <a:cubicBezTo>
                      <a:pt x="58" y="495"/>
                      <a:pt x="57" y="498"/>
                      <a:pt x="58" y="501"/>
                    </a:cubicBezTo>
                    <a:cubicBezTo>
                      <a:pt x="58" y="503"/>
                      <a:pt x="60" y="506"/>
                      <a:pt x="63" y="506"/>
                    </a:cubicBezTo>
                    <a:cubicBezTo>
                      <a:pt x="71" y="509"/>
                      <a:pt x="79" y="510"/>
                      <a:pt x="87" y="510"/>
                    </a:cubicBezTo>
                    <a:cubicBezTo>
                      <a:pt x="109" y="510"/>
                      <a:pt x="129" y="502"/>
                      <a:pt x="145" y="486"/>
                    </a:cubicBezTo>
                    <a:cubicBezTo>
                      <a:pt x="165" y="466"/>
                      <a:pt x="173" y="437"/>
                      <a:pt x="166" y="409"/>
                    </a:cubicBezTo>
                    <a:cubicBezTo>
                      <a:pt x="285" y="291"/>
                      <a:pt x="285" y="291"/>
                      <a:pt x="285" y="291"/>
                    </a:cubicBezTo>
                    <a:cubicBezTo>
                      <a:pt x="331" y="337"/>
                      <a:pt x="331" y="337"/>
                      <a:pt x="331" y="337"/>
                    </a:cubicBezTo>
                    <a:cubicBezTo>
                      <a:pt x="288" y="380"/>
                      <a:pt x="288" y="380"/>
                      <a:pt x="288" y="380"/>
                    </a:cubicBezTo>
                    <a:cubicBezTo>
                      <a:pt x="285" y="383"/>
                      <a:pt x="285" y="388"/>
                      <a:pt x="288" y="391"/>
                    </a:cubicBezTo>
                    <a:cubicBezTo>
                      <a:pt x="289" y="393"/>
                      <a:pt x="291" y="394"/>
                      <a:pt x="293" y="394"/>
                    </a:cubicBezTo>
                    <a:cubicBezTo>
                      <a:pt x="295" y="394"/>
                      <a:pt x="298" y="393"/>
                      <a:pt x="299" y="391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412" y="486"/>
                      <a:pt x="412" y="486"/>
                      <a:pt x="412" y="486"/>
                    </a:cubicBezTo>
                    <a:cubicBezTo>
                      <a:pt x="423" y="497"/>
                      <a:pt x="437" y="502"/>
                      <a:pt x="452" y="502"/>
                    </a:cubicBezTo>
                    <a:cubicBezTo>
                      <a:pt x="466" y="502"/>
                      <a:pt x="480" y="497"/>
                      <a:pt x="491" y="486"/>
                    </a:cubicBezTo>
                    <a:cubicBezTo>
                      <a:pt x="502" y="475"/>
                      <a:pt x="508" y="461"/>
                      <a:pt x="508" y="447"/>
                    </a:cubicBezTo>
                    <a:cubicBezTo>
                      <a:pt x="508" y="432"/>
                      <a:pt x="502" y="418"/>
                      <a:pt x="491" y="407"/>
                    </a:cubicBezTo>
                    <a:lnTo>
                      <a:pt x="387" y="303"/>
                    </a:lnTo>
                    <a:close/>
                    <a:moveTo>
                      <a:pt x="96" y="111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116" y="91"/>
                      <a:pt x="116" y="91"/>
                      <a:pt x="116" y="91"/>
                    </a:cubicBezTo>
                    <a:lnTo>
                      <a:pt x="96" y="111"/>
                    </a:lnTo>
                    <a:close/>
                    <a:moveTo>
                      <a:pt x="150" y="409"/>
                    </a:moveTo>
                    <a:cubicBezTo>
                      <a:pt x="157" y="432"/>
                      <a:pt x="151" y="458"/>
                      <a:pt x="133" y="475"/>
                    </a:cubicBezTo>
                    <a:cubicBezTo>
                      <a:pt x="121" y="487"/>
                      <a:pt x="104" y="494"/>
                      <a:pt x="87" y="494"/>
                    </a:cubicBezTo>
                    <a:cubicBezTo>
                      <a:pt x="85" y="494"/>
                      <a:pt x="83" y="494"/>
                      <a:pt x="82" y="494"/>
                    </a:cubicBezTo>
                    <a:cubicBezTo>
                      <a:pt x="107" y="468"/>
                      <a:pt x="107" y="468"/>
                      <a:pt x="107" y="468"/>
                    </a:cubicBezTo>
                    <a:cubicBezTo>
                      <a:pt x="109" y="466"/>
                      <a:pt x="110" y="463"/>
                      <a:pt x="109" y="461"/>
                    </a:cubicBezTo>
                    <a:cubicBezTo>
                      <a:pt x="99" y="421"/>
                      <a:pt x="99" y="421"/>
                      <a:pt x="99" y="421"/>
                    </a:cubicBezTo>
                    <a:cubicBezTo>
                      <a:pt x="99" y="419"/>
                      <a:pt x="96" y="416"/>
                      <a:pt x="94" y="416"/>
                    </a:cubicBezTo>
                    <a:cubicBezTo>
                      <a:pt x="54" y="406"/>
                      <a:pt x="54" y="406"/>
                      <a:pt x="54" y="406"/>
                    </a:cubicBezTo>
                    <a:cubicBezTo>
                      <a:pt x="52" y="405"/>
                      <a:pt x="49" y="406"/>
                      <a:pt x="47" y="408"/>
                    </a:cubicBezTo>
                    <a:cubicBezTo>
                      <a:pt x="21" y="433"/>
                      <a:pt x="21" y="433"/>
                      <a:pt x="21" y="433"/>
                    </a:cubicBezTo>
                    <a:cubicBezTo>
                      <a:pt x="20" y="414"/>
                      <a:pt x="27" y="395"/>
                      <a:pt x="40" y="382"/>
                    </a:cubicBezTo>
                    <a:cubicBezTo>
                      <a:pt x="53" y="369"/>
                      <a:pt x="69" y="362"/>
                      <a:pt x="87" y="362"/>
                    </a:cubicBezTo>
                    <a:cubicBezTo>
                      <a:pt x="93" y="362"/>
                      <a:pt x="100" y="363"/>
                      <a:pt x="106" y="365"/>
                    </a:cubicBezTo>
                    <a:cubicBezTo>
                      <a:pt x="109" y="366"/>
                      <a:pt x="112" y="365"/>
                      <a:pt x="114" y="363"/>
                    </a:cubicBezTo>
                    <a:cubicBezTo>
                      <a:pt x="368" y="109"/>
                      <a:pt x="368" y="109"/>
                      <a:pt x="368" y="109"/>
                    </a:cubicBezTo>
                    <a:cubicBezTo>
                      <a:pt x="371" y="107"/>
                      <a:pt x="371" y="104"/>
                      <a:pt x="370" y="101"/>
                    </a:cubicBezTo>
                    <a:cubicBezTo>
                      <a:pt x="363" y="78"/>
                      <a:pt x="370" y="52"/>
                      <a:pt x="387" y="35"/>
                    </a:cubicBezTo>
                    <a:cubicBezTo>
                      <a:pt x="399" y="23"/>
                      <a:pt x="416" y="16"/>
                      <a:pt x="433" y="16"/>
                    </a:cubicBezTo>
                    <a:cubicBezTo>
                      <a:pt x="435" y="16"/>
                      <a:pt x="437" y="16"/>
                      <a:pt x="439" y="16"/>
                    </a:cubicBezTo>
                    <a:cubicBezTo>
                      <a:pt x="413" y="42"/>
                      <a:pt x="413" y="42"/>
                      <a:pt x="413" y="42"/>
                    </a:cubicBezTo>
                    <a:cubicBezTo>
                      <a:pt x="411" y="44"/>
                      <a:pt x="410" y="46"/>
                      <a:pt x="411" y="49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1" y="91"/>
                      <a:pt x="424" y="94"/>
                      <a:pt x="427" y="94"/>
                    </a:cubicBezTo>
                    <a:cubicBezTo>
                      <a:pt x="466" y="104"/>
                      <a:pt x="466" y="104"/>
                      <a:pt x="466" y="104"/>
                    </a:cubicBezTo>
                    <a:cubicBezTo>
                      <a:pt x="469" y="105"/>
                      <a:pt x="471" y="104"/>
                      <a:pt x="473" y="102"/>
                    </a:cubicBezTo>
                    <a:cubicBezTo>
                      <a:pt x="499" y="76"/>
                      <a:pt x="499" y="76"/>
                      <a:pt x="499" y="76"/>
                    </a:cubicBezTo>
                    <a:cubicBezTo>
                      <a:pt x="500" y="95"/>
                      <a:pt x="494" y="114"/>
                      <a:pt x="480" y="128"/>
                    </a:cubicBezTo>
                    <a:cubicBezTo>
                      <a:pt x="467" y="141"/>
                      <a:pt x="451" y="147"/>
                      <a:pt x="433" y="147"/>
                    </a:cubicBezTo>
                    <a:cubicBezTo>
                      <a:pt x="427" y="147"/>
                      <a:pt x="420" y="147"/>
                      <a:pt x="414" y="145"/>
                    </a:cubicBezTo>
                    <a:cubicBezTo>
                      <a:pt x="411" y="144"/>
                      <a:pt x="408" y="145"/>
                      <a:pt x="406" y="147"/>
                    </a:cubicBezTo>
                    <a:cubicBezTo>
                      <a:pt x="152" y="401"/>
                      <a:pt x="152" y="401"/>
                      <a:pt x="152" y="401"/>
                    </a:cubicBezTo>
                    <a:cubicBezTo>
                      <a:pt x="150" y="403"/>
                      <a:pt x="149" y="406"/>
                      <a:pt x="150" y="409"/>
                    </a:cubicBezTo>
                    <a:moveTo>
                      <a:pt x="480" y="475"/>
                    </a:moveTo>
                    <a:cubicBezTo>
                      <a:pt x="464" y="490"/>
                      <a:pt x="439" y="490"/>
                      <a:pt x="424" y="475"/>
                    </a:cubicBezTo>
                    <a:cubicBezTo>
                      <a:pt x="320" y="371"/>
                      <a:pt x="320" y="371"/>
                      <a:pt x="320" y="371"/>
                    </a:cubicBezTo>
                    <a:cubicBezTo>
                      <a:pt x="376" y="314"/>
                      <a:pt x="376" y="314"/>
                      <a:pt x="376" y="314"/>
                    </a:cubicBezTo>
                    <a:cubicBezTo>
                      <a:pt x="480" y="418"/>
                      <a:pt x="480" y="418"/>
                      <a:pt x="480" y="418"/>
                    </a:cubicBezTo>
                    <a:cubicBezTo>
                      <a:pt x="487" y="426"/>
                      <a:pt x="492" y="436"/>
                      <a:pt x="492" y="447"/>
                    </a:cubicBezTo>
                    <a:cubicBezTo>
                      <a:pt x="492" y="457"/>
                      <a:pt x="487" y="467"/>
                      <a:pt x="480" y="4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FD1141-DDE0-8D08-540D-D2E75B735AE9}"/>
              </a:ext>
            </a:extLst>
          </p:cNvPr>
          <p:cNvGrpSpPr/>
          <p:nvPr/>
        </p:nvGrpSpPr>
        <p:grpSpPr>
          <a:xfrm>
            <a:off x="8528526" y="4308127"/>
            <a:ext cx="2220754" cy="1839121"/>
            <a:chOff x="8528526" y="4308127"/>
            <a:chExt cx="2220754" cy="1839121"/>
          </a:xfrm>
        </p:grpSpPr>
        <p:sp>
          <p:nvSpPr>
            <p:cNvPr id="1131" name="Google Shape;1131;p91"/>
            <p:cNvSpPr txBox="1"/>
            <p:nvPr/>
          </p:nvSpPr>
          <p:spPr>
            <a:xfrm>
              <a:off x="8528526" y="5500917"/>
              <a:ext cx="2220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Things you should be doing NOW to become a ServiceNow Developer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2" name="Google Shape;1132;p91"/>
            <p:cNvSpPr/>
            <p:nvPr/>
          </p:nvSpPr>
          <p:spPr>
            <a:xfrm>
              <a:off x="8639271" y="5244727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NEXT STEPS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4" name="Google Shape;3270;p31">
              <a:extLst>
                <a:ext uri="{FF2B5EF4-FFF2-40B4-BE49-F238E27FC236}">
                  <a16:creationId xmlns:a16="http://schemas.microsoft.com/office/drawing/2014/main" id="{7F26CC84-386A-470D-6F4B-02DC5968345F}"/>
                </a:ext>
              </a:extLst>
            </p:cNvPr>
            <p:cNvGrpSpPr/>
            <p:nvPr/>
          </p:nvGrpSpPr>
          <p:grpSpPr>
            <a:xfrm>
              <a:off x="9181703" y="4308127"/>
              <a:ext cx="914400" cy="914400"/>
              <a:chOff x="5838367" y="2142753"/>
              <a:chExt cx="798989" cy="798989"/>
            </a:xfrm>
          </p:grpSpPr>
          <p:sp>
            <p:nvSpPr>
              <p:cNvPr id="15" name="Google Shape;3271;p31">
                <a:extLst>
                  <a:ext uri="{FF2B5EF4-FFF2-40B4-BE49-F238E27FC236}">
                    <a16:creationId xmlns:a16="http://schemas.microsoft.com/office/drawing/2014/main" id="{B73C00F3-6311-EA97-CBF4-73B03716F6BE}"/>
                  </a:ext>
                </a:extLst>
              </p:cNvPr>
              <p:cNvSpPr/>
              <p:nvPr/>
            </p:nvSpPr>
            <p:spPr>
              <a:xfrm>
                <a:off x="5838367" y="2142753"/>
                <a:ext cx="798989" cy="7989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272;p31">
                <a:extLst>
                  <a:ext uri="{FF2B5EF4-FFF2-40B4-BE49-F238E27FC236}">
                    <a16:creationId xmlns:a16="http://schemas.microsoft.com/office/drawing/2014/main" id="{EE53855B-9CF8-89C3-C436-F6117070D06F}"/>
                  </a:ext>
                </a:extLst>
              </p:cNvPr>
              <p:cNvSpPr/>
              <p:nvPr/>
            </p:nvSpPr>
            <p:spPr>
              <a:xfrm>
                <a:off x="6012833" y="2284993"/>
                <a:ext cx="383382" cy="51450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683" extrusionOk="0">
                    <a:moveTo>
                      <a:pt x="275" y="148"/>
                    </a:moveTo>
                    <a:cubicBezTo>
                      <a:pt x="316" y="148"/>
                      <a:pt x="349" y="115"/>
                      <a:pt x="349" y="74"/>
                    </a:cubicBezTo>
                    <a:cubicBezTo>
                      <a:pt x="349" y="33"/>
                      <a:pt x="316" y="0"/>
                      <a:pt x="275" y="0"/>
                    </a:cubicBezTo>
                    <a:cubicBezTo>
                      <a:pt x="235" y="0"/>
                      <a:pt x="201" y="33"/>
                      <a:pt x="201" y="74"/>
                    </a:cubicBezTo>
                    <a:cubicBezTo>
                      <a:pt x="201" y="115"/>
                      <a:pt x="235" y="148"/>
                      <a:pt x="275" y="148"/>
                    </a:cubicBezTo>
                    <a:moveTo>
                      <a:pt x="275" y="14"/>
                    </a:moveTo>
                    <a:cubicBezTo>
                      <a:pt x="308" y="14"/>
                      <a:pt x="335" y="41"/>
                      <a:pt x="335" y="74"/>
                    </a:cubicBezTo>
                    <a:cubicBezTo>
                      <a:pt x="335" y="107"/>
                      <a:pt x="308" y="134"/>
                      <a:pt x="275" y="134"/>
                    </a:cubicBezTo>
                    <a:cubicBezTo>
                      <a:pt x="242" y="134"/>
                      <a:pt x="215" y="107"/>
                      <a:pt x="215" y="74"/>
                    </a:cubicBezTo>
                    <a:cubicBezTo>
                      <a:pt x="215" y="41"/>
                      <a:pt x="242" y="14"/>
                      <a:pt x="275" y="14"/>
                    </a:cubicBezTo>
                    <a:moveTo>
                      <a:pt x="507" y="384"/>
                    </a:moveTo>
                    <a:cubicBezTo>
                      <a:pt x="502" y="367"/>
                      <a:pt x="484" y="295"/>
                      <a:pt x="479" y="273"/>
                    </a:cubicBezTo>
                    <a:cubicBezTo>
                      <a:pt x="477" y="265"/>
                      <a:pt x="472" y="258"/>
                      <a:pt x="466" y="253"/>
                    </a:cubicBezTo>
                    <a:cubicBezTo>
                      <a:pt x="444" y="233"/>
                      <a:pt x="391" y="186"/>
                      <a:pt x="378" y="176"/>
                    </a:cubicBezTo>
                    <a:cubicBezTo>
                      <a:pt x="353" y="155"/>
                      <a:pt x="326" y="147"/>
                      <a:pt x="298" y="152"/>
                    </a:cubicBezTo>
                    <a:cubicBezTo>
                      <a:pt x="286" y="154"/>
                      <a:pt x="272" y="161"/>
                      <a:pt x="261" y="171"/>
                    </a:cubicBezTo>
                    <a:cubicBezTo>
                      <a:pt x="260" y="171"/>
                      <a:pt x="259" y="171"/>
                      <a:pt x="259" y="172"/>
                    </a:cubicBezTo>
                    <a:cubicBezTo>
                      <a:pt x="143" y="246"/>
                      <a:pt x="143" y="246"/>
                      <a:pt x="143" y="246"/>
                    </a:cubicBezTo>
                    <a:cubicBezTo>
                      <a:pt x="130" y="243"/>
                      <a:pt x="74" y="233"/>
                      <a:pt x="47" y="228"/>
                    </a:cubicBezTo>
                    <a:cubicBezTo>
                      <a:pt x="21" y="224"/>
                      <a:pt x="6" y="239"/>
                      <a:pt x="3" y="254"/>
                    </a:cubicBezTo>
                    <a:cubicBezTo>
                      <a:pt x="0" y="269"/>
                      <a:pt x="8" y="287"/>
                      <a:pt x="28" y="291"/>
                    </a:cubicBezTo>
                    <a:cubicBezTo>
                      <a:pt x="44" y="295"/>
                      <a:pt x="111" y="312"/>
                      <a:pt x="139" y="319"/>
                    </a:cubicBezTo>
                    <a:cubicBezTo>
                      <a:pt x="142" y="320"/>
                      <a:pt x="145" y="320"/>
                      <a:pt x="148" y="320"/>
                    </a:cubicBezTo>
                    <a:cubicBezTo>
                      <a:pt x="153" y="320"/>
                      <a:pt x="158" y="319"/>
                      <a:pt x="163" y="318"/>
                    </a:cubicBezTo>
                    <a:cubicBezTo>
                      <a:pt x="190" y="306"/>
                      <a:pt x="235" y="288"/>
                      <a:pt x="254" y="280"/>
                    </a:cubicBezTo>
                    <a:cubicBezTo>
                      <a:pt x="262" y="316"/>
                      <a:pt x="272" y="356"/>
                      <a:pt x="275" y="367"/>
                    </a:cubicBezTo>
                    <a:cubicBezTo>
                      <a:pt x="189" y="476"/>
                      <a:pt x="189" y="476"/>
                      <a:pt x="189" y="476"/>
                    </a:cubicBezTo>
                    <a:cubicBezTo>
                      <a:pt x="189" y="477"/>
                      <a:pt x="189" y="478"/>
                      <a:pt x="188" y="478"/>
                    </a:cubicBezTo>
                    <a:cubicBezTo>
                      <a:pt x="188" y="479"/>
                      <a:pt x="154" y="567"/>
                      <a:pt x="132" y="620"/>
                    </a:cubicBezTo>
                    <a:cubicBezTo>
                      <a:pt x="126" y="637"/>
                      <a:pt x="126" y="653"/>
                      <a:pt x="134" y="665"/>
                    </a:cubicBezTo>
                    <a:cubicBezTo>
                      <a:pt x="142" y="676"/>
                      <a:pt x="155" y="683"/>
                      <a:pt x="170" y="683"/>
                    </a:cubicBezTo>
                    <a:cubicBezTo>
                      <a:pt x="187" y="683"/>
                      <a:pt x="201" y="674"/>
                      <a:pt x="208" y="660"/>
                    </a:cubicBezTo>
                    <a:cubicBezTo>
                      <a:pt x="212" y="651"/>
                      <a:pt x="221" y="628"/>
                      <a:pt x="231" y="602"/>
                    </a:cubicBezTo>
                    <a:cubicBezTo>
                      <a:pt x="245" y="568"/>
                      <a:pt x="265" y="517"/>
                      <a:pt x="269" y="511"/>
                    </a:cubicBezTo>
                    <a:cubicBezTo>
                      <a:pt x="271" y="509"/>
                      <a:pt x="284" y="496"/>
                      <a:pt x="298" y="483"/>
                    </a:cubicBezTo>
                    <a:cubicBezTo>
                      <a:pt x="305" y="476"/>
                      <a:pt x="311" y="470"/>
                      <a:pt x="317" y="464"/>
                    </a:cubicBezTo>
                    <a:cubicBezTo>
                      <a:pt x="324" y="498"/>
                      <a:pt x="343" y="592"/>
                      <a:pt x="355" y="645"/>
                    </a:cubicBezTo>
                    <a:cubicBezTo>
                      <a:pt x="362" y="673"/>
                      <a:pt x="380" y="683"/>
                      <a:pt x="396" y="683"/>
                    </a:cubicBezTo>
                    <a:cubicBezTo>
                      <a:pt x="399" y="683"/>
                      <a:pt x="402" y="683"/>
                      <a:pt x="405" y="682"/>
                    </a:cubicBezTo>
                    <a:cubicBezTo>
                      <a:pt x="425" y="678"/>
                      <a:pt x="445" y="658"/>
                      <a:pt x="440" y="633"/>
                    </a:cubicBezTo>
                    <a:cubicBezTo>
                      <a:pt x="435" y="610"/>
                      <a:pt x="394" y="395"/>
                      <a:pt x="391" y="380"/>
                    </a:cubicBezTo>
                    <a:cubicBezTo>
                      <a:pt x="391" y="365"/>
                      <a:pt x="374" y="300"/>
                      <a:pt x="364" y="264"/>
                    </a:cubicBezTo>
                    <a:cubicBezTo>
                      <a:pt x="412" y="303"/>
                      <a:pt x="412" y="303"/>
                      <a:pt x="412" y="303"/>
                    </a:cubicBezTo>
                    <a:cubicBezTo>
                      <a:pt x="415" y="314"/>
                      <a:pt x="433" y="370"/>
                      <a:pt x="442" y="397"/>
                    </a:cubicBezTo>
                    <a:cubicBezTo>
                      <a:pt x="448" y="415"/>
                      <a:pt x="461" y="425"/>
                      <a:pt x="476" y="425"/>
                    </a:cubicBezTo>
                    <a:cubicBezTo>
                      <a:pt x="487" y="425"/>
                      <a:pt x="496" y="420"/>
                      <a:pt x="502" y="412"/>
                    </a:cubicBezTo>
                    <a:cubicBezTo>
                      <a:pt x="508" y="404"/>
                      <a:pt x="510" y="394"/>
                      <a:pt x="507" y="384"/>
                    </a:cubicBezTo>
                    <a:moveTo>
                      <a:pt x="157" y="305"/>
                    </a:moveTo>
                    <a:cubicBezTo>
                      <a:pt x="152" y="307"/>
                      <a:pt x="147" y="307"/>
                      <a:pt x="142" y="306"/>
                    </a:cubicBezTo>
                    <a:cubicBezTo>
                      <a:pt x="114" y="298"/>
                      <a:pt x="47" y="281"/>
                      <a:pt x="31" y="278"/>
                    </a:cubicBezTo>
                    <a:cubicBezTo>
                      <a:pt x="19" y="275"/>
                      <a:pt x="15" y="265"/>
                      <a:pt x="16" y="257"/>
                    </a:cubicBezTo>
                    <a:cubicBezTo>
                      <a:pt x="18" y="248"/>
                      <a:pt x="27" y="239"/>
                      <a:pt x="45" y="242"/>
                    </a:cubicBezTo>
                    <a:cubicBezTo>
                      <a:pt x="76" y="247"/>
                      <a:pt x="143" y="260"/>
                      <a:pt x="143" y="260"/>
                    </a:cubicBezTo>
                    <a:cubicBezTo>
                      <a:pt x="145" y="261"/>
                      <a:pt x="147" y="260"/>
                      <a:pt x="149" y="259"/>
                    </a:cubicBez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0" y="207"/>
                      <a:pt x="239" y="215"/>
                      <a:pt x="241" y="224"/>
                    </a:cubicBezTo>
                    <a:cubicBezTo>
                      <a:pt x="243" y="233"/>
                      <a:pt x="246" y="248"/>
                      <a:pt x="251" y="266"/>
                    </a:cubicBezTo>
                    <a:cubicBezTo>
                      <a:pt x="233" y="273"/>
                      <a:pt x="185" y="293"/>
                      <a:pt x="157" y="305"/>
                    </a:cubicBezTo>
                    <a:moveTo>
                      <a:pt x="426" y="635"/>
                    </a:moveTo>
                    <a:cubicBezTo>
                      <a:pt x="429" y="652"/>
                      <a:pt x="416" y="666"/>
                      <a:pt x="402" y="669"/>
                    </a:cubicBezTo>
                    <a:cubicBezTo>
                      <a:pt x="386" y="672"/>
                      <a:pt x="373" y="662"/>
                      <a:pt x="369" y="642"/>
                    </a:cubicBezTo>
                    <a:cubicBezTo>
                      <a:pt x="356" y="584"/>
                      <a:pt x="334" y="474"/>
                      <a:pt x="329" y="452"/>
                    </a:cubicBezTo>
                    <a:cubicBezTo>
                      <a:pt x="354" y="428"/>
                      <a:pt x="370" y="411"/>
                      <a:pt x="380" y="399"/>
                    </a:cubicBezTo>
                    <a:cubicBezTo>
                      <a:pt x="391" y="453"/>
                      <a:pt x="422" y="616"/>
                      <a:pt x="426" y="635"/>
                    </a:cubicBezTo>
                    <a:moveTo>
                      <a:pt x="491" y="404"/>
                    </a:moveTo>
                    <a:cubicBezTo>
                      <a:pt x="488" y="408"/>
                      <a:pt x="482" y="411"/>
                      <a:pt x="476" y="411"/>
                    </a:cubicBezTo>
                    <a:cubicBezTo>
                      <a:pt x="467" y="411"/>
                      <a:pt x="459" y="404"/>
                      <a:pt x="455" y="393"/>
                    </a:cubicBezTo>
                    <a:cubicBezTo>
                      <a:pt x="445" y="363"/>
                      <a:pt x="425" y="298"/>
                      <a:pt x="425" y="297"/>
                    </a:cubicBezTo>
                    <a:cubicBezTo>
                      <a:pt x="424" y="296"/>
                      <a:pt x="423" y="294"/>
                      <a:pt x="422" y="294"/>
                    </a:cubicBezTo>
                    <a:cubicBezTo>
                      <a:pt x="356" y="239"/>
                      <a:pt x="356" y="239"/>
                      <a:pt x="356" y="239"/>
                    </a:cubicBezTo>
                    <a:cubicBezTo>
                      <a:pt x="354" y="237"/>
                      <a:pt x="350" y="237"/>
                      <a:pt x="348" y="238"/>
                    </a:cubicBezTo>
                    <a:cubicBezTo>
                      <a:pt x="345" y="240"/>
                      <a:pt x="344" y="243"/>
                      <a:pt x="345" y="246"/>
                    </a:cubicBezTo>
                    <a:cubicBezTo>
                      <a:pt x="361" y="305"/>
                      <a:pt x="378" y="372"/>
                      <a:pt x="377" y="380"/>
                    </a:cubicBezTo>
                    <a:cubicBezTo>
                      <a:pt x="374" y="390"/>
                      <a:pt x="316" y="446"/>
                      <a:pt x="288" y="472"/>
                    </a:cubicBezTo>
                    <a:cubicBezTo>
                      <a:pt x="270" y="490"/>
                      <a:pt x="261" y="499"/>
                      <a:pt x="258" y="503"/>
                    </a:cubicBezTo>
                    <a:cubicBezTo>
                      <a:pt x="253" y="509"/>
                      <a:pt x="239" y="544"/>
                      <a:pt x="218" y="597"/>
                    </a:cubicBezTo>
                    <a:cubicBezTo>
                      <a:pt x="209" y="622"/>
                      <a:pt x="199" y="646"/>
                      <a:pt x="196" y="654"/>
                    </a:cubicBezTo>
                    <a:cubicBezTo>
                      <a:pt x="191" y="663"/>
                      <a:pt x="181" y="669"/>
                      <a:pt x="170" y="669"/>
                    </a:cubicBezTo>
                    <a:cubicBezTo>
                      <a:pt x="160" y="669"/>
                      <a:pt x="151" y="665"/>
                      <a:pt x="146" y="657"/>
                    </a:cubicBezTo>
                    <a:cubicBezTo>
                      <a:pt x="140" y="649"/>
                      <a:pt x="140" y="638"/>
                      <a:pt x="145" y="625"/>
                    </a:cubicBezTo>
                    <a:cubicBezTo>
                      <a:pt x="166" y="575"/>
                      <a:pt x="197" y="494"/>
                      <a:pt x="201" y="484"/>
                    </a:cubicBezTo>
                    <a:cubicBezTo>
                      <a:pt x="288" y="373"/>
                      <a:pt x="288" y="373"/>
                      <a:pt x="288" y="373"/>
                    </a:cubicBezTo>
                    <a:cubicBezTo>
                      <a:pt x="289" y="372"/>
                      <a:pt x="290" y="370"/>
                      <a:pt x="289" y="367"/>
                    </a:cubicBezTo>
                    <a:cubicBezTo>
                      <a:pt x="289" y="366"/>
                      <a:pt x="261" y="252"/>
                      <a:pt x="255" y="221"/>
                    </a:cubicBezTo>
                    <a:cubicBezTo>
                      <a:pt x="252" y="209"/>
                      <a:pt x="257" y="198"/>
                      <a:pt x="261" y="192"/>
                    </a:cubicBezTo>
                    <a:cubicBezTo>
                      <a:pt x="270" y="179"/>
                      <a:pt x="286" y="168"/>
                      <a:pt x="301" y="165"/>
                    </a:cubicBezTo>
                    <a:cubicBezTo>
                      <a:pt x="324" y="162"/>
                      <a:pt x="347" y="169"/>
                      <a:pt x="369" y="187"/>
                    </a:cubicBezTo>
                    <a:cubicBezTo>
                      <a:pt x="382" y="197"/>
                      <a:pt x="440" y="248"/>
                      <a:pt x="457" y="263"/>
                    </a:cubicBezTo>
                    <a:cubicBezTo>
                      <a:pt x="461" y="267"/>
                      <a:pt x="464" y="271"/>
                      <a:pt x="465" y="276"/>
                    </a:cubicBezTo>
                    <a:cubicBezTo>
                      <a:pt x="472" y="304"/>
                      <a:pt x="489" y="371"/>
                      <a:pt x="493" y="388"/>
                    </a:cubicBezTo>
                    <a:cubicBezTo>
                      <a:pt x="496" y="395"/>
                      <a:pt x="493" y="401"/>
                      <a:pt x="491" y="4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D9B83E-EC70-AF97-FF65-9CAE0322DD87}"/>
              </a:ext>
            </a:extLst>
          </p:cNvPr>
          <p:cNvGrpSpPr/>
          <p:nvPr/>
        </p:nvGrpSpPr>
        <p:grpSpPr>
          <a:xfrm>
            <a:off x="8528526" y="1957403"/>
            <a:ext cx="2220754" cy="1833775"/>
            <a:chOff x="8528526" y="1957403"/>
            <a:chExt cx="2220754" cy="1833775"/>
          </a:xfrm>
        </p:grpSpPr>
        <p:sp>
          <p:nvSpPr>
            <p:cNvPr id="1127" name="Google Shape;1127;p91"/>
            <p:cNvSpPr txBox="1"/>
            <p:nvPr/>
          </p:nvSpPr>
          <p:spPr>
            <a:xfrm>
              <a:off x="8528526" y="3144847"/>
              <a:ext cx="2220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What does a ServiceNow Developer really do?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8" name="Google Shape;1128;p91"/>
            <p:cNvSpPr/>
            <p:nvPr/>
          </p:nvSpPr>
          <p:spPr>
            <a:xfrm>
              <a:off x="8639271" y="2878233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DAY IN THE LIFE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7" name="Google Shape;3096;p30">
              <a:extLst>
                <a:ext uri="{FF2B5EF4-FFF2-40B4-BE49-F238E27FC236}">
                  <a16:creationId xmlns:a16="http://schemas.microsoft.com/office/drawing/2014/main" id="{A4C08D09-CBAF-3AD7-A72E-B2F2B7F91BA4}"/>
                </a:ext>
              </a:extLst>
            </p:cNvPr>
            <p:cNvGrpSpPr/>
            <p:nvPr/>
          </p:nvGrpSpPr>
          <p:grpSpPr>
            <a:xfrm>
              <a:off x="9181703" y="1957403"/>
              <a:ext cx="914400" cy="914400"/>
              <a:chOff x="2408238" y="1924050"/>
              <a:chExt cx="596900" cy="598488"/>
            </a:xfrm>
          </p:grpSpPr>
          <p:sp>
            <p:nvSpPr>
              <p:cNvPr id="18" name="Google Shape;3097;p30">
                <a:extLst>
                  <a:ext uri="{FF2B5EF4-FFF2-40B4-BE49-F238E27FC236}">
                    <a16:creationId xmlns:a16="http://schemas.microsoft.com/office/drawing/2014/main" id="{50DBCECB-5D02-CCE5-531D-106694E4E56F}"/>
                  </a:ext>
                </a:extLst>
              </p:cNvPr>
              <p:cNvSpPr/>
              <p:nvPr/>
            </p:nvSpPr>
            <p:spPr>
              <a:xfrm>
                <a:off x="2408238" y="1924050"/>
                <a:ext cx="596900" cy="59848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3098;p30">
                <a:extLst>
                  <a:ext uri="{FF2B5EF4-FFF2-40B4-BE49-F238E27FC236}">
                    <a16:creationId xmlns:a16="http://schemas.microsoft.com/office/drawing/2014/main" id="{3448D645-F74D-F7ED-C497-DFB4F6028A86}"/>
                  </a:ext>
                </a:extLst>
              </p:cNvPr>
              <p:cNvSpPr/>
              <p:nvPr/>
            </p:nvSpPr>
            <p:spPr>
              <a:xfrm>
                <a:off x="2559050" y="2068513"/>
                <a:ext cx="295275" cy="33178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91" extrusionOk="0">
                    <a:moveTo>
                      <a:pt x="518" y="53"/>
                    </a:moveTo>
                    <a:cubicBezTo>
                      <a:pt x="430" y="53"/>
                      <a:pt x="430" y="53"/>
                      <a:pt x="430" y="53"/>
                    </a:cubicBezTo>
                    <a:cubicBezTo>
                      <a:pt x="430" y="29"/>
                      <a:pt x="430" y="29"/>
                      <a:pt x="430" y="29"/>
                    </a:cubicBezTo>
                    <a:cubicBezTo>
                      <a:pt x="430" y="13"/>
                      <a:pt x="417" y="0"/>
                      <a:pt x="402" y="0"/>
                    </a:cubicBezTo>
                    <a:cubicBezTo>
                      <a:pt x="386" y="0"/>
                      <a:pt x="373" y="13"/>
                      <a:pt x="373" y="29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13"/>
                      <a:pt x="138" y="0"/>
                      <a:pt x="122" y="0"/>
                    </a:cubicBezTo>
                    <a:cubicBezTo>
                      <a:pt x="106" y="0"/>
                      <a:pt x="93" y="13"/>
                      <a:pt x="93" y="2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60"/>
                    </a:cubicBezTo>
                    <a:cubicBezTo>
                      <a:pt x="0" y="584"/>
                      <a:pt x="0" y="584"/>
                      <a:pt x="0" y="584"/>
                    </a:cubicBezTo>
                    <a:cubicBezTo>
                      <a:pt x="0" y="588"/>
                      <a:pt x="3" y="591"/>
                      <a:pt x="7" y="591"/>
                    </a:cubicBezTo>
                    <a:cubicBezTo>
                      <a:pt x="518" y="591"/>
                      <a:pt x="518" y="591"/>
                      <a:pt x="518" y="591"/>
                    </a:cubicBezTo>
                    <a:cubicBezTo>
                      <a:pt x="521" y="591"/>
                      <a:pt x="525" y="588"/>
                      <a:pt x="525" y="584"/>
                    </a:cubicBezTo>
                    <a:cubicBezTo>
                      <a:pt x="525" y="60"/>
                      <a:pt x="525" y="60"/>
                      <a:pt x="525" y="60"/>
                    </a:cubicBezTo>
                    <a:cubicBezTo>
                      <a:pt x="525" y="56"/>
                      <a:pt x="521" y="53"/>
                      <a:pt x="518" y="53"/>
                    </a:cubicBezTo>
                    <a:moveTo>
                      <a:pt x="387" y="29"/>
                    </a:moveTo>
                    <a:cubicBezTo>
                      <a:pt x="387" y="21"/>
                      <a:pt x="393" y="14"/>
                      <a:pt x="402" y="14"/>
                    </a:cubicBezTo>
                    <a:cubicBezTo>
                      <a:pt x="410" y="14"/>
                      <a:pt x="416" y="21"/>
                      <a:pt x="416" y="29"/>
                    </a:cubicBezTo>
                    <a:cubicBezTo>
                      <a:pt x="416" y="92"/>
                      <a:pt x="416" y="92"/>
                      <a:pt x="416" y="92"/>
                    </a:cubicBezTo>
                    <a:cubicBezTo>
                      <a:pt x="416" y="100"/>
                      <a:pt x="410" y="107"/>
                      <a:pt x="402" y="107"/>
                    </a:cubicBezTo>
                    <a:cubicBezTo>
                      <a:pt x="393" y="107"/>
                      <a:pt x="387" y="100"/>
                      <a:pt x="387" y="92"/>
                    </a:cubicBezTo>
                    <a:lnTo>
                      <a:pt x="387" y="29"/>
                    </a:lnTo>
                    <a:close/>
                    <a:moveTo>
                      <a:pt x="107" y="29"/>
                    </a:moveTo>
                    <a:cubicBezTo>
                      <a:pt x="107" y="21"/>
                      <a:pt x="114" y="14"/>
                      <a:pt x="122" y="14"/>
                    </a:cubicBezTo>
                    <a:cubicBezTo>
                      <a:pt x="130" y="14"/>
                      <a:pt x="137" y="21"/>
                      <a:pt x="137" y="29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37" y="100"/>
                      <a:pt x="130" y="107"/>
                      <a:pt x="122" y="107"/>
                    </a:cubicBezTo>
                    <a:cubicBezTo>
                      <a:pt x="114" y="107"/>
                      <a:pt x="107" y="100"/>
                      <a:pt x="107" y="92"/>
                    </a:cubicBezTo>
                    <a:lnTo>
                      <a:pt x="107" y="29"/>
                    </a:lnTo>
                    <a:close/>
                    <a:moveTo>
                      <a:pt x="93" y="67"/>
                    </a:move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108"/>
                      <a:pt x="106" y="121"/>
                      <a:pt x="122" y="121"/>
                    </a:cubicBezTo>
                    <a:cubicBezTo>
                      <a:pt x="138" y="121"/>
                      <a:pt x="151" y="108"/>
                      <a:pt x="151" y="9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73" y="108"/>
                      <a:pt x="386" y="121"/>
                      <a:pt x="402" y="121"/>
                    </a:cubicBezTo>
                    <a:cubicBezTo>
                      <a:pt x="417" y="121"/>
                      <a:pt x="430" y="108"/>
                      <a:pt x="430" y="92"/>
                    </a:cubicBezTo>
                    <a:cubicBezTo>
                      <a:pt x="430" y="67"/>
                      <a:pt x="430" y="67"/>
                      <a:pt x="430" y="67"/>
                    </a:cubicBezTo>
                    <a:cubicBezTo>
                      <a:pt x="511" y="67"/>
                      <a:pt x="511" y="67"/>
                      <a:pt x="511" y="67"/>
                    </a:cubicBezTo>
                    <a:cubicBezTo>
                      <a:pt x="511" y="163"/>
                      <a:pt x="511" y="163"/>
                      <a:pt x="511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67"/>
                      <a:pt x="14" y="67"/>
                      <a:pt x="14" y="67"/>
                    </a:cubicBezTo>
                    <a:lnTo>
                      <a:pt x="93" y="67"/>
                    </a:lnTo>
                    <a:close/>
                    <a:moveTo>
                      <a:pt x="14" y="177"/>
                    </a:moveTo>
                    <a:cubicBezTo>
                      <a:pt x="511" y="177"/>
                      <a:pt x="511" y="177"/>
                      <a:pt x="511" y="177"/>
                    </a:cubicBezTo>
                    <a:cubicBezTo>
                      <a:pt x="511" y="577"/>
                      <a:pt x="511" y="577"/>
                      <a:pt x="511" y="577"/>
                    </a:cubicBezTo>
                    <a:cubicBezTo>
                      <a:pt x="14" y="577"/>
                      <a:pt x="14" y="577"/>
                      <a:pt x="14" y="577"/>
                    </a:cubicBezTo>
                    <a:lnTo>
                      <a:pt x="14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099;p30">
                <a:extLst>
                  <a:ext uri="{FF2B5EF4-FFF2-40B4-BE49-F238E27FC236}">
                    <a16:creationId xmlns:a16="http://schemas.microsoft.com/office/drawing/2014/main" id="{44B9429B-7E97-1207-D4EA-3D7CB95196C4}"/>
                  </a:ext>
                </a:extLst>
              </p:cNvPr>
              <p:cNvSpPr/>
              <p:nvPr/>
            </p:nvSpPr>
            <p:spPr>
              <a:xfrm>
                <a:off x="2605088" y="2208213"/>
                <a:ext cx="52387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94" h="273" extrusionOk="0">
                    <a:moveTo>
                      <a:pt x="88" y="1"/>
                    </a:moveTo>
                    <a:cubicBezTo>
                      <a:pt x="85" y="0"/>
                      <a:pt x="82" y="2"/>
                      <a:pt x="81" y="5"/>
                    </a:cubicBezTo>
                    <a:cubicBezTo>
                      <a:pt x="74" y="27"/>
                      <a:pt x="28" y="50"/>
                      <a:pt x="7" y="50"/>
                    </a:cubicBezTo>
                    <a:cubicBezTo>
                      <a:pt x="4" y="50"/>
                      <a:pt x="0" y="54"/>
                      <a:pt x="0" y="57"/>
                    </a:cubicBezTo>
                    <a:cubicBezTo>
                      <a:pt x="0" y="61"/>
                      <a:pt x="4" y="64"/>
                      <a:pt x="7" y="64"/>
                    </a:cubicBezTo>
                    <a:cubicBezTo>
                      <a:pt x="27" y="64"/>
                      <a:pt x="61" y="50"/>
                      <a:pt x="80" y="30"/>
                    </a:cubicBezTo>
                    <a:cubicBezTo>
                      <a:pt x="80" y="266"/>
                      <a:pt x="80" y="266"/>
                      <a:pt x="80" y="266"/>
                    </a:cubicBezTo>
                    <a:cubicBezTo>
                      <a:pt x="80" y="270"/>
                      <a:pt x="84" y="273"/>
                      <a:pt x="87" y="273"/>
                    </a:cubicBezTo>
                    <a:cubicBezTo>
                      <a:pt x="91" y="273"/>
                      <a:pt x="94" y="270"/>
                      <a:pt x="94" y="26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4"/>
                      <a:pt x="92" y="1"/>
                      <a:pt x="8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3100;p30">
                <a:extLst>
                  <a:ext uri="{FF2B5EF4-FFF2-40B4-BE49-F238E27FC236}">
                    <a16:creationId xmlns:a16="http://schemas.microsoft.com/office/drawing/2014/main" id="{92BD321C-73E4-43D9-D420-40824327F2C6}"/>
                  </a:ext>
                </a:extLst>
              </p:cNvPr>
              <p:cNvSpPr/>
              <p:nvPr/>
            </p:nvSpPr>
            <p:spPr>
              <a:xfrm>
                <a:off x="2697163" y="2206625"/>
                <a:ext cx="103187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68" extrusionOk="0">
                    <a:moveTo>
                      <a:pt x="175" y="254"/>
                    </a:moveTo>
                    <a:cubicBezTo>
                      <a:pt x="16" y="254"/>
                      <a:pt x="16" y="254"/>
                      <a:pt x="16" y="254"/>
                    </a:cubicBezTo>
                    <a:cubicBezTo>
                      <a:pt x="18" y="245"/>
                      <a:pt x="22" y="230"/>
                      <a:pt x="31" y="221"/>
                    </a:cubicBezTo>
                    <a:cubicBezTo>
                      <a:pt x="51" y="198"/>
                      <a:pt x="76" y="183"/>
                      <a:pt x="98" y="169"/>
                    </a:cubicBezTo>
                    <a:cubicBezTo>
                      <a:pt x="109" y="163"/>
                      <a:pt x="118" y="157"/>
                      <a:pt x="127" y="151"/>
                    </a:cubicBezTo>
                    <a:cubicBezTo>
                      <a:pt x="154" y="130"/>
                      <a:pt x="170" y="102"/>
                      <a:pt x="170" y="72"/>
                    </a:cubicBezTo>
                    <a:cubicBezTo>
                      <a:pt x="170" y="45"/>
                      <a:pt x="153" y="0"/>
                      <a:pt x="90" y="0"/>
                    </a:cubicBezTo>
                    <a:cubicBezTo>
                      <a:pt x="62" y="0"/>
                      <a:pt x="40" y="10"/>
                      <a:pt x="25" y="30"/>
                    </a:cubicBezTo>
                    <a:cubicBezTo>
                      <a:pt x="12" y="47"/>
                      <a:pt x="5" y="69"/>
                      <a:pt x="5" y="95"/>
                    </a:cubicBezTo>
                    <a:cubicBezTo>
                      <a:pt x="5" y="99"/>
                      <a:pt x="8" y="102"/>
                      <a:pt x="12" y="102"/>
                    </a:cubicBezTo>
                    <a:cubicBezTo>
                      <a:pt x="16" y="102"/>
                      <a:pt x="19" y="99"/>
                      <a:pt x="19" y="95"/>
                    </a:cubicBezTo>
                    <a:cubicBezTo>
                      <a:pt x="19" y="20"/>
                      <a:pt x="73" y="14"/>
                      <a:pt x="90" y="14"/>
                    </a:cubicBezTo>
                    <a:cubicBezTo>
                      <a:pt x="154" y="14"/>
                      <a:pt x="156" y="66"/>
                      <a:pt x="156" y="72"/>
                    </a:cubicBezTo>
                    <a:cubicBezTo>
                      <a:pt x="156" y="97"/>
                      <a:pt x="143" y="122"/>
                      <a:pt x="118" y="139"/>
                    </a:cubicBezTo>
                    <a:cubicBezTo>
                      <a:pt x="111" y="145"/>
                      <a:pt x="101" y="151"/>
                      <a:pt x="91" y="157"/>
                    </a:cubicBezTo>
                    <a:cubicBezTo>
                      <a:pt x="68" y="171"/>
                      <a:pt x="42" y="187"/>
                      <a:pt x="20" y="212"/>
                    </a:cubicBezTo>
                    <a:cubicBezTo>
                      <a:pt x="5" y="229"/>
                      <a:pt x="1" y="259"/>
                      <a:pt x="1" y="260"/>
                    </a:cubicBezTo>
                    <a:cubicBezTo>
                      <a:pt x="0" y="262"/>
                      <a:pt x="1" y="264"/>
                      <a:pt x="2" y="266"/>
                    </a:cubicBezTo>
                    <a:cubicBezTo>
                      <a:pt x="4" y="267"/>
                      <a:pt x="6" y="268"/>
                      <a:pt x="8" y="268"/>
                    </a:cubicBezTo>
                    <a:cubicBezTo>
                      <a:pt x="175" y="268"/>
                      <a:pt x="175" y="268"/>
                      <a:pt x="175" y="268"/>
                    </a:cubicBezTo>
                    <a:cubicBezTo>
                      <a:pt x="179" y="268"/>
                      <a:pt x="182" y="265"/>
                      <a:pt x="182" y="261"/>
                    </a:cubicBezTo>
                    <a:cubicBezTo>
                      <a:pt x="182" y="257"/>
                      <a:pt x="179" y="254"/>
                      <a:pt x="175" y="2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60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1"/>
          <p:cNvSpPr txBox="1">
            <a:spLocks noGrp="1"/>
          </p:cNvSpPr>
          <p:nvPr>
            <p:ph type="title"/>
          </p:nvPr>
        </p:nvSpPr>
        <p:spPr>
          <a:xfrm>
            <a:off x="470455" y="281602"/>
            <a:ext cx="8479581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Developer Career Roundup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p91"/>
          <p:cNvSpPr txBox="1">
            <a:spLocks noGrp="1"/>
          </p:cNvSpPr>
          <p:nvPr>
            <p:ph type="body" idx="1"/>
          </p:nvPr>
        </p:nvSpPr>
        <p:spPr>
          <a:xfrm>
            <a:off x="9582522" y="325129"/>
            <a:ext cx="2087343" cy="66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2885A3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6000" b="1" i="0" u="none" strike="noStrike" cap="none" dirty="0">
              <a:solidFill>
                <a:srgbClr val="2885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1" name="Google Shape;1101;p91"/>
          <p:cNvGrpSpPr/>
          <p:nvPr/>
        </p:nvGrpSpPr>
        <p:grpSpPr>
          <a:xfrm>
            <a:off x="470455" y="2314571"/>
            <a:ext cx="3438885" cy="3509512"/>
            <a:chOff x="540999" y="2205322"/>
            <a:chExt cx="3714091" cy="3833914"/>
          </a:xfrm>
        </p:grpSpPr>
        <p:sp>
          <p:nvSpPr>
            <p:cNvPr id="1102" name="Google Shape;1102;p91"/>
            <p:cNvSpPr/>
            <p:nvPr/>
          </p:nvSpPr>
          <p:spPr>
            <a:xfrm>
              <a:off x="2692243" y="4926336"/>
              <a:ext cx="404689" cy="1112900"/>
            </a:xfrm>
            <a:custGeom>
              <a:avLst/>
              <a:gdLst/>
              <a:ahLst/>
              <a:cxnLst/>
              <a:rect l="l" t="t" r="r" b="b"/>
              <a:pathLst>
                <a:path w="158" h="435" extrusionOk="0">
                  <a:moveTo>
                    <a:pt x="158" y="363"/>
                  </a:moveTo>
                  <a:cubicBezTo>
                    <a:pt x="158" y="402"/>
                    <a:pt x="125" y="435"/>
                    <a:pt x="88" y="4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29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29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8" y="34"/>
                    <a:pt x="158" y="73"/>
                  </a:cubicBezTo>
                  <a:lnTo>
                    <a:pt x="158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91"/>
            <p:cNvSpPr/>
            <p:nvPr/>
          </p:nvSpPr>
          <p:spPr>
            <a:xfrm>
              <a:off x="1680520" y="4926336"/>
              <a:ext cx="412677" cy="1112900"/>
            </a:xfrm>
            <a:custGeom>
              <a:avLst/>
              <a:gdLst/>
              <a:ahLst/>
              <a:cxnLst/>
              <a:rect l="l" t="t" r="r" b="b"/>
              <a:pathLst>
                <a:path w="161" h="435" extrusionOk="0">
                  <a:moveTo>
                    <a:pt x="161" y="363"/>
                  </a:moveTo>
                  <a:cubicBezTo>
                    <a:pt x="161" y="402"/>
                    <a:pt x="129" y="435"/>
                    <a:pt x="92" y="435"/>
                  </a:cubicBezTo>
                  <a:cubicBezTo>
                    <a:pt x="69" y="435"/>
                    <a:pt x="69" y="435"/>
                    <a:pt x="69" y="435"/>
                  </a:cubicBezTo>
                  <a:cubicBezTo>
                    <a:pt x="33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33" y="0"/>
                    <a:pt x="6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9" y="0"/>
                    <a:pt x="161" y="34"/>
                    <a:pt x="161" y="73"/>
                  </a:cubicBezTo>
                  <a:lnTo>
                    <a:pt x="161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91"/>
            <p:cNvSpPr/>
            <p:nvPr/>
          </p:nvSpPr>
          <p:spPr>
            <a:xfrm>
              <a:off x="2010661" y="2205322"/>
              <a:ext cx="764117" cy="806719"/>
            </a:xfrm>
            <a:custGeom>
              <a:avLst/>
              <a:gdLst/>
              <a:ahLst/>
              <a:cxnLst/>
              <a:rect l="l" t="t" r="r" b="b"/>
              <a:pathLst>
                <a:path w="299" h="316" extrusionOk="0">
                  <a:moveTo>
                    <a:pt x="299" y="157"/>
                  </a:moveTo>
                  <a:cubicBezTo>
                    <a:pt x="299" y="246"/>
                    <a:pt x="230" y="316"/>
                    <a:pt x="149" y="316"/>
                  </a:cubicBezTo>
                  <a:cubicBezTo>
                    <a:pt x="66" y="316"/>
                    <a:pt x="0" y="246"/>
                    <a:pt x="0" y="157"/>
                  </a:cubicBezTo>
                  <a:cubicBezTo>
                    <a:pt x="0" y="70"/>
                    <a:pt x="66" y="0"/>
                    <a:pt x="149" y="0"/>
                  </a:cubicBezTo>
                  <a:cubicBezTo>
                    <a:pt x="230" y="0"/>
                    <a:pt x="299" y="70"/>
                    <a:pt x="299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91"/>
            <p:cNvSpPr/>
            <p:nvPr/>
          </p:nvSpPr>
          <p:spPr>
            <a:xfrm>
              <a:off x="2316840" y="3222374"/>
              <a:ext cx="143771" cy="370079"/>
            </a:xfrm>
            <a:custGeom>
              <a:avLst/>
              <a:gdLst/>
              <a:ahLst/>
              <a:cxnLst/>
              <a:rect l="l" t="t" r="r" b="b"/>
              <a:pathLst>
                <a:path w="54" h="139" extrusionOk="0">
                  <a:moveTo>
                    <a:pt x="28" y="0"/>
                  </a:moveTo>
                  <a:lnTo>
                    <a:pt x="0" y="28"/>
                  </a:lnTo>
                  <a:lnTo>
                    <a:pt x="28" y="139"/>
                  </a:lnTo>
                  <a:lnTo>
                    <a:pt x="54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91"/>
            <p:cNvSpPr/>
            <p:nvPr/>
          </p:nvSpPr>
          <p:spPr>
            <a:xfrm>
              <a:off x="2324828" y="3070615"/>
              <a:ext cx="127797" cy="151759"/>
            </a:xfrm>
            <a:custGeom>
              <a:avLst/>
              <a:gdLst/>
              <a:ahLst/>
              <a:cxnLst/>
              <a:rect l="l" t="t" r="r" b="b"/>
              <a:pathLst>
                <a:path w="48" h="57" extrusionOk="0">
                  <a:moveTo>
                    <a:pt x="22" y="0"/>
                  </a:moveTo>
                  <a:lnTo>
                    <a:pt x="0" y="28"/>
                  </a:lnTo>
                  <a:lnTo>
                    <a:pt x="22" y="57"/>
                  </a:lnTo>
                  <a:lnTo>
                    <a:pt x="48" y="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91"/>
            <p:cNvSpPr/>
            <p:nvPr/>
          </p:nvSpPr>
          <p:spPr>
            <a:xfrm>
              <a:off x="1257193" y="4705353"/>
              <a:ext cx="236956" cy="1333883"/>
            </a:xfrm>
            <a:custGeom>
              <a:avLst/>
              <a:gdLst/>
              <a:ahLst/>
              <a:cxnLst/>
              <a:rect l="l" t="t" r="r" b="b"/>
              <a:pathLst>
                <a:path w="93" h="522" extrusionOk="0"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500"/>
                    <a:pt x="22" y="522"/>
                    <a:pt x="47" y="522"/>
                  </a:cubicBezTo>
                  <a:cubicBezTo>
                    <a:pt x="73" y="522"/>
                    <a:pt x="93" y="500"/>
                    <a:pt x="93" y="47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1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91"/>
            <p:cNvSpPr/>
            <p:nvPr/>
          </p:nvSpPr>
          <p:spPr>
            <a:xfrm>
              <a:off x="1113422" y="4439109"/>
              <a:ext cx="495212" cy="266244"/>
            </a:xfrm>
            <a:custGeom>
              <a:avLst/>
              <a:gdLst/>
              <a:ahLst/>
              <a:cxnLst/>
              <a:rect l="l" t="t" r="r" b="b"/>
              <a:pathLst>
                <a:path w="194" h="104" extrusionOk="0">
                  <a:moveTo>
                    <a:pt x="194" y="53"/>
                  </a:moveTo>
                  <a:cubicBezTo>
                    <a:pt x="194" y="24"/>
                    <a:pt x="172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1" y="0"/>
                    <a:pt x="0" y="24"/>
                    <a:pt x="0" y="53"/>
                  </a:cubicBezTo>
                  <a:cubicBezTo>
                    <a:pt x="0" y="81"/>
                    <a:pt x="21" y="104"/>
                    <a:pt x="49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7" y="104"/>
                    <a:pt x="149" y="104"/>
                    <a:pt x="149" y="104"/>
                  </a:cubicBezTo>
                  <a:cubicBezTo>
                    <a:pt x="176" y="102"/>
                    <a:pt x="194" y="78"/>
                    <a:pt x="194" y="5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91"/>
            <p:cNvSpPr/>
            <p:nvPr/>
          </p:nvSpPr>
          <p:spPr>
            <a:xfrm>
              <a:off x="3259341" y="4705353"/>
              <a:ext cx="239619" cy="1333883"/>
            </a:xfrm>
            <a:custGeom>
              <a:avLst/>
              <a:gdLst/>
              <a:ahLst/>
              <a:cxnLst/>
              <a:rect l="l" t="t" r="r" b="b"/>
              <a:pathLst>
                <a:path w="94" h="522" extrusionOk="0">
                  <a:moveTo>
                    <a:pt x="0" y="472"/>
                  </a:moveTo>
                  <a:cubicBezTo>
                    <a:pt x="0" y="500"/>
                    <a:pt x="19" y="522"/>
                    <a:pt x="47" y="522"/>
                  </a:cubicBezTo>
                  <a:cubicBezTo>
                    <a:pt x="71" y="522"/>
                    <a:pt x="94" y="500"/>
                    <a:pt x="94" y="47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91"/>
            <p:cNvSpPr/>
            <p:nvPr/>
          </p:nvSpPr>
          <p:spPr>
            <a:xfrm>
              <a:off x="3128882" y="4439109"/>
              <a:ext cx="489887" cy="266244"/>
            </a:xfrm>
            <a:custGeom>
              <a:avLst/>
              <a:gdLst/>
              <a:ahLst/>
              <a:cxnLst/>
              <a:rect l="l" t="t" r="r" b="b"/>
              <a:pathLst>
                <a:path w="192" h="104" extrusionOk="0">
                  <a:moveTo>
                    <a:pt x="14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1"/>
                    <a:pt x="24" y="104"/>
                    <a:pt x="49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71" y="104"/>
                    <a:pt x="192" y="81"/>
                    <a:pt x="192" y="53"/>
                  </a:cubicBezTo>
                  <a:cubicBezTo>
                    <a:pt x="192" y="24"/>
                    <a:pt x="171" y="0"/>
                    <a:pt x="145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91"/>
            <p:cNvSpPr/>
            <p:nvPr/>
          </p:nvSpPr>
          <p:spPr>
            <a:xfrm>
              <a:off x="2950499" y="3808111"/>
              <a:ext cx="332804" cy="1296608"/>
            </a:xfrm>
            <a:custGeom>
              <a:avLst/>
              <a:gdLst/>
              <a:ahLst/>
              <a:cxnLst/>
              <a:rect l="l" t="t" r="r" b="b"/>
              <a:pathLst>
                <a:path w="130" h="507" extrusionOk="0">
                  <a:moveTo>
                    <a:pt x="66" y="103"/>
                  </a:moveTo>
                  <a:cubicBezTo>
                    <a:pt x="60" y="98"/>
                    <a:pt x="59" y="93"/>
                    <a:pt x="57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43" y="413"/>
                    <a:pt x="75" y="454"/>
                    <a:pt x="78" y="501"/>
                  </a:cubicBezTo>
                  <a:cubicBezTo>
                    <a:pt x="82" y="504"/>
                    <a:pt x="87" y="504"/>
                    <a:pt x="93" y="507"/>
                  </a:cubicBezTo>
                  <a:cubicBezTo>
                    <a:pt x="93" y="375"/>
                    <a:pt x="93" y="375"/>
                    <a:pt x="93" y="375"/>
                  </a:cubicBezTo>
                  <a:cubicBezTo>
                    <a:pt x="63" y="365"/>
                    <a:pt x="43" y="337"/>
                    <a:pt x="43" y="300"/>
                  </a:cubicBezTo>
                  <a:cubicBezTo>
                    <a:pt x="43" y="255"/>
                    <a:pt x="75" y="218"/>
                    <a:pt x="118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06" y="139"/>
                    <a:pt x="81" y="127"/>
                    <a:pt x="66" y="1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91"/>
            <p:cNvSpPr/>
            <p:nvPr/>
          </p:nvSpPr>
          <p:spPr>
            <a:xfrm>
              <a:off x="1494149" y="3832073"/>
              <a:ext cx="316829" cy="1272646"/>
            </a:xfrm>
            <a:custGeom>
              <a:avLst/>
              <a:gdLst/>
              <a:ahLst/>
              <a:cxnLst/>
              <a:rect l="l" t="t" r="r" b="b"/>
              <a:pathLst>
                <a:path w="124" h="497" extrusionOk="0">
                  <a:moveTo>
                    <a:pt x="124" y="398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83"/>
                    <a:pt x="69" y="88"/>
                    <a:pt x="66" y="93"/>
                  </a:cubicBezTo>
                  <a:cubicBezTo>
                    <a:pt x="50" y="117"/>
                    <a:pt x="27" y="129"/>
                    <a:pt x="0" y="13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2" y="216"/>
                    <a:pt x="71" y="251"/>
                    <a:pt x="71" y="292"/>
                  </a:cubicBezTo>
                  <a:cubicBezTo>
                    <a:pt x="71" y="327"/>
                    <a:pt x="54" y="352"/>
                    <a:pt x="27" y="365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34" y="494"/>
                    <a:pt x="39" y="494"/>
                    <a:pt x="45" y="491"/>
                  </a:cubicBezTo>
                  <a:cubicBezTo>
                    <a:pt x="48" y="444"/>
                    <a:pt x="81" y="403"/>
                    <a:pt x="124" y="39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91"/>
            <p:cNvSpPr/>
            <p:nvPr/>
          </p:nvSpPr>
          <p:spPr>
            <a:xfrm>
              <a:off x="1494149" y="2719173"/>
              <a:ext cx="630996" cy="742821"/>
            </a:xfrm>
            <a:custGeom>
              <a:avLst/>
              <a:gdLst/>
              <a:ahLst/>
              <a:cxnLst/>
              <a:rect l="l" t="t" r="r" b="b"/>
              <a:pathLst>
                <a:path w="247" h="291" extrusionOk="0">
                  <a:moveTo>
                    <a:pt x="124" y="107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12" y="81"/>
                    <a:pt x="187" y="45"/>
                    <a:pt x="1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101" y="136"/>
                    <a:pt x="111" y="115"/>
                    <a:pt x="124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91"/>
            <p:cNvSpPr/>
            <p:nvPr/>
          </p:nvSpPr>
          <p:spPr>
            <a:xfrm>
              <a:off x="2636332" y="2719173"/>
              <a:ext cx="646971" cy="742821"/>
            </a:xfrm>
            <a:custGeom>
              <a:avLst/>
              <a:gdLst/>
              <a:ahLst/>
              <a:cxnLst/>
              <a:rect l="l" t="t" r="r" b="b"/>
              <a:pathLst>
                <a:path w="253" h="291" extrusionOk="0">
                  <a:moveTo>
                    <a:pt x="0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36" y="115"/>
                    <a:pt x="152" y="133"/>
                    <a:pt x="160" y="149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52"/>
                    <a:pt x="204" y="0"/>
                    <a:pt x="1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45"/>
                    <a:pt x="34" y="81"/>
                    <a:pt x="0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91"/>
            <p:cNvSpPr/>
            <p:nvPr/>
          </p:nvSpPr>
          <p:spPr>
            <a:xfrm>
              <a:off x="2484573" y="3057303"/>
              <a:ext cx="39936" cy="42599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1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4" y="1"/>
                    <a:pt x="0" y="4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91"/>
            <p:cNvSpPr/>
            <p:nvPr/>
          </p:nvSpPr>
          <p:spPr>
            <a:xfrm>
              <a:off x="2236967" y="3057303"/>
              <a:ext cx="47924" cy="42599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8" y="17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2" y="1"/>
                    <a:pt x="8" y="1"/>
                    <a:pt x="0" y="0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91"/>
            <p:cNvSpPr/>
            <p:nvPr/>
          </p:nvSpPr>
          <p:spPr>
            <a:xfrm>
              <a:off x="3150181" y="5160631"/>
              <a:ext cx="39936" cy="431315"/>
            </a:xfrm>
            <a:custGeom>
              <a:avLst/>
              <a:gdLst/>
              <a:ahLst/>
              <a:cxnLst/>
              <a:rect l="l" t="t" r="r" b="b"/>
              <a:pathLst>
                <a:path w="15" h="169" extrusionOk="0">
                  <a:moveTo>
                    <a:pt x="15" y="6"/>
                  </a:moveTo>
                  <a:cubicBezTo>
                    <a:pt x="9" y="4"/>
                    <a:pt x="4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" y="165"/>
                    <a:pt x="9" y="165"/>
                    <a:pt x="15" y="163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91"/>
            <p:cNvSpPr/>
            <p:nvPr/>
          </p:nvSpPr>
          <p:spPr>
            <a:xfrm>
              <a:off x="1563373" y="5171280"/>
              <a:ext cx="45261" cy="410016"/>
            </a:xfrm>
            <a:custGeom>
              <a:avLst/>
              <a:gdLst/>
              <a:ahLst/>
              <a:cxnLst/>
              <a:rect l="l" t="t" r="r" b="b"/>
              <a:pathLst>
                <a:path w="18" h="161" extrusionOk="0">
                  <a:moveTo>
                    <a:pt x="0" y="6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5" y="156"/>
                    <a:pt x="12" y="159"/>
                    <a:pt x="18" y="16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5" y="6"/>
                    <a:pt x="0" y="6"/>
                  </a:cubicBez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91"/>
            <p:cNvSpPr/>
            <p:nvPr/>
          </p:nvSpPr>
          <p:spPr>
            <a:xfrm>
              <a:off x="2149107" y="5184593"/>
              <a:ext cx="465925" cy="4126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91"/>
            <p:cNvSpPr/>
            <p:nvPr/>
          </p:nvSpPr>
          <p:spPr>
            <a:xfrm>
              <a:off x="921727" y="3070615"/>
              <a:ext cx="2944648" cy="2047417"/>
            </a:xfrm>
            <a:custGeom>
              <a:avLst/>
              <a:gdLst/>
              <a:ahLst/>
              <a:cxnLst/>
              <a:rect l="l" t="t" r="r" b="b"/>
              <a:pathLst>
                <a:path w="1152" h="801" extrusionOk="0">
                  <a:moveTo>
                    <a:pt x="954" y="245"/>
                  </a:moveTo>
                  <a:cubicBezTo>
                    <a:pt x="813" y="29"/>
                    <a:pt x="813" y="29"/>
                    <a:pt x="813" y="29"/>
                  </a:cubicBezTo>
                  <a:cubicBezTo>
                    <a:pt x="804" y="14"/>
                    <a:pt x="789" y="6"/>
                    <a:pt x="772" y="3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572" y="258"/>
                    <a:pt x="572" y="258"/>
                    <a:pt x="572" y="25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64" y="8"/>
                    <a:pt x="351" y="17"/>
                    <a:pt x="342" y="2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5" y="389"/>
                    <a:pt x="181" y="391"/>
                    <a:pt x="181" y="395"/>
                  </a:cubicBezTo>
                  <a:cubicBezTo>
                    <a:pt x="195" y="402"/>
                    <a:pt x="207" y="405"/>
                    <a:pt x="219" y="405"/>
                  </a:cubicBezTo>
                  <a:cubicBezTo>
                    <a:pt x="239" y="405"/>
                    <a:pt x="258" y="396"/>
                    <a:pt x="272" y="377"/>
                  </a:cubicBezTo>
                  <a:cubicBezTo>
                    <a:pt x="274" y="375"/>
                    <a:pt x="275" y="369"/>
                    <a:pt x="278" y="364"/>
                  </a:cubicBezTo>
                  <a:cubicBezTo>
                    <a:pt x="379" y="210"/>
                    <a:pt x="379" y="210"/>
                    <a:pt x="379" y="210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384" y="694"/>
                    <a:pt x="384" y="694"/>
                    <a:pt x="384" y="694"/>
                  </a:cubicBezTo>
                  <a:cubicBezTo>
                    <a:pt x="437" y="694"/>
                    <a:pt x="480" y="742"/>
                    <a:pt x="480" y="797"/>
                  </a:cubicBezTo>
                  <a:cubicBezTo>
                    <a:pt x="480" y="801"/>
                    <a:pt x="480" y="801"/>
                    <a:pt x="480" y="801"/>
                  </a:cubicBezTo>
                  <a:cubicBezTo>
                    <a:pt x="662" y="801"/>
                    <a:pt x="662" y="801"/>
                    <a:pt x="662" y="801"/>
                  </a:cubicBezTo>
                  <a:cubicBezTo>
                    <a:pt x="662" y="797"/>
                    <a:pt x="662" y="797"/>
                    <a:pt x="662" y="797"/>
                  </a:cubicBezTo>
                  <a:cubicBezTo>
                    <a:pt x="662" y="742"/>
                    <a:pt x="705" y="694"/>
                    <a:pt x="756" y="694"/>
                  </a:cubicBezTo>
                  <a:cubicBezTo>
                    <a:pt x="772" y="694"/>
                    <a:pt x="772" y="694"/>
                    <a:pt x="772" y="694"/>
                  </a:cubicBezTo>
                  <a:cubicBezTo>
                    <a:pt x="772" y="199"/>
                    <a:pt x="772" y="199"/>
                    <a:pt x="772" y="199"/>
                  </a:cubicBezTo>
                  <a:cubicBezTo>
                    <a:pt x="876" y="364"/>
                    <a:pt x="876" y="364"/>
                    <a:pt x="876" y="364"/>
                  </a:cubicBezTo>
                  <a:cubicBezTo>
                    <a:pt x="879" y="369"/>
                    <a:pt x="881" y="375"/>
                    <a:pt x="885" y="377"/>
                  </a:cubicBezTo>
                  <a:cubicBezTo>
                    <a:pt x="897" y="396"/>
                    <a:pt x="916" y="405"/>
                    <a:pt x="939" y="405"/>
                  </a:cubicBezTo>
                  <a:cubicBezTo>
                    <a:pt x="951" y="405"/>
                    <a:pt x="963" y="402"/>
                    <a:pt x="973" y="395"/>
                  </a:cubicBezTo>
                  <a:cubicBezTo>
                    <a:pt x="976" y="391"/>
                    <a:pt x="980" y="389"/>
                    <a:pt x="983" y="38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071" y="153"/>
                    <a:pt x="1071" y="153"/>
                    <a:pt x="1071" y="153"/>
                  </a:cubicBezTo>
                  <a:lnTo>
                    <a:pt x="954" y="245"/>
                  </a:lnTo>
                  <a:close/>
                  <a:moveTo>
                    <a:pt x="84" y="216"/>
                  </a:moveTo>
                  <a:cubicBezTo>
                    <a:pt x="75" y="216"/>
                    <a:pt x="65" y="207"/>
                    <a:pt x="65" y="195"/>
                  </a:cubicBezTo>
                  <a:cubicBezTo>
                    <a:pt x="65" y="183"/>
                    <a:pt x="75" y="174"/>
                    <a:pt x="84" y="174"/>
                  </a:cubicBezTo>
                  <a:cubicBezTo>
                    <a:pt x="96" y="174"/>
                    <a:pt x="104" y="183"/>
                    <a:pt x="104" y="195"/>
                  </a:cubicBezTo>
                  <a:cubicBezTo>
                    <a:pt x="104" y="207"/>
                    <a:pt x="96" y="216"/>
                    <a:pt x="84" y="216"/>
                  </a:cubicBezTo>
                  <a:close/>
                  <a:moveTo>
                    <a:pt x="569" y="508"/>
                  </a:moveTo>
                  <a:cubicBezTo>
                    <a:pt x="556" y="508"/>
                    <a:pt x="546" y="495"/>
                    <a:pt x="546" y="482"/>
                  </a:cubicBezTo>
                  <a:cubicBezTo>
                    <a:pt x="546" y="467"/>
                    <a:pt x="556" y="457"/>
                    <a:pt x="569" y="457"/>
                  </a:cubicBezTo>
                  <a:cubicBezTo>
                    <a:pt x="583" y="457"/>
                    <a:pt x="592" y="467"/>
                    <a:pt x="592" y="482"/>
                  </a:cubicBezTo>
                  <a:cubicBezTo>
                    <a:pt x="592" y="495"/>
                    <a:pt x="583" y="508"/>
                    <a:pt x="569" y="508"/>
                  </a:cubicBezTo>
                  <a:close/>
                  <a:moveTo>
                    <a:pt x="569" y="427"/>
                  </a:moveTo>
                  <a:cubicBezTo>
                    <a:pt x="556" y="427"/>
                    <a:pt x="546" y="415"/>
                    <a:pt x="546" y="402"/>
                  </a:cubicBezTo>
                  <a:cubicBezTo>
                    <a:pt x="546" y="389"/>
                    <a:pt x="556" y="375"/>
                    <a:pt x="569" y="375"/>
                  </a:cubicBezTo>
                  <a:cubicBezTo>
                    <a:pt x="583" y="375"/>
                    <a:pt x="592" y="389"/>
                    <a:pt x="592" y="402"/>
                  </a:cubicBezTo>
                  <a:cubicBezTo>
                    <a:pt x="592" y="415"/>
                    <a:pt x="583" y="427"/>
                    <a:pt x="569" y="427"/>
                  </a:cubicBezTo>
                  <a:close/>
                  <a:moveTo>
                    <a:pt x="569" y="343"/>
                  </a:moveTo>
                  <a:cubicBezTo>
                    <a:pt x="556" y="343"/>
                    <a:pt x="546" y="333"/>
                    <a:pt x="546" y="317"/>
                  </a:cubicBezTo>
                  <a:cubicBezTo>
                    <a:pt x="546" y="304"/>
                    <a:pt x="556" y="292"/>
                    <a:pt x="569" y="292"/>
                  </a:cubicBezTo>
                  <a:cubicBezTo>
                    <a:pt x="583" y="292"/>
                    <a:pt x="592" y="304"/>
                    <a:pt x="592" y="317"/>
                  </a:cubicBezTo>
                  <a:cubicBezTo>
                    <a:pt x="592" y="333"/>
                    <a:pt x="583" y="343"/>
                    <a:pt x="569" y="343"/>
                  </a:cubicBezTo>
                  <a:close/>
                  <a:moveTo>
                    <a:pt x="1069" y="216"/>
                  </a:moveTo>
                  <a:cubicBezTo>
                    <a:pt x="1055" y="216"/>
                    <a:pt x="1047" y="207"/>
                    <a:pt x="1047" y="195"/>
                  </a:cubicBezTo>
                  <a:cubicBezTo>
                    <a:pt x="1047" y="183"/>
                    <a:pt x="1055" y="174"/>
                    <a:pt x="1069" y="174"/>
                  </a:cubicBezTo>
                  <a:cubicBezTo>
                    <a:pt x="1080" y="174"/>
                    <a:pt x="1086" y="183"/>
                    <a:pt x="1086" y="195"/>
                  </a:cubicBezTo>
                  <a:cubicBezTo>
                    <a:pt x="1086" y="207"/>
                    <a:pt x="1080" y="216"/>
                    <a:pt x="106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91"/>
            <p:cNvSpPr/>
            <p:nvPr/>
          </p:nvSpPr>
          <p:spPr>
            <a:xfrm>
              <a:off x="540999" y="3419395"/>
              <a:ext cx="503199" cy="247607"/>
            </a:xfrm>
            <a:custGeom>
              <a:avLst/>
              <a:gdLst/>
              <a:ahLst/>
              <a:cxnLst/>
              <a:rect l="l" t="t" r="r" b="b"/>
              <a:pathLst>
                <a:path w="197" h="97" extrusionOk="0">
                  <a:moveTo>
                    <a:pt x="182" y="4"/>
                  </a:moveTo>
                  <a:cubicBezTo>
                    <a:pt x="180" y="4"/>
                    <a:pt x="177" y="0"/>
                    <a:pt x="17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4"/>
                    <a:pt x="0" y="29"/>
                  </a:cubicBezTo>
                  <a:cubicBezTo>
                    <a:pt x="0" y="47"/>
                    <a:pt x="10" y="59"/>
                    <a:pt x="27" y="59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2" y="10"/>
                    <a:pt x="186" y="6"/>
                    <a:pt x="18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91"/>
            <p:cNvSpPr/>
            <p:nvPr/>
          </p:nvSpPr>
          <p:spPr>
            <a:xfrm>
              <a:off x="881790" y="3454006"/>
              <a:ext cx="207670" cy="255594"/>
            </a:xfrm>
            <a:custGeom>
              <a:avLst/>
              <a:gdLst/>
              <a:ahLst/>
              <a:cxnLst/>
              <a:rect l="l" t="t" r="r" b="b"/>
              <a:pathLst>
                <a:path w="82" h="100" extrusionOk="0">
                  <a:moveTo>
                    <a:pt x="82" y="7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5" y="91"/>
                    <a:pt x="5" y="9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91"/>
            <p:cNvSpPr/>
            <p:nvPr/>
          </p:nvSpPr>
          <p:spPr>
            <a:xfrm>
              <a:off x="3754553" y="3419395"/>
              <a:ext cx="500537" cy="247607"/>
            </a:xfrm>
            <a:custGeom>
              <a:avLst/>
              <a:gdLst/>
              <a:ahLst/>
              <a:cxnLst/>
              <a:rect l="l" t="t" r="r" b="b"/>
              <a:pathLst>
                <a:path w="196" h="97" extrusionOk="0">
                  <a:moveTo>
                    <a:pt x="12" y="4"/>
                  </a:moveTo>
                  <a:cubicBezTo>
                    <a:pt x="17" y="4"/>
                    <a:pt x="19" y="0"/>
                    <a:pt x="2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4" y="0"/>
                    <a:pt x="196" y="14"/>
                    <a:pt x="196" y="29"/>
                  </a:cubicBezTo>
                  <a:cubicBezTo>
                    <a:pt x="196" y="47"/>
                    <a:pt x="184" y="59"/>
                    <a:pt x="169" y="5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0"/>
                    <a:pt x="7" y="6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91"/>
            <p:cNvSpPr/>
            <p:nvPr/>
          </p:nvSpPr>
          <p:spPr>
            <a:xfrm>
              <a:off x="3703967" y="3454006"/>
              <a:ext cx="205007" cy="255594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91"/>
                    <a:pt x="80" y="91"/>
                    <a:pt x="76" y="95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799289-90F7-A949-1A30-B995BDD4409A}"/>
              </a:ext>
            </a:extLst>
          </p:cNvPr>
          <p:cNvGrpSpPr/>
          <p:nvPr/>
        </p:nvGrpSpPr>
        <p:grpSpPr>
          <a:xfrm>
            <a:off x="5873839" y="1957403"/>
            <a:ext cx="2196108" cy="1833775"/>
            <a:chOff x="5873839" y="1957403"/>
            <a:chExt cx="2196108" cy="1833775"/>
          </a:xfrm>
        </p:grpSpPr>
        <p:sp>
          <p:nvSpPr>
            <p:cNvPr id="1125" name="Google Shape;1125;p91"/>
            <p:cNvSpPr txBox="1"/>
            <p:nvPr/>
          </p:nvSpPr>
          <p:spPr>
            <a:xfrm>
              <a:off x="5873839" y="3144847"/>
              <a:ext cx="21961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Current real-world ServiceNow Developer Salaries and Job Listings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6" name="Google Shape;1126;p91"/>
            <p:cNvSpPr/>
            <p:nvPr/>
          </p:nvSpPr>
          <p:spPr>
            <a:xfrm>
              <a:off x="5972261" y="2878233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SALARY &amp; OPPS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14F3E0-1557-B40A-7D05-7479D0E9FCA3}"/>
                </a:ext>
              </a:extLst>
            </p:cNvPr>
            <p:cNvGrpSpPr/>
            <p:nvPr/>
          </p:nvGrpSpPr>
          <p:grpSpPr>
            <a:xfrm>
              <a:off x="6514693" y="1957403"/>
              <a:ext cx="914400" cy="914400"/>
              <a:chOff x="8231188" y="1924050"/>
              <a:chExt cx="598487" cy="598488"/>
            </a:xfrm>
          </p:grpSpPr>
          <p:sp>
            <p:nvSpPr>
              <p:cNvPr id="6" name="Google Shape;2959;p30">
                <a:extLst>
                  <a:ext uri="{FF2B5EF4-FFF2-40B4-BE49-F238E27FC236}">
                    <a16:creationId xmlns:a16="http://schemas.microsoft.com/office/drawing/2014/main" id="{E6EF0CE1-32C7-4061-FD72-9D649DE314E7}"/>
                  </a:ext>
                </a:extLst>
              </p:cNvPr>
              <p:cNvSpPr/>
              <p:nvPr/>
            </p:nvSpPr>
            <p:spPr>
              <a:xfrm>
                <a:off x="8231188" y="1924050"/>
                <a:ext cx="598487" cy="598488"/>
              </a:xfrm>
              <a:prstGeom prst="ellipse">
                <a:avLst/>
              </a:prstGeom>
              <a:solidFill>
                <a:srgbClr val="38B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3083;p30">
                <a:extLst>
                  <a:ext uri="{FF2B5EF4-FFF2-40B4-BE49-F238E27FC236}">
                    <a16:creationId xmlns:a16="http://schemas.microsoft.com/office/drawing/2014/main" id="{B24A5ED9-E37C-2B37-19FB-6A4016DD5F90}"/>
                  </a:ext>
                </a:extLst>
              </p:cNvPr>
              <p:cNvSpPr/>
              <p:nvPr/>
            </p:nvSpPr>
            <p:spPr>
              <a:xfrm>
                <a:off x="8485188" y="2225675"/>
                <a:ext cx="920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13" extrusionOk="0">
                    <a:moveTo>
                      <a:pt x="91" y="213"/>
                    </a:moveTo>
                    <a:cubicBezTo>
                      <a:pt x="66" y="213"/>
                      <a:pt x="27" y="197"/>
                      <a:pt x="4" y="179"/>
                    </a:cubicBezTo>
                    <a:cubicBezTo>
                      <a:pt x="1" y="176"/>
                      <a:pt x="0" y="172"/>
                      <a:pt x="3" y="169"/>
                    </a:cubicBezTo>
                    <a:cubicBezTo>
                      <a:pt x="5" y="166"/>
                      <a:pt x="10" y="165"/>
                      <a:pt x="13" y="168"/>
                    </a:cubicBezTo>
                    <a:cubicBezTo>
                      <a:pt x="33" y="184"/>
                      <a:pt x="69" y="199"/>
                      <a:pt x="91" y="199"/>
                    </a:cubicBezTo>
                    <a:cubicBezTo>
                      <a:pt x="143" y="199"/>
                      <a:pt x="147" y="169"/>
                      <a:pt x="147" y="160"/>
                    </a:cubicBezTo>
                    <a:cubicBezTo>
                      <a:pt x="147" y="128"/>
                      <a:pt x="124" y="120"/>
                      <a:pt x="97" y="114"/>
                    </a:cubicBezTo>
                    <a:cubicBezTo>
                      <a:pt x="95" y="113"/>
                      <a:pt x="92" y="113"/>
                      <a:pt x="90" y="112"/>
                    </a:cubicBezTo>
                    <a:cubicBezTo>
                      <a:pt x="87" y="111"/>
                      <a:pt x="85" y="111"/>
                      <a:pt x="82" y="110"/>
                    </a:cubicBezTo>
                    <a:cubicBezTo>
                      <a:pt x="59" y="105"/>
                      <a:pt x="16" y="95"/>
                      <a:pt x="16" y="55"/>
                    </a:cubicBezTo>
                    <a:cubicBezTo>
                      <a:pt x="16" y="15"/>
                      <a:pt x="56" y="0"/>
                      <a:pt x="89" y="0"/>
                    </a:cubicBezTo>
                    <a:cubicBezTo>
                      <a:pt x="111" y="0"/>
                      <a:pt x="138" y="10"/>
                      <a:pt x="161" y="25"/>
                    </a:cubicBezTo>
                    <a:cubicBezTo>
                      <a:pt x="164" y="27"/>
                      <a:pt x="165" y="32"/>
                      <a:pt x="163" y="35"/>
                    </a:cubicBezTo>
                    <a:cubicBezTo>
                      <a:pt x="161" y="38"/>
                      <a:pt x="157" y="39"/>
                      <a:pt x="154" y="37"/>
                    </a:cubicBezTo>
                    <a:cubicBezTo>
                      <a:pt x="132" y="23"/>
                      <a:pt x="108" y="14"/>
                      <a:pt x="89" y="14"/>
                    </a:cubicBezTo>
                    <a:cubicBezTo>
                      <a:pt x="33" y="14"/>
                      <a:pt x="30" y="48"/>
                      <a:pt x="30" y="55"/>
                    </a:cubicBezTo>
                    <a:cubicBezTo>
                      <a:pt x="30" y="81"/>
                      <a:pt x="57" y="90"/>
                      <a:pt x="85" y="96"/>
                    </a:cubicBezTo>
                    <a:cubicBezTo>
                      <a:pt x="88" y="97"/>
                      <a:pt x="91" y="98"/>
                      <a:pt x="93" y="98"/>
                    </a:cubicBezTo>
                    <a:cubicBezTo>
                      <a:pt x="95" y="99"/>
                      <a:pt x="98" y="100"/>
                      <a:pt x="101" y="100"/>
                    </a:cubicBezTo>
                    <a:cubicBezTo>
                      <a:pt x="122" y="105"/>
                      <a:pt x="161" y="114"/>
                      <a:pt x="161" y="160"/>
                    </a:cubicBezTo>
                    <a:cubicBezTo>
                      <a:pt x="161" y="199"/>
                      <a:pt x="125" y="213"/>
                      <a:pt x="91" y="2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084;p30">
                <a:extLst>
                  <a:ext uri="{FF2B5EF4-FFF2-40B4-BE49-F238E27FC236}">
                    <a16:creationId xmlns:a16="http://schemas.microsoft.com/office/drawing/2014/main" id="{789E9D71-5613-5591-1807-581ECEE415B4}"/>
                  </a:ext>
                </a:extLst>
              </p:cNvPr>
              <p:cNvSpPr/>
              <p:nvPr/>
            </p:nvSpPr>
            <p:spPr>
              <a:xfrm>
                <a:off x="8531225" y="2206625"/>
                <a:ext cx="7937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296" extrusionOk="0">
                    <a:moveTo>
                      <a:pt x="7" y="296"/>
                    </a:moveTo>
                    <a:cubicBezTo>
                      <a:pt x="4" y="296"/>
                      <a:pt x="0" y="293"/>
                      <a:pt x="0" y="28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4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93"/>
                      <a:pt x="11" y="296"/>
                      <a:pt x="7" y="2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085;p30">
                <a:extLst>
                  <a:ext uri="{FF2B5EF4-FFF2-40B4-BE49-F238E27FC236}">
                    <a16:creationId xmlns:a16="http://schemas.microsoft.com/office/drawing/2014/main" id="{C6B95700-9EFF-0802-797D-618AEB1A0138}"/>
                  </a:ext>
                </a:extLst>
              </p:cNvPr>
              <p:cNvSpPr/>
              <p:nvPr/>
            </p:nvSpPr>
            <p:spPr>
              <a:xfrm>
                <a:off x="8488363" y="2159000"/>
                <a:ext cx="857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5" extrusionOk="0">
                    <a:moveTo>
                      <a:pt x="76" y="35"/>
                    </a:moveTo>
                    <a:cubicBezTo>
                      <a:pt x="9" y="35"/>
                      <a:pt x="1" y="14"/>
                      <a:pt x="0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20" y="21"/>
                      <a:pt x="76" y="21"/>
                    </a:cubicBezTo>
                    <a:cubicBezTo>
                      <a:pt x="129" y="21"/>
                      <a:pt x="138" y="6"/>
                      <a:pt x="138" y="6"/>
                    </a:cubicBezTo>
                    <a:cubicBezTo>
                      <a:pt x="138" y="3"/>
                      <a:pt x="142" y="0"/>
                      <a:pt x="146" y="1"/>
                    </a:cubicBezTo>
                    <a:cubicBezTo>
                      <a:pt x="150" y="2"/>
                      <a:pt x="152" y="6"/>
                      <a:pt x="151" y="9"/>
                    </a:cubicBezTo>
                    <a:cubicBezTo>
                      <a:pt x="150" y="14"/>
                      <a:pt x="142" y="35"/>
                      <a:pt x="76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086;p30">
                <a:extLst>
                  <a:ext uri="{FF2B5EF4-FFF2-40B4-BE49-F238E27FC236}">
                    <a16:creationId xmlns:a16="http://schemas.microsoft.com/office/drawing/2014/main" id="{782C7EE7-6B87-813B-383A-41C348E496E4}"/>
                  </a:ext>
                </a:extLst>
              </p:cNvPr>
              <p:cNvSpPr/>
              <p:nvPr/>
            </p:nvSpPr>
            <p:spPr>
              <a:xfrm>
                <a:off x="8369300" y="2041525"/>
                <a:ext cx="323850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46" extrusionOk="0">
                    <a:moveTo>
                      <a:pt x="289" y="646"/>
                    </a:moveTo>
                    <a:cubicBezTo>
                      <a:pt x="47" y="646"/>
                      <a:pt x="0" y="579"/>
                      <a:pt x="0" y="462"/>
                    </a:cubicBezTo>
                    <a:cubicBezTo>
                      <a:pt x="0" y="344"/>
                      <a:pt x="125" y="245"/>
                      <a:pt x="213" y="213"/>
                    </a:cubicBezTo>
                    <a:cubicBezTo>
                      <a:pt x="212" y="181"/>
                      <a:pt x="196" y="134"/>
                      <a:pt x="134" y="83"/>
                    </a:cubicBezTo>
                    <a:cubicBezTo>
                      <a:pt x="132" y="81"/>
                      <a:pt x="131" y="80"/>
                      <a:pt x="130" y="80"/>
                    </a:cubicBezTo>
                    <a:cubicBezTo>
                      <a:pt x="117" y="67"/>
                      <a:pt x="117" y="57"/>
                      <a:pt x="119" y="51"/>
                    </a:cubicBezTo>
                    <a:cubicBezTo>
                      <a:pt x="123" y="42"/>
                      <a:pt x="133" y="37"/>
                      <a:pt x="147" y="37"/>
                    </a:cubicBezTo>
                    <a:cubicBezTo>
                      <a:pt x="159" y="37"/>
                      <a:pt x="172" y="41"/>
                      <a:pt x="185" y="47"/>
                    </a:cubicBezTo>
                    <a:cubicBezTo>
                      <a:pt x="190" y="49"/>
                      <a:pt x="196" y="51"/>
                      <a:pt x="200" y="51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2" y="51"/>
                      <a:pt x="222" y="43"/>
                      <a:pt x="233" y="31"/>
                    </a:cubicBezTo>
                    <a:cubicBezTo>
                      <a:pt x="236" y="28"/>
                      <a:pt x="236" y="28"/>
                      <a:pt x="236" y="28"/>
                    </a:cubicBezTo>
                    <a:cubicBezTo>
                      <a:pt x="249" y="15"/>
                      <a:pt x="263" y="0"/>
                      <a:pt x="289" y="0"/>
                    </a:cubicBezTo>
                    <a:cubicBezTo>
                      <a:pt x="314" y="0"/>
                      <a:pt x="329" y="15"/>
                      <a:pt x="341" y="28"/>
                    </a:cubicBezTo>
                    <a:cubicBezTo>
                      <a:pt x="344" y="31"/>
                      <a:pt x="344" y="31"/>
                      <a:pt x="344" y="31"/>
                    </a:cubicBezTo>
                    <a:cubicBezTo>
                      <a:pt x="356" y="43"/>
                      <a:pt x="365" y="51"/>
                      <a:pt x="377" y="51"/>
                    </a:cubicBezTo>
                    <a:cubicBezTo>
                      <a:pt x="382" y="51"/>
                      <a:pt x="387" y="49"/>
                      <a:pt x="393" y="47"/>
                    </a:cubicBezTo>
                    <a:cubicBezTo>
                      <a:pt x="405" y="41"/>
                      <a:pt x="418" y="37"/>
                      <a:pt x="430" y="37"/>
                    </a:cubicBezTo>
                    <a:cubicBezTo>
                      <a:pt x="445" y="37"/>
                      <a:pt x="455" y="42"/>
                      <a:pt x="458" y="51"/>
                    </a:cubicBezTo>
                    <a:cubicBezTo>
                      <a:pt x="461" y="57"/>
                      <a:pt x="461" y="67"/>
                      <a:pt x="447" y="80"/>
                    </a:cubicBezTo>
                    <a:cubicBezTo>
                      <a:pt x="447" y="80"/>
                      <a:pt x="446" y="81"/>
                      <a:pt x="444" y="83"/>
                    </a:cubicBezTo>
                    <a:cubicBezTo>
                      <a:pt x="381" y="134"/>
                      <a:pt x="366" y="181"/>
                      <a:pt x="365" y="213"/>
                    </a:cubicBezTo>
                    <a:cubicBezTo>
                      <a:pt x="452" y="245"/>
                      <a:pt x="577" y="344"/>
                      <a:pt x="577" y="462"/>
                    </a:cubicBezTo>
                    <a:cubicBezTo>
                      <a:pt x="577" y="579"/>
                      <a:pt x="530" y="646"/>
                      <a:pt x="289" y="646"/>
                    </a:cubicBezTo>
                    <a:moveTo>
                      <a:pt x="147" y="51"/>
                    </a:moveTo>
                    <a:cubicBezTo>
                      <a:pt x="138" y="51"/>
                      <a:pt x="133" y="54"/>
                      <a:pt x="132" y="56"/>
                    </a:cubicBezTo>
                    <a:cubicBezTo>
                      <a:pt x="131" y="58"/>
                      <a:pt x="133" y="63"/>
                      <a:pt x="140" y="70"/>
                    </a:cubicBezTo>
                    <a:cubicBezTo>
                      <a:pt x="140" y="70"/>
                      <a:pt x="141" y="71"/>
                      <a:pt x="143" y="72"/>
                    </a:cubicBezTo>
                    <a:cubicBezTo>
                      <a:pt x="212" y="129"/>
                      <a:pt x="227" y="183"/>
                      <a:pt x="227" y="218"/>
                    </a:cubicBezTo>
                    <a:cubicBezTo>
                      <a:pt x="227" y="221"/>
                      <a:pt x="225" y="223"/>
                      <a:pt x="222" y="224"/>
                    </a:cubicBezTo>
                    <a:cubicBezTo>
                      <a:pt x="138" y="253"/>
                      <a:pt x="14" y="349"/>
                      <a:pt x="14" y="462"/>
                    </a:cubicBezTo>
                    <a:cubicBezTo>
                      <a:pt x="14" y="573"/>
                      <a:pt x="58" y="632"/>
                      <a:pt x="289" y="632"/>
                    </a:cubicBezTo>
                    <a:cubicBezTo>
                      <a:pt x="520" y="632"/>
                      <a:pt x="563" y="573"/>
                      <a:pt x="563" y="462"/>
                    </a:cubicBezTo>
                    <a:cubicBezTo>
                      <a:pt x="563" y="349"/>
                      <a:pt x="439" y="253"/>
                      <a:pt x="355" y="224"/>
                    </a:cubicBezTo>
                    <a:cubicBezTo>
                      <a:pt x="352" y="223"/>
                      <a:pt x="350" y="221"/>
                      <a:pt x="350" y="218"/>
                    </a:cubicBezTo>
                    <a:cubicBezTo>
                      <a:pt x="350" y="183"/>
                      <a:pt x="365" y="129"/>
                      <a:pt x="435" y="72"/>
                    </a:cubicBezTo>
                    <a:cubicBezTo>
                      <a:pt x="436" y="71"/>
                      <a:pt x="437" y="70"/>
                      <a:pt x="438" y="70"/>
                    </a:cubicBezTo>
                    <a:cubicBezTo>
                      <a:pt x="445" y="63"/>
                      <a:pt x="446" y="58"/>
                      <a:pt x="445" y="56"/>
                    </a:cubicBezTo>
                    <a:cubicBezTo>
                      <a:pt x="444" y="54"/>
                      <a:pt x="439" y="51"/>
                      <a:pt x="430" y="51"/>
                    </a:cubicBezTo>
                    <a:cubicBezTo>
                      <a:pt x="420" y="51"/>
                      <a:pt x="409" y="54"/>
                      <a:pt x="399" y="59"/>
                    </a:cubicBezTo>
                    <a:cubicBezTo>
                      <a:pt x="391" y="63"/>
                      <a:pt x="384" y="65"/>
                      <a:pt x="377" y="65"/>
                    </a:cubicBezTo>
                    <a:cubicBezTo>
                      <a:pt x="359" y="65"/>
                      <a:pt x="346" y="53"/>
                      <a:pt x="334" y="41"/>
                    </a:cubicBezTo>
                    <a:cubicBezTo>
                      <a:pt x="331" y="37"/>
                      <a:pt x="331" y="37"/>
                      <a:pt x="331" y="37"/>
                    </a:cubicBezTo>
                    <a:cubicBezTo>
                      <a:pt x="319" y="25"/>
                      <a:pt x="308" y="14"/>
                      <a:pt x="289" y="14"/>
                    </a:cubicBezTo>
                    <a:cubicBezTo>
                      <a:pt x="269" y="14"/>
                      <a:pt x="259" y="25"/>
                      <a:pt x="246" y="37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31" y="53"/>
                      <a:pt x="218" y="65"/>
                      <a:pt x="200" y="65"/>
                    </a:cubicBezTo>
                    <a:cubicBezTo>
                      <a:pt x="200" y="65"/>
                      <a:pt x="200" y="65"/>
                      <a:pt x="200" y="65"/>
                    </a:cubicBezTo>
                    <a:cubicBezTo>
                      <a:pt x="193" y="65"/>
                      <a:pt x="186" y="63"/>
                      <a:pt x="179" y="59"/>
                    </a:cubicBezTo>
                    <a:cubicBezTo>
                      <a:pt x="168" y="54"/>
                      <a:pt x="157" y="51"/>
                      <a:pt x="147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4E22E8-CF76-D5E3-4F4D-F8BB45D3055A}"/>
              </a:ext>
            </a:extLst>
          </p:cNvPr>
          <p:cNvGrpSpPr/>
          <p:nvPr/>
        </p:nvGrpSpPr>
        <p:grpSpPr>
          <a:xfrm>
            <a:off x="5698186" y="4308127"/>
            <a:ext cx="2547415" cy="1839121"/>
            <a:chOff x="5698186" y="4308127"/>
            <a:chExt cx="2547415" cy="1839121"/>
          </a:xfrm>
        </p:grpSpPr>
        <p:sp>
          <p:nvSpPr>
            <p:cNvPr id="1129" name="Google Shape;1129;p91"/>
            <p:cNvSpPr txBox="1"/>
            <p:nvPr/>
          </p:nvSpPr>
          <p:spPr>
            <a:xfrm>
              <a:off x="5698186" y="5500917"/>
              <a:ext cx="25474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These are the skills most used by ServiceNow Developers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0" name="Google Shape;1130;p91"/>
            <p:cNvSpPr/>
            <p:nvPr/>
          </p:nvSpPr>
          <p:spPr>
            <a:xfrm>
              <a:off x="5972261" y="5244727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SKILLS OVERVIEW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212859-E02F-7559-CA98-29B048F41B99}"/>
                </a:ext>
              </a:extLst>
            </p:cNvPr>
            <p:cNvGrpSpPr/>
            <p:nvPr/>
          </p:nvGrpSpPr>
          <p:grpSpPr>
            <a:xfrm>
              <a:off x="6514693" y="4308127"/>
              <a:ext cx="914400" cy="914400"/>
              <a:chOff x="4397375" y="5707063"/>
              <a:chExt cx="598487" cy="598488"/>
            </a:xfrm>
          </p:grpSpPr>
          <p:sp>
            <p:nvSpPr>
              <p:cNvPr id="12" name="Google Shape;3001;p30">
                <a:extLst>
                  <a:ext uri="{FF2B5EF4-FFF2-40B4-BE49-F238E27FC236}">
                    <a16:creationId xmlns:a16="http://schemas.microsoft.com/office/drawing/2014/main" id="{47DD7E83-AD89-CC4A-E018-8ED4E3EF6070}"/>
                  </a:ext>
                </a:extLst>
              </p:cNvPr>
              <p:cNvSpPr/>
              <p:nvPr/>
            </p:nvSpPr>
            <p:spPr>
              <a:xfrm>
                <a:off x="4397375" y="5707063"/>
                <a:ext cx="598487" cy="598488"/>
              </a:xfrm>
              <a:prstGeom prst="ellipse">
                <a:avLst/>
              </a:prstGeom>
              <a:solidFill>
                <a:srgbClr val="41B7D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210;p30">
                <a:extLst>
                  <a:ext uri="{FF2B5EF4-FFF2-40B4-BE49-F238E27FC236}">
                    <a16:creationId xmlns:a16="http://schemas.microsoft.com/office/drawing/2014/main" id="{F0AB7957-3B11-936C-64A1-F0F27E2456C1}"/>
                  </a:ext>
                </a:extLst>
              </p:cNvPr>
              <p:cNvSpPr/>
              <p:nvPr/>
            </p:nvSpPr>
            <p:spPr>
              <a:xfrm>
                <a:off x="4549775" y="5856288"/>
                <a:ext cx="29210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10" extrusionOk="0">
                    <a:moveTo>
                      <a:pt x="387" y="303"/>
                    </a:moveTo>
                    <a:cubicBezTo>
                      <a:pt x="396" y="294"/>
                      <a:pt x="396" y="294"/>
                      <a:pt x="396" y="294"/>
                    </a:cubicBezTo>
                    <a:cubicBezTo>
                      <a:pt x="399" y="291"/>
                      <a:pt x="399" y="286"/>
                      <a:pt x="396" y="283"/>
                    </a:cubicBezTo>
                    <a:cubicBezTo>
                      <a:pt x="393" y="279"/>
                      <a:pt x="388" y="279"/>
                      <a:pt x="385" y="283"/>
                    </a:cubicBezTo>
                    <a:cubicBezTo>
                      <a:pt x="370" y="297"/>
                      <a:pt x="370" y="297"/>
                      <a:pt x="370" y="297"/>
                    </a:cubicBezTo>
                    <a:cubicBezTo>
                      <a:pt x="342" y="326"/>
                      <a:pt x="342" y="326"/>
                      <a:pt x="342" y="326"/>
                    </a:cubicBezTo>
                    <a:cubicBezTo>
                      <a:pt x="296" y="280"/>
                      <a:pt x="296" y="280"/>
                      <a:pt x="296" y="28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21" y="163"/>
                      <a:pt x="427" y="163"/>
                      <a:pt x="433" y="163"/>
                    </a:cubicBezTo>
                    <a:cubicBezTo>
                      <a:pt x="455" y="163"/>
                      <a:pt x="476" y="155"/>
                      <a:pt x="491" y="140"/>
                    </a:cubicBezTo>
                    <a:cubicBezTo>
                      <a:pt x="513" y="118"/>
                      <a:pt x="520" y="87"/>
                      <a:pt x="512" y="58"/>
                    </a:cubicBezTo>
                    <a:cubicBezTo>
                      <a:pt x="511" y="55"/>
                      <a:pt x="509" y="53"/>
                      <a:pt x="506" y="52"/>
                    </a:cubicBezTo>
                    <a:cubicBezTo>
                      <a:pt x="503" y="52"/>
                      <a:pt x="500" y="53"/>
                      <a:pt x="498" y="55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35" y="80"/>
                      <a:pt x="435" y="80"/>
                      <a:pt x="435" y="8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61" y="17"/>
                      <a:pt x="461" y="17"/>
                      <a:pt x="461" y="17"/>
                    </a:cubicBezTo>
                    <a:cubicBezTo>
                      <a:pt x="463" y="15"/>
                      <a:pt x="463" y="12"/>
                      <a:pt x="463" y="9"/>
                    </a:cubicBezTo>
                    <a:cubicBezTo>
                      <a:pt x="462" y="6"/>
                      <a:pt x="460" y="4"/>
                      <a:pt x="457" y="3"/>
                    </a:cubicBezTo>
                    <a:cubicBezTo>
                      <a:pt x="449" y="1"/>
                      <a:pt x="441" y="0"/>
                      <a:pt x="433" y="0"/>
                    </a:cubicBezTo>
                    <a:cubicBezTo>
                      <a:pt x="411" y="0"/>
                      <a:pt x="391" y="8"/>
                      <a:pt x="376" y="24"/>
                    </a:cubicBezTo>
                    <a:cubicBezTo>
                      <a:pt x="355" y="44"/>
                      <a:pt x="347" y="73"/>
                      <a:pt x="354" y="101"/>
                    </a:cubicBezTo>
                    <a:cubicBezTo>
                      <a:pt x="236" y="219"/>
                      <a:pt x="236" y="219"/>
                      <a:pt x="236" y="219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7" y="93"/>
                      <a:pt x="137" y="88"/>
                      <a:pt x="133" y="85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5"/>
                      <a:pt x="48" y="5"/>
                      <a:pt x="45" y="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1"/>
                      <a:pt x="11" y="43"/>
                      <a:pt x="11" y="45"/>
                    </a:cubicBezTo>
                    <a:cubicBezTo>
                      <a:pt x="11" y="47"/>
                      <a:pt x="12" y="49"/>
                      <a:pt x="13" y="51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2" y="130"/>
                      <a:pt x="94" y="131"/>
                      <a:pt x="96" y="131"/>
                    </a:cubicBezTo>
                    <a:cubicBezTo>
                      <a:pt x="98" y="131"/>
                      <a:pt x="100" y="130"/>
                      <a:pt x="102" y="12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0" y="347"/>
                      <a:pt x="93" y="346"/>
                      <a:pt x="87" y="346"/>
                    </a:cubicBezTo>
                    <a:cubicBezTo>
                      <a:pt x="65" y="346"/>
                      <a:pt x="44" y="355"/>
                      <a:pt x="29" y="370"/>
                    </a:cubicBezTo>
                    <a:cubicBezTo>
                      <a:pt x="8" y="392"/>
                      <a:pt x="0" y="423"/>
                      <a:pt x="9" y="452"/>
                    </a:cubicBezTo>
                    <a:cubicBezTo>
                      <a:pt x="9" y="455"/>
                      <a:pt x="12" y="457"/>
                      <a:pt x="14" y="457"/>
                    </a:cubicBezTo>
                    <a:cubicBezTo>
                      <a:pt x="17" y="458"/>
                      <a:pt x="20" y="457"/>
                      <a:pt x="22" y="455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85" y="430"/>
                      <a:pt x="85" y="430"/>
                      <a:pt x="85" y="430"/>
                    </a:cubicBezTo>
                    <a:cubicBezTo>
                      <a:pt x="93" y="460"/>
                      <a:pt x="93" y="460"/>
                      <a:pt x="93" y="460"/>
                    </a:cubicBezTo>
                    <a:cubicBezTo>
                      <a:pt x="60" y="493"/>
                      <a:pt x="60" y="493"/>
                      <a:pt x="60" y="493"/>
                    </a:cubicBezTo>
                    <a:cubicBezTo>
                      <a:pt x="58" y="495"/>
                      <a:pt x="57" y="498"/>
                      <a:pt x="58" y="501"/>
                    </a:cubicBezTo>
                    <a:cubicBezTo>
                      <a:pt x="58" y="503"/>
                      <a:pt x="60" y="506"/>
                      <a:pt x="63" y="506"/>
                    </a:cubicBezTo>
                    <a:cubicBezTo>
                      <a:pt x="71" y="509"/>
                      <a:pt x="79" y="510"/>
                      <a:pt x="87" y="510"/>
                    </a:cubicBezTo>
                    <a:cubicBezTo>
                      <a:pt x="109" y="510"/>
                      <a:pt x="129" y="502"/>
                      <a:pt x="145" y="486"/>
                    </a:cubicBezTo>
                    <a:cubicBezTo>
                      <a:pt x="165" y="466"/>
                      <a:pt x="173" y="437"/>
                      <a:pt x="166" y="409"/>
                    </a:cubicBezTo>
                    <a:cubicBezTo>
                      <a:pt x="285" y="291"/>
                      <a:pt x="285" y="291"/>
                      <a:pt x="285" y="291"/>
                    </a:cubicBezTo>
                    <a:cubicBezTo>
                      <a:pt x="331" y="337"/>
                      <a:pt x="331" y="337"/>
                      <a:pt x="331" y="337"/>
                    </a:cubicBezTo>
                    <a:cubicBezTo>
                      <a:pt x="288" y="380"/>
                      <a:pt x="288" y="380"/>
                      <a:pt x="288" y="380"/>
                    </a:cubicBezTo>
                    <a:cubicBezTo>
                      <a:pt x="285" y="383"/>
                      <a:pt x="285" y="388"/>
                      <a:pt x="288" y="391"/>
                    </a:cubicBezTo>
                    <a:cubicBezTo>
                      <a:pt x="289" y="393"/>
                      <a:pt x="291" y="394"/>
                      <a:pt x="293" y="394"/>
                    </a:cubicBezTo>
                    <a:cubicBezTo>
                      <a:pt x="295" y="394"/>
                      <a:pt x="298" y="393"/>
                      <a:pt x="299" y="391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412" y="486"/>
                      <a:pt x="412" y="486"/>
                      <a:pt x="412" y="486"/>
                    </a:cubicBezTo>
                    <a:cubicBezTo>
                      <a:pt x="423" y="497"/>
                      <a:pt x="437" y="502"/>
                      <a:pt x="452" y="502"/>
                    </a:cubicBezTo>
                    <a:cubicBezTo>
                      <a:pt x="466" y="502"/>
                      <a:pt x="480" y="497"/>
                      <a:pt x="491" y="486"/>
                    </a:cubicBezTo>
                    <a:cubicBezTo>
                      <a:pt x="502" y="475"/>
                      <a:pt x="508" y="461"/>
                      <a:pt x="508" y="447"/>
                    </a:cubicBezTo>
                    <a:cubicBezTo>
                      <a:pt x="508" y="432"/>
                      <a:pt x="502" y="418"/>
                      <a:pt x="491" y="407"/>
                    </a:cubicBezTo>
                    <a:lnTo>
                      <a:pt x="387" y="303"/>
                    </a:lnTo>
                    <a:close/>
                    <a:moveTo>
                      <a:pt x="96" y="111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116" y="91"/>
                      <a:pt x="116" y="91"/>
                      <a:pt x="116" y="91"/>
                    </a:cubicBezTo>
                    <a:lnTo>
                      <a:pt x="96" y="111"/>
                    </a:lnTo>
                    <a:close/>
                    <a:moveTo>
                      <a:pt x="150" y="409"/>
                    </a:moveTo>
                    <a:cubicBezTo>
                      <a:pt x="157" y="432"/>
                      <a:pt x="151" y="458"/>
                      <a:pt x="133" y="475"/>
                    </a:cubicBezTo>
                    <a:cubicBezTo>
                      <a:pt x="121" y="487"/>
                      <a:pt x="104" y="494"/>
                      <a:pt x="87" y="494"/>
                    </a:cubicBezTo>
                    <a:cubicBezTo>
                      <a:pt x="85" y="494"/>
                      <a:pt x="83" y="494"/>
                      <a:pt x="82" y="494"/>
                    </a:cubicBezTo>
                    <a:cubicBezTo>
                      <a:pt x="107" y="468"/>
                      <a:pt x="107" y="468"/>
                      <a:pt x="107" y="468"/>
                    </a:cubicBezTo>
                    <a:cubicBezTo>
                      <a:pt x="109" y="466"/>
                      <a:pt x="110" y="463"/>
                      <a:pt x="109" y="461"/>
                    </a:cubicBezTo>
                    <a:cubicBezTo>
                      <a:pt x="99" y="421"/>
                      <a:pt x="99" y="421"/>
                      <a:pt x="99" y="421"/>
                    </a:cubicBezTo>
                    <a:cubicBezTo>
                      <a:pt x="99" y="419"/>
                      <a:pt x="96" y="416"/>
                      <a:pt x="94" y="416"/>
                    </a:cubicBezTo>
                    <a:cubicBezTo>
                      <a:pt x="54" y="406"/>
                      <a:pt x="54" y="406"/>
                      <a:pt x="54" y="406"/>
                    </a:cubicBezTo>
                    <a:cubicBezTo>
                      <a:pt x="52" y="405"/>
                      <a:pt x="49" y="406"/>
                      <a:pt x="47" y="408"/>
                    </a:cubicBezTo>
                    <a:cubicBezTo>
                      <a:pt x="21" y="433"/>
                      <a:pt x="21" y="433"/>
                      <a:pt x="21" y="433"/>
                    </a:cubicBezTo>
                    <a:cubicBezTo>
                      <a:pt x="20" y="414"/>
                      <a:pt x="27" y="395"/>
                      <a:pt x="40" y="382"/>
                    </a:cubicBezTo>
                    <a:cubicBezTo>
                      <a:pt x="53" y="369"/>
                      <a:pt x="69" y="362"/>
                      <a:pt x="87" y="362"/>
                    </a:cubicBezTo>
                    <a:cubicBezTo>
                      <a:pt x="93" y="362"/>
                      <a:pt x="100" y="363"/>
                      <a:pt x="106" y="365"/>
                    </a:cubicBezTo>
                    <a:cubicBezTo>
                      <a:pt x="109" y="366"/>
                      <a:pt x="112" y="365"/>
                      <a:pt x="114" y="363"/>
                    </a:cubicBezTo>
                    <a:cubicBezTo>
                      <a:pt x="368" y="109"/>
                      <a:pt x="368" y="109"/>
                      <a:pt x="368" y="109"/>
                    </a:cubicBezTo>
                    <a:cubicBezTo>
                      <a:pt x="371" y="107"/>
                      <a:pt x="371" y="104"/>
                      <a:pt x="370" y="101"/>
                    </a:cubicBezTo>
                    <a:cubicBezTo>
                      <a:pt x="363" y="78"/>
                      <a:pt x="370" y="52"/>
                      <a:pt x="387" y="35"/>
                    </a:cubicBezTo>
                    <a:cubicBezTo>
                      <a:pt x="399" y="23"/>
                      <a:pt x="416" y="16"/>
                      <a:pt x="433" y="16"/>
                    </a:cubicBezTo>
                    <a:cubicBezTo>
                      <a:pt x="435" y="16"/>
                      <a:pt x="437" y="16"/>
                      <a:pt x="439" y="16"/>
                    </a:cubicBezTo>
                    <a:cubicBezTo>
                      <a:pt x="413" y="42"/>
                      <a:pt x="413" y="42"/>
                      <a:pt x="413" y="42"/>
                    </a:cubicBezTo>
                    <a:cubicBezTo>
                      <a:pt x="411" y="44"/>
                      <a:pt x="410" y="46"/>
                      <a:pt x="411" y="49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1" y="91"/>
                      <a:pt x="424" y="94"/>
                      <a:pt x="427" y="94"/>
                    </a:cubicBezTo>
                    <a:cubicBezTo>
                      <a:pt x="466" y="104"/>
                      <a:pt x="466" y="104"/>
                      <a:pt x="466" y="104"/>
                    </a:cubicBezTo>
                    <a:cubicBezTo>
                      <a:pt x="469" y="105"/>
                      <a:pt x="471" y="104"/>
                      <a:pt x="473" y="102"/>
                    </a:cubicBezTo>
                    <a:cubicBezTo>
                      <a:pt x="499" y="76"/>
                      <a:pt x="499" y="76"/>
                      <a:pt x="499" y="76"/>
                    </a:cubicBezTo>
                    <a:cubicBezTo>
                      <a:pt x="500" y="95"/>
                      <a:pt x="494" y="114"/>
                      <a:pt x="480" y="128"/>
                    </a:cubicBezTo>
                    <a:cubicBezTo>
                      <a:pt x="467" y="141"/>
                      <a:pt x="451" y="147"/>
                      <a:pt x="433" y="147"/>
                    </a:cubicBezTo>
                    <a:cubicBezTo>
                      <a:pt x="427" y="147"/>
                      <a:pt x="420" y="147"/>
                      <a:pt x="414" y="145"/>
                    </a:cubicBezTo>
                    <a:cubicBezTo>
                      <a:pt x="411" y="144"/>
                      <a:pt x="408" y="145"/>
                      <a:pt x="406" y="147"/>
                    </a:cubicBezTo>
                    <a:cubicBezTo>
                      <a:pt x="152" y="401"/>
                      <a:pt x="152" y="401"/>
                      <a:pt x="152" y="401"/>
                    </a:cubicBezTo>
                    <a:cubicBezTo>
                      <a:pt x="150" y="403"/>
                      <a:pt x="149" y="406"/>
                      <a:pt x="150" y="409"/>
                    </a:cubicBezTo>
                    <a:moveTo>
                      <a:pt x="480" y="475"/>
                    </a:moveTo>
                    <a:cubicBezTo>
                      <a:pt x="464" y="490"/>
                      <a:pt x="439" y="490"/>
                      <a:pt x="424" y="475"/>
                    </a:cubicBezTo>
                    <a:cubicBezTo>
                      <a:pt x="320" y="371"/>
                      <a:pt x="320" y="371"/>
                      <a:pt x="320" y="371"/>
                    </a:cubicBezTo>
                    <a:cubicBezTo>
                      <a:pt x="376" y="314"/>
                      <a:pt x="376" y="314"/>
                      <a:pt x="376" y="314"/>
                    </a:cubicBezTo>
                    <a:cubicBezTo>
                      <a:pt x="480" y="418"/>
                      <a:pt x="480" y="418"/>
                      <a:pt x="480" y="418"/>
                    </a:cubicBezTo>
                    <a:cubicBezTo>
                      <a:pt x="487" y="426"/>
                      <a:pt x="492" y="436"/>
                      <a:pt x="492" y="447"/>
                    </a:cubicBezTo>
                    <a:cubicBezTo>
                      <a:pt x="492" y="457"/>
                      <a:pt x="487" y="467"/>
                      <a:pt x="480" y="4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FD1141-DDE0-8D08-540D-D2E75B735AE9}"/>
              </a:ext>
            </a:extLst>
          </p:cNvPr>
          <p:cNvGrpSpPr/>
          <p:nvPr/>
        </p:nvGrpSpPr>
        <p:grpSpPr>
          <a:xfrm>
            <a:off x="8528526" y="4308127"/>
            <a:ext cx="2220754" cy="1839121"/>
            <a:chOff x="8528526" y="4308127"/>
            <a:chExt cx="2220754" cy="1839121"/>
          </a:xfrm>
        </p:grpSpPr>
        <p:sp>
          <p:nvSpPr>
            <p:cNvPr id="1131" name="Google Shape;1131;p91"/>
            <p:cNvSpPr txBox="1"/>
            <p:nvPr/>
          </p:nvSpPr>
          <p:spPr>
            <a:xfrm>
              <a:off x="8528526" y="5500917"/>
              <a:ext cx="2220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Things you should be doing NOW to become a ServiceNow Developer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2" name="Google Shape;1132;p91"/>
            <p:cNvSpPr/>
            <p:nvPr/>
          </p:nvSpPr>
          <p:spPr>
            <a:xfrm>
              <a:off x="8639271" y="5244727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NEXT STEPS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4" name="Google Shape;3270;p31">
              <a:extLst>
                <a:ext uri="{FF2B5EF4-FFF2-40B4-BE49-F238E27FC236}">
                  <a16:creationId xmlns:a16="http://schemas.microsoft.com/office/drawing/2014/main" id="{7F26CC84-386A-470D-6F4B-02DC5968345F}"/>
                </a:ext>
              </a:extLst>
            </p:cNvPr>
            <p:cNvGrpSpPr/>
            <p:nvPr/>
          </p:nvGrpSpPr>
          <p:grpSpPr>
            <a:xfrm>
              <a:off x="9181703" y="4308127"/>
              <a:ext cx="914400" cy="914400"/>
              <a:chOff x="5838367" y="2142753"/>
              <a:chExt cx="798989" cy="798989"/>
            </a:xfrm>
          </p:grpSpPr>
          <p:sp>
            <p:nvSpPr>
              <p:cNvPr id="15" name="Google Shape;3271;p31">
                <a:extLst>
                  <a:ext uri="{FF2B5EF4-FFF2-40B4-BE49-F238E27FC236}">
                    <a16:creationId xmlns:a16="http://schemas.microsoft.com/office/drawing/2014/main" id="{B73C00F3-6311-EA97-CBF4-73B03716F6BE}"/>
                  </a:ext>
                </a:extLst>
              </p:cNvPr>
              <p:cNvSpPr/>
              <p:nvPr/>
            </p:nvSpPr>
            <p:spPr>
              <a:xfrm>
                <a:off x="5838367" y="2142753"/>
                <a:ext cx="798989" cy="7989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272;p31">
                <a:extLst>
                  <a:ext uri="{FF2B5EF4-FFF2-40B4-BE49-F238E27FC236}">
                    <a16:creationId xmlns:a16="http://schemas.microsoft.com/office/drawing/2014/main" id="{EE53855B-9CF8-89C3-C436-F6117070D06F}"/>
                  </a:ext>
                </a:extLst>
              </p:cNvPr>
              <p:cNvSpPr/>
              <p:nvPr/>
            </p:nvSpPr>
            <p:spPr>
              <a:xfrm>
                <a:off x="6012833" y="2284993"/>
                <a:ext cx="383382" cy="51450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683" extrusionOk="0">
                    <a:moveTo>
                      <a:pt x="275" y="148"/>
                    </a:moveTo>
                    <a:cubicBezTo>
                      <a:pt x="316" y="148"/>
                      <a:pt x="349" y="115"/>
                      <a:pt x="349" y="74"/>
                    </a:cubicBezTo>
                    <a:cubicBezTo>
                      <a:pt x="349" y="33"/>
                      <a:pt x="316" y="0"/>
                      <a:pt x="275" y="0"/>
                    </a:cubicBezTo>
                    <a:cubicBezTo>
                      <a:pt x="235" y="0"/>
                      <a:pt x="201" y="33"/>
                      <a:pt x="201" y="74"/>
                    </a:cubicBezTo>
                    <a:cubicBezTo>
                      <a:pt x="201" y="115"/>
                      <a:pt x="235" y="148"/>
                      <a:pt x="275" y="148"/>
                    </a:cubicBezTo>
                    <a:moveTo>
                      <a:pt x="275" y="14"/>
                    </a:moveTo>
                    <a:cubicBezTo>
                      <a:pt x="308" y="14"/>
                      <a:pt x="335" y="41"/>
                      <a:pt x="335" y="74"/>
                    </a:cubicBezTo>
                    <a:cubicBezTo>
                      <a:pt x="335" y="107"/>
                      <a:pt x="308" y="134"/>
                      <a:pt x="275" y="134"/>
                    </a:cubicBezTo>
                    <a:cubicBezTo>
                      <a:pt x="242" y="134"/>
                      <a:pt x="215" y="107"/>
                      <a:pt x="215" y="74"/>
                    </a:cubicBezTo>
                    <a:cubicBezTo>
                      <a:pt x="215" y="41"/>
                      <a:pt x="242" y="14"/>
                      <a:pt x="275" y="14"/>
                    </a:cubicBezTo>
                    <a:moveTo>
                      <a:pt x="507" y="384"/>
                    </a:moveTo>
                    <a:cubicBezTo>
                      <a:pt x="502" y="367"/>
                      <a:pt x="484" y="295"/>
                      <a:pt x="479" y="273"/>
                    </a:cubicBezTo>
                    <a:cubicBezTo>
                      <a:pt x="477" y="265"/>
                      <a:pt x="472" y="258"/>
                      <a:pt x="466" y="253"/>
                    </a:cubicBezTo>
                    <a:cubicBezTo>
                      <a:pt x="444" y="233"/>
                      <a:pt x="391" y="186"/>
                      <a:pt x="378" y="176"/>
                    </a:cubicBezTo>
                    <a:cubicBezTo>
                      <a:pt x="353" y="155"/>
                      <a:pt x="326" y="147"/>
                      <a:pt x="298" y="152"/>
                    </a:cubicBezTo>
                    <a:cubicBezTo>
                      <a:pt x="286" y="154"/>
                      <a:pt x="272" y="161"/>
                      <a:pt x="261" y="171"/>
                    </a:cubicBezTo>
                    <a:cubicBezTo>
                      <a:pt x="260" y="171"/>
                      <a:pt x="259" y="171"/>
                      <a:pt x="259" y="172"/>
                    </a:cubicBezTo>
                    <a:cubicBezTo>
                      <a:pt x="143" y="246"/>
                      <a:pt x="143" y="246"/>
                      <a:pt x="143" y="246"/>
                    </a:cubicBezTo>
                    <a:cubicBezTo>
                      <a:pt x="130" y="243"/>
                      <a:pt x="74" y="233"/>
                      <a:pt x="47" y="228"/>
                    </a:cubicBezTo>
                    <a:cubicBezTo>
                      <a:pt x="21" y="224"/>
                      <a:pt x="6" y="239"/>
                      <a:pt x="3" y="254"/>
                    </a:cubicBezTo>
                    <a:cubicBezTo>
                      <a:pt x="0" y="269"/>
                      <a:pt x="8" y="287"/>
                      <a:pt x="28" y="291"/>
                    </a:cubicBezTo>
                    <a:cubicBezTo>
                      <a:pt x="44" y="295"/>
                      <a:pt x="111" y="312"/>
                      <a:pt x="139" y="319"/>
                    </a:cubicBezTo>
                    <a:cubicBezTo>
                      <a:pt x="142" y="320"/>
                      <a:pt x="145" y="320"/>
                      <a:pt x="148" y="320"/>
                    </a:cubicBezTo>
                    <a:cubicBezTo>
                      <a:pt x="153" y="320"/>
                      <a:pt x="158" y="319"/>
                      <a:pt x="163" y="318"/>
                    </a:cubicBezTo>
                    <a:cubicBezTo>
                      <a:pt x="190" y="306"/>
                      <a:pt x="235" y="288"/>
                      <a:pt x="254" y="280"/>
                    </a:cubicBezTo>
                    <a:cubicBezTo>
                      <a:pt x="262" y="316"/>
                      <a:pt x="272" y="356"/>
                      <a:pt x="275" y="367"/>
                    </a:cubicBezTo>
                    <a:cubicBezTo>
                      <a:pt x="189" y="476"/>
                      <a:pt x="189" y="476"/>
                      <a:pt x="189" y="476"/>
                    </a:cubicBezTo>
                    <a:cubicBezTo>
                      <a:pt x="189" y="477"/>
                      <a:pt x="189" y="478"/>
                      <a:pt x="188" y="478"/>
                    </a:cubicBezTo>
                    <a:cubicBezTo>
                      <a:pt x="188" y="479"/>
                      <a:pt x="154" y="567"/>
                      <a:pt x="132" y="620"/>
                    </a:cubicBezTo>
                    <a:cubicBezTo>
                      <a:pt x="126" y="637"/>
                      <a:pt x="126" y="653"/>
                      <a:pt x="134" y="665"/>
                    </a:cubicBezTo>
                    <a:cubicBezTo>
                      <a:pt x="142" y="676"/>
                      <a:pt x="155" y="683"/>
                      <a:pt x="170" y="683"/>
                    </a:cubicBezTo>
                    <a:cubicBezTo>
                      <a:pt x="187" y="683"/>
                      <a:pt x="201" y="674"/>
                      <a:pt x="208" y="660"/>
                    </a:cubicBezTo>
                    <a:cubicBezTo>
                      <a:pt x="212" y="651"/>
                      <a:pt x="221" y="628"/>
                      <a:pt x="231" y="602"/>
                    </a:cubicBezTo>
                    <a:cubicBezTo>
                      <a:pt x="245" y="568"/>
                      <a:pt x="265" y="517"/>
                      <a:pt x="269" y="511"/>
                    </a:cubicBezTo>
                    <a:cubicBezTo>
                      <a:pt x="271" y="509"/>
                      <a:pt x="284" y="496"/>
                      <a:pt x="298" y="483"/>
                    </a:cubicBezTo>
                    <a:cubicBezTo>
                      <a:pt x="305" y="476"/>
                      <a:pt x="311" y="470"/>
                      <a:pt x="317" y="464"/>
                    </a:cubicBezTo>
                    <a:cubicBezTo>
                      <a:pt x="324" y="498"/>
                      <a:pt x="343" y="592"/>
                      <a:pt x="355" y="645"/>
                    </a:cubicBezTo>
                    <a:cubicBezTo>
                      <a:pt x="362" y="673"/>
                      <a:pt x="380" y="683"/>
                      <a:pt x="396" y="683"/>
                    </a:cubicBezTo>
                    <a:cubicBezTo>
                      <a:pt x="399" y="683"/>
                      <a:pt x="402" y="683"/>
                      <a:pt x="405" y="682"/>
                    </a:cubicBezTo>
                    <a:cubicBezTo>
                      <a:pt x="425" y="678"/>
                      <a:pt x="445" y="658"/>
                      <a:pt x="440" y="633"/>
                    </a:cubicBezTo>
                    <a:cubicBezTo>
                      <a:pt x="435" y="610"/>
                      <a:pt x="394" y="395"/>
                      <a:pt x="391" y="380"/>
                    </a:cubicBezTo>
                    <a:cubicBezTo>
                      <a:pt x="391" y="365"/>
                      <a:pt x="374" y="300"/>
                      <a:pt x="364" y="264"/>
                    </a:cubicBezTo>
                    <a:cubicBezTo>
                      <a:pt x="412" y="303"/>
                      <a:pt x="412" y="303"/>
                      <a:pt x="412" y="303"/>
                    </a:cubicBezTo>
                    <a:cubicBezTo>
                      <a:pt x="415" y="314"/>
                      <a:pt x="433" y="370"/>
                      <a:pt x="442" y="397"/>
                    </a:cubicBezTo>
                    <a:cubicBezTo>
                      <a:pt x="448" y="415"/>
                      <a:pt x="461" y="425"/>
                      <a:pt x="476" y="425"/>
                    </a:cubicBezTo>
                    <a:cubicBezTo>
                      <a:pt x="487" y="425"/>
                      <a:pt x="496" y="420"/>
                      <a:pt x="502" y="412"/>
                    </a:cubicBezTo>
                    <a:cubicBezTo>
                      <a:pt x="508" y="404"/>
                      <a:pt x="510" y="394"/>
                      <a:pt x="507" y="384"/>
                    </a:cubicBezTo>
                    <a:moveTo>
                      <a:pt x="157" y="305"/>
                    </a:moveTo>
                    <a:cubicBezTo>
                      <a:pt x="152" y="307"/>
                      <a:pt x="147" y="307"/>
                      <a:pt x="142" y="306"/>
                    </a:cubicBezTo>
                    <a:cubicBezTo>
                      <a:pt x="114" y="298"/>
                      <a:pt x="47" y="281"/>
                      <a:pt x="31" y="278"/>
                    </a:cubicBezTo>
                    <a:cubicBezTo>
                      <a:pt x="19" y="275"/>
                      <a:pt x="15" y="265"/>
                      <a:pt x="16" y="257"/>
                    </a:cubicBezTo>
                    <a:cubicBezTo>
                      <a:pt x="18" y="248"/>
                      <a:pt x="27" y="239"/>
                      <a:pt x="45" y="242"/>
                    </a:cubicBezTo>
                    <a:cubicBezTo>
                      <a:pt x="76" y="247"/>
                      <a:pt x="143" y="260"/>
                      <a:pt x="143" y="260"/>
                    </a:cubicBezTo>
                    <a:cubicBezTo>
                      <a:pt x="145" y="261"/>
                      <a:pt x="147" y="260"/>
                      <a:pt x="149" y="259"/>
                    </a:cubicBez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0" y="207"/>
                      <a:pt x="239" y="215"/>
                      <a:pt x="241" y="224"/>
                    </a:cubicBezTo>
                    <a:cubicBezTo>
                      <a:pt x="243" y="233"/>
                      <a:pt x="246" y="248"/>
                      <a:pt x="251" y="266"/>
                    </a:cubicBezTo>
                    <a:cubicBezTo>
                      <a:pt x="233" y="273"/>
                      <a:pt x="185" y="293"/>
                      <a:pt x="157" y="305"/>
                    </a:cubicBezTo>
                    <a:moveTo>
                      <a:pt x="426" y="635"/>
                    </a:moveTo>
                    <a:cubicBezTo>
                      <a:pt x="429" y="652"/>
                      <a:pt x="416" y="666"/>
                      <a:pt x="402" y="669"/>
                    </a:cubicBezTo>
                    <a:cubicBezTo>
                      <a:pt x="386" y="672"/>
                      <a:pt x="373" y="662"/>
                      <a:pt x="369" y="642"/>
                    </a:cubicBezTo>
                    <a:cubicBezTo>
                      <a:pt x="356" y="584"/>
                      <a:pt x="334" y="474"/>
                      <a:pt x="329" y="452"/>
                    </a:cubicBezTo>
                    <a:cubicBezTo>
                      <a:pt x="354" y="428"/>
                      <a:pt x="370" y="411"/>
                      <a:pt x="380" y="399"/>
                    </a:cubicBezTo>
                    <a:cubicBezTo>
                      <a:pt x="391" y="453"/>
                      <a:pt x="422" y="616"/>
                      <a:pt x="426" y="635"/>
                    </a:cubicBezTo>
                    <a:moveTo>
                      <a:pt x="491" y="404"/>
                    </a:moveTo>
                    <a:cubicBezTo>
                      <a:pt x="488" y="408"/>
                      <a:pt x="482" y="411"/>
                      <a:pt x="476" y="411"/>
                    </a:cubicBezTo>
                    <a:cubicBezTo>
                      <a:pt x="467" y="411"/>
                      <a:pt x="459" y="404"/>
                      <a:pt x="455" y="393"/>
                    </a:cubicBezTo>
                    <a:cubicBezTo>
                      <a:pt x="445" y="363"/>
                      <a:pt x="425" y="298"/>
                      <a:pt x="425" y="297"/>
                    </a:cubicBezTo>
                    <a:cubicBezTo>
                      <a:pt x="424" y="296"/>
                      <a:pt x="423" y="294"/>
                      <a:pt x="422" y="294"/>
                    </a:cubicBezTo>
                    <a:cubicBezTo>
                      <a:pt x="356" y="239"/>
                      <a:pt x="356" y="239"/>
                      <a:pt x="356" y="239"/>
                    </a:cubicBezTo>
                    <a:cubicBezTo>
                      <a:pt x="354" y="237"/>
                      <a:pt x="350" y="237"/>
                      <a:pt x="348" y="238"/>
                    </a:cubicBezTo>
                    <a:cubicBezTo>
                      <a:pt x="345" y="240"/>
                      <a:pt x="344" y="243"/>
                      <a:pt x="345" y="246"/>
                    </a:cubicBezTo>
                    <a:cubicBezTo>
                      <a:pt x="361" y="305"/>
                      <a:pt x="378" y="372"/>
                      <a:pt x="377" y="380"/>
                    </a:cubicBezTo>
                    <a:cubicBezTo>
                      <a:pt x="374" y="390"/>
                      <a:pt x="316" y="446"/>
                      <a:pt x="288" y="472"/>
                    </a:cubicBezTo>
                    <a:cubicBezTo>
                      <a:pt x="270" y="490"/>
                      <a:pt x="261" y="499"/>
                      <a:pt x="258" y="503"/>
                    </a:cubicBezTo>
                    <a:cubicBezTo>
                      <a:pt x="253" y="509"/>
                      <a:pt x="239" y="544"/>
                      <a:pt x="218" y="597"/>
                    </a:cubicBezTo>
                    <a:cubicBezTo>
                      <a:pt x="209" y="622"/>
                      <a:pt x="199" y="646"/>
                      <a:pt x="196" y="654"/>
                    </a:cubicBezTo>
                    <a:cubicBezTo>
                      <a:pt x="191" y="663"/>
                      <a:pt x="181" y="669"/>
                      <a:pt x="170" y="669"/>
                    </a:cubicBezTo>
                    <a:cubicBezTo>
                      <a:pt x="160" y="669"/>
                      <a:pt x="151" y="665"/>
                      <a:pt x="146" y="657"/>
                    </a:cubicBezTo>
                    <a:cubicBezTo>
                      <a:pt x="140" y="649"/>
                      <a:pt x="140" y="638"/>
                      <a:pt x="145" y="625"/>
                    </a:cubicBezTo>
                    <a:cubicBezTo>
                      <a:pt x="166" y="575"/>
                      <a:pt x="197" y="494"/>
                      <a:pt x="201" y="484"/>
                    </a:cubicBezTo>
                    <a:cubicBezTo>
                      <a:pt x="288" y="373"/>
                      <a:pt x="288" y="373"/>
                      <a:pt x="288" y="373"/>
                    </a:cubicBezTo>
                    <a:cubicBezTo>
                      <a:pt x="289" y="372"/>
                      <a:pt x="290" y="370"/>
                      <a:pt x="289" y="367"/>
                    </a:cubicBezTo>
                    <a:cubicBezTo>
                      <a:pt x="289" y="366"/>
                      <a:pt x="261" y="252"/>
                      <a:pt x="255" y="221"/>
                    </a:cubicBezTo>
                    <a:cubicBezTo>
                      <a:pt x="252" y="209"/>
                      <a:pt x="257" y="198"/>
                      <a:pt x="261" y="192"/>
                    </a:cubicBezTo>
                    <a:cubicBezTo>
                      <a:pt x="270" y="179"/>
                      <a:pt x="286" y="168"/>
                      <a:pt x="301" y="165"/>
                    </a:cubicBezTo>
                    <a:cubicBezTo>
                      <a:pt x="324" y="162"/>
                      <a:pt x="347" y="169"/>
                      <a:pt x="369" y="187"/>
                    </a:cubicBezTo>
                    <a:cubicBezTo>
                      <a:pt x="382" y="197"/>
                      <a:pt x="440" y="248"/>
                      <a:pt x="457" y="263"/>
                    </a:cubicBezTo>
                    <a:cubicBezTo>
                      <a:pt x="461" y="267"/>
                      <a:pt x="464" y="271"/>
                      <a:pt x="465" y="276"/>
                    </a:cubicBezTo>
                    <a:cubicBezTo>
                      <a:pt x="472" y="304"/>
                      <a:pt x="489" y="371"/>
                      <a:pt x="493" y="388"/>
                    </a:cubicBezTo>
                    <a:cubicBezTo>
                      <a:pt x="496" y="395"/>
                      <a:pt x="493" y="401"/>
                      <a:pt x="491" y="4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D9B83E-EC70-AF97-FF65-9CAE0322DD87}"/>
              </a:ext>
            </a:extLst>
          </p:cNvPr>
          <p:cNvGrpSpPr/>
          <p:nvPr/>
        </p:nvGrpSpPr>
        <p:grpSpPr>
          <a:xfrm>
            <a:off x="8528526" y="1957403"/>
            <a:ext cx="2220754" cy="1833775"/>
            <a:chOff x="8528526" y="1957403"/>
            <a:chExt cx="2220754" cy="1833775"/>
          </a:xfrm>
        </p:grpSpPr>
        <p:sp>
          <p:nvSpPr>
            <p:cNvPr id="1127" name="Google Shape;1127;p91"/>
            <p:cNvSpPr txBox="1"/>
            <p:nvPr/>
          </p:nvSpPr>
          <p:spPr>
            <a:xfrm>
              <a:off x="8528526" y="3144847"/>
              <a:ext cx="2220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What does a ServiceNow Developer really do?</a:t>
              </a:r>
              <a:endParaRPr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8" name="Google Shape;1128;p91"/>
            <p:cNvSpPr/>
            <p:nvPr/>
          </p:nvSpPr>
          <p:spPr>
            <a:xfrm>
              <a:off x="8639271" y="2878233"/>
              <a:ext cx="1999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DAY IN THE LIFE</a:t>
              </a:r>
              <a:endParaRPr sz="1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7" name="Google Shape;3096;p30">
              <a:extLst>
                <a:ext uri="{FF2B5EF4-FFF2-40B4-BE49-F238E27FC236}">
                  <a16:creationId xmlns:a16="http://schemas.microsoft.com/office/drawing/2014/main" id="{A4C08D09-CBAF-3AD7-A72E-B2F2B7F91BA4}"/>
                </a:ext>
              </a:extLst>
            </p:cNvPr>
            <p:cNvGrpSpPr/>
            <p:nvPr/>
          </p:nvGrpSpPr>
          <p:grpSpPr>
            <a:xfrm>
              <a:off x="9181703" y="1957403"/>
              <a:ext cx="914400" cy="914400"/>
              <a:chOff x="2408238" y="1924050"/>
              <a:chExt cx="596900" cy="598488"/>
            </a:xfrm>
          </p:grpSpPr>
          <p:sp>
            <p:nvSpPr>
              <p:cNvPr id="18" name="Google Shape;3097;p30">
                <a:extLst>
                  <a:ext uri="{FF2B5EF4-FFF2-40B4-BE49-F238E27FC236}">
                    <a16:creationId xmlns:a16="http://schemas.microsoft.com/office/drawing/2014/main" id="{50DBCECB-5D02-CCE5-531D-106694E4E56F}"/>
                  </a:ext>
                </a:extLst>
              </p:cNvPr>
              <p:cNvSpPr/>
              <p:nvPr/>
            </p:nvSpPr>
            <p:spPr>
              <a:xfrm>
                <a:off x="2408238" y="1924050"/>
                <a:ext cx="596900" cy="59848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3098;p30">
                <a:extLst>
                  <a:ext uri="{FF2B5EF4-FFF2-40B4-BE49-F238E27FC236}">
                    <a16:creationId xmlns:a16="http://schemas.microsoft.com/office/drawing/2014/main" id="{3448D645-F74D-F7ED-C497-DFB4F6028A86}"/>
                  </a:ext>
                </a:extLst>
              </p:cNvPr>
              <p:cNvSpPr/>
              <p:nvPr/>
            </p:nvSpPr>
            <p:spPr>
              <a:xfrm>
                <a:off x="2559050" y="2068513"/>
                <a:ext cx="295275" cy="33178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91" extrusionOk="0">
                    <a:moveTo>
                      <a:pt x="518" y="53"/>
                    </a:moveTo>
                    <a:cubicBezTo>
                      <a:pt x="430" y="53"/>
                      <a:pt x="430" y="53"/>
                      <a:pt x="430" y="53"/>
                    </a:cubicBezTo>
                    <a:cubicBezTo>
                      <a:pt x="430" y="29"/>
                      <a:pt x="430" y="29"/>
                      <a:pt x="430" y="29"/>
                    </a:cubicBezTo>
                    <a:cubicBezTo>
                      <a:pt x="430" y="13"/>
                      <a:pt x="417" y="0"/>
                      <a:pt x="402" y="0"/>
                    </a:cubicBezTo>
                    <a:cubicBezTo>
                      <a:pt x="386" y="0"/>
                      <a:pt x="373" y="13"/>
                      <a:pt x="373" y="29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13"/>
                      <a:pt x="138" y="0"/>
                      <a:pt x="122" y="0"/>
                    </a:cubicBezTo>
                    <a:cubicBezTo>
                      <a:pt x="106" y="0"/>
                      <a:pt x="93" y="13"/>
                      <a:pt x="93" y="2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60"/>
                    </a:cubicBezTo>
                    <a:cubicBezTo>
                      <a:pt x="0" y="584"/>
                      <a:pt x="0" y="584"/>
                      <a:pt x="0" y="584"/>
                    </a:cubicBezTo>
                    <a:cubicBezTo>
                      <a:pt x="0" y="588"/>
                      <a:pt x="3" y="591"/>
                      <a:pt x="7" y="591"/>
                    </a:cubicBezTo>
                    <a:cubicBezTo>
                      <a:pt x="518" y="591"/>
                      <a:pt x="518" y="591"/>
                      <a:pt x="518" y="591"/>
                    </a:cubicBezTo>
                    <a:cubicBezTo>
                      <a:pt x="521" y="591"/>
                      <a:pt x="525" y="588"/>
                      <a:pt x="525" y="584"/>
                    </a:cubicBezTo>
                    <a:cubicBezTo>
                      <a:pt x="525" y="60"/>
                      <a:pt x="525" y="60"/>
                      <a:pt x="525" y="60"/>
                    </a:cubicBezTo>
                    <a:cubicBezTo>
                      <a:pt x="525" y="56"/>
                      <a:pt x="521" y="53"/>
                      <a:pt x="518" y="53"/>
                    </a:cubicBezTo>
                    <a:moveTo>
                      <a:pt x="387" y="29"/>
                    </a:moveTo>
                    <a:cubicBezTo>
                      <a:pt x="387" y="21"/>
                      <a:pt x="393" y="14"/>
                      <a:pt x="402" y="14"/>
                    </a:cubicBezTo>
                    <a:cubicBezTo>
                      <a:pt x="410" y="14"/>
                      <a:pt x="416" y="21"/>
                      <a:pt x="416" y="29"/>
                    </a:cubicBezTo>
                    <a:cubicBezTo>
                      <a:pt x="416" y="92"/>
                      <a:pt x="416" y="92"/>
                      <a:pt x="416" y="92"/>
                    </a:cubicBezTo>
                    <a:cubicBezTo>
                      <a:pt x="416" y="100"/>
                      <a:pt x="410" y="107"/>
                      <a:pt x="402" y="107"/>
                    </a:cubicBezTo>
                    <a:cubicBezTo>
                      <a:pt x="393" y="107"/>
                      <a:pt x="387" y="100"/>
                      <a:pt x="387" y="92"/>
                    </a:cubicBezTo>
                    <a:lnTo>
                      <a:pt x="387" y="29"/>
                    </a:lnTo>
                    <a:close/>
                    <a:moveTo>
                      <a:pt x="107" y="29"/>
                    </a:moveTo>
                    <a:cubicBezTo>
                      <a:pt x="107" y="21"/>
                      <a:pt x="114" y="14"/>
                      <a:pt x="122" y="14"/>
                    </a:cubicBezTo>
                    <a:cubicBezTo>
                      <a:pt x="130" y="14"/>
                      <a:pt x="137" y="21"/>
                      <a:pt x="137" y="29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37" y="100"/>
                      <a:pt x="130" y="107"/>
                      <a:pt x="122" y="107"/>
                    </a:cubicBezTo>
                    <a:cubicBezTo>
                      <a:pt x="114" y="107"/>
                      <a:pt x="107" y="100"/>
                      <a:pt x="107" y="92"/>
                    </a:cubicBezTo>
                    <a:lnTo>
                      <a:pt x="107" y="29"/>
                    </a:lnTo>
                    <a:close/>
                    <a:moveTo>
                      <a:pt x="93" y="67"/>
                    </a:move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108"/>
                      <a:pt x="106" y="121"/>
                      <a:pt x="122" y="121"/>
                    </a:cubicBezTo>
                    <a:cubicBezTo>
                      <a:pt x="138" y="121"/>
                      <a:pt x="151" y="108"/>
                      <a:pt x="151" y="9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73" y="108"/>
                      <a:pt x="386" y="121"/>
                      <a:pt x="402" y="121"/>
                    </a:cubicBezTo>
                    <a:cubicBezTo>
                      <a:pt x="417" y="121"/>
                      <a:pt x="430" y="108"/>
                      <a:pt x="430" y="92"/>
                    </a:cubicBezTo>
                    <a:cubicBezTo>
                      <a:pt x="430" y="67"/>
                      <a:pt x="430" y="67"/>
                      <a:pt x="430" y="67"/>
                    </a:cubicBezTo>
                    <a:cubicBezTo>
                      <a:pt x="511" y="67"/>
                      <a:pt x="511" y="67"/>
                      <a:pt x="511" y="67"/>
                    </a:cubicBezTo>
                    <a:cubicBezTo>
                      <a:pt x="511" y="163"/>
                      <a:pt x="511" y="163"/>
                      <a:pt x="511" y="163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4" y="67"/>
                      <a:pt x="14" y="67"/>
                      <a:pt x="14" y="67"/>
                    </a:cubicBezTo>
                    <a:lnTo>
                      <a:pt x="93" y="67"/>
                    </a:lnTo>
                    <a:close/>
                    <a:moveTo>
                      <a:pt x="14" y="177"/>
                    </a:moveTo>
                    <a:cubicBezTo>
                      <a:pt x="511" y="177"/>
                      <a:pt x="511" y="177"/>
                      <a:pt x="511" y="177"/>
                    </a:cubicBezTo>
                    <a:cubicBezTo>
                      <a:pt x="511" y="577"/>
                      <a:pt x="511" y="577"/>
                      <a:pt x="511" y="577"/>
                    </a:cubicBezTo>
                    <a:cubicBezTo>
                      <a:pt x="14" y="577"/>
                      <a:pt x="14" y="577"/>
                      <a:pt x="14" y="577"/>
                    </a:cubicBezTo>
                    <a:lnTo>
                      <a:pt x="14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099;p30">
                <a:extLst>
                  <a:ext uri="{FF2B5EF4-FFF2-40B4-BE49-F238E27FC236}">
                    <a16:creationId xmlns:a16="http://schemas.microsoft.com/office/drawing/2014/main" id="{44B9429B-7E97-1207-D4EA-3D7CB95196C4}"/>
                  </a:ext>
                </a:extLst>
              </p:cNvPr>
              <p:cNvSpPr/>
              <p:nvPr/>
            </p:nvSpPr>
            <p:spPr>
              <a:xfrm>
                <a:off x="2605088" y="2208213"/>
                <a:ext cx="52387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94" h="273" extrusionOk="0">
                    <a:moveTo>
                      <a:pt x="88" y="1"/>
                    </a:moveTo>
                    <a:cubicBezTo>
                      <a:pt x="85" y="0"/>
                      <a:pt x="82" y="2"/>
                      <a:pt x="81" y="5"/>
                    </a:cubicBezTo>
                    <a:cubicBezTo>
                      <a:pt x="74" y="27"/>
                      <a:pt x="28" y="50"/>
                      <a:pt x="7" y="50"/>
                    </a:cubicBezTo>
                    <a:cubicBezTo>
                      <a:pt x="4" y="50"/>
                      <a:pt x="0" y="54"/>
                      <a:pt x="0" y="57"/>
                    </a:cubicBezTo>
                    <a:cubicBezTo>
                      <a:pt x="0" y="61"/>
                      <a:pt x="4" y="64"/>
                      <a:pt x="7" y="64"/>
                    </a:cubicBezTo>
                    <a:cubicBezTo>
                      <a:pt x="27" y="64"/>
                      <a:pt x="61" y="50"/>
                      <a:pt x="80" y="30"/>
                    </a:cubicBezTo>
                    <a:cubicBezTo>
                      <a:pt x="80" y="266"/>
                      <a:pt x="80" y="266"/>
                      <a:pt x="80" y="266"/>
                    </a:cubicBezTo>
                    <a:cubicBezTo>
                      <a:pt x="80" y="270"/>
                      <a:pt x="84" y="273"/>
                      <a:pt x="87" y="273"/>
                    </a:cubicBezTo>
                    <a:cubicBezTo>
                      <a:pt x="91" y="273"/>
                      <a:pt x="94" y="270"/>
                      <a:pt x="94" y="26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4"/>
                      <a:pt x="92" y="1"/>
                      <a:pt x="8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3100;p30">
                <a:extLst>
                  <a:ext uri="{FF2B5EF4-FFF2-40B4-BE49-F238E27FC236}">
                    <a16:creationId xmlns:a16="http://schemas.microsoft.com/office/drawing/2014/main" id="{92BD321C-73E4-43D9-D420-40824327F2C6}"/>
                  </a:ext>
                </a:extLst>
              </p:cNvPr>
              <p:cNvSpPr/>
              <p:nvPr/>
            </p:nvSpPr>
            <p:spPr>
              <a:xfrm>
                <a:off x="2697163" y="2206625"/>
                <a:ext cx="103187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68" extrusionOk="0">
                    <a:moveTo>
                      <a:pt x="175" y="254"/>
                    </a:moveTo>
                    <a:cubicBezTo>
                      <a:pt x="16" y="254"/>
                      <a:pt x="16" y="254"/>
                      <a:pt x="16" y="254"/>
                    </a:cubicBezTo>
                    <a:cubicBezTo>
                      <a:pt x="18" y="245"/>
                      <a:pt x="22" y="230"/>
                      <a:pt x="31" y="221"/>
                    </a:cubicBezTo>
                    <a:cubicBezTo>
                      <a:pt x="51" y="198"/>
                      <a:pt x="76" y="183"/>
                      <a:pt x="98" y="169"/>
                    </a:cubicBezTo>
                    <a:cubicBezTo>
                      <a:pt x="109" y="163"/>
                      <a:pt x="118" y="157"/>
                      <a:pt x="127" y="151"/>
                    </a:cubicBezTo>
                    <a:cubicBezTo>
                      <a:pt x="154" y="130"/>
                      <a:pt x="170" y="102"/>
                      <a:pt x="170" y="72"/>
                    </a:cubicBezTo>
                    <a:cubicBezTo>
                      <a:pt x="170" y="45"/>
                      <a:pt x="153" y="0"/>
                      <a:pt x="90" y="0"/>
                    </a:cubicBezTo>
                    <a:cubicBezTo>
                      <a:pt x="62" y="0"/>
                      <a:pt x="40" y="10"/>
                      <a:pt x="25" y="30"/>
                    </a:cubicBezTo>
                    <a:cubicBezTo>
                      <a:pt x="12" y="47"/>
                      <a:pt x="5" y="69"/>
                      <a:pt x="5" y="95"/>
                    </a:cubicBezTo>
                    <a:cubicBezTo>
                      <a:pt x="5" y="99"/>
                      <a:pt x="8" y="102"/>
                      <a:pt x="12" y="102"/>
                    </a:cubicBezTo>
                    <a:cubicBezTo>
                      <a:pt x="16" y="102"/>
                      <a:pt x="19" y="99"/>
                      <a:pt x="19" y="95"/>
                    </a:cubicBezTo>
                    <a:cubicBezTo>
                      <a:pt x="19" y="20"/>
                      <a:pt x="73" y="14"/>
                      <a:pt x="90" y="14"/>
                    </a:cubicBezTo>
                    <a:cubicBezTo>
                      <a:pt x="154" y="14"/>
                      <a:pt x="156" y="66"/>
                      <a:pt x="156" y="72"/>
                    </a:cubicBezTo>
                    <a:cubicBezTo>
                      <a:pt x="156" y="97"/>
                      <a:pt x="143" y="122"/>
                      <a:pt x="118" y="139"/>
                    </a:cubicBezTo>
                    <a:cubicBezTo>
                      <a:pt x="111" y="145"/>
                      <a:pt x="101" y="151"/>
                      <a:pt x="91" y="157"/>
                    </a:cubicBezTo>
                    <a:cubicBezTo>
                      <a:pt x="68" y="171"/>
                      <a:pt x="42" y="187"/>
                      <a:pt x="20" y="212"/>
                    </a:cubicBezTo>
                    <a:cubicBezTo>
                      <a:pt x="5" y="229"/>
                      <a:pt x="1" y="259"/>
                      <a:pt x="1" y="260"/>
                    </a:cubicBezTo>
                    <a:cubicBezTo>
                      <a:pt x="0" y="262"/>
                      <a:pt x="1" y="264"/>
                      <a:pt x="2" y="266"/>
                    </a:cubicBezTo>
                    <a:cubicBezTo>
                      <a:pt x="4" y="267"/>
                      <a:pt x="6" y="268"/>
                      <a:pt x="8" y="268"/>
                    </a:cubicBezTo>
                    <a:cubicBezTo>
                      <a:pt x="175" y="268"/>
                      <a:pt x="175" y="268"/>
                      <a:pt x="175" y="268"/>
                    </a:cubicBezTo>
                    <a:cubicBezTo>
                      <a:pt x="179" y="268"/>
                      <a:pt x="182" y="265"/>
                      <a:pt x="182" y="261"/>
                    </a:cubicBezTo>
                    <a:cubicBezTo>
                      <a:pt x="182" y="257"/>
                      <a:pt x="179" y="254"/>
                      <a:pt x="175" y="2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7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1"/>
          <p:cNvSpPr txBox="1">
            <a:spLocks noGrp="1"/>
          </p:cNvSpPr>
          <p:nvPr>
            <p:ph type="title"/>
          </p:nvPr>
        </p:nvSpPr>
        <p:spPr>
          <a:xfrm>
            <a:off x="470455" y="281602"/>
            <a:ext cx="8479581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Developer Career Roundup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p91"/>
          <p:cNvSpPr txBox="1">
            <a:spLocks noGrp="1"/>
          </p:cNvSpPr>
          <p:nvPr>
            <p:ph type="body" idx="1"/>
          </p:nvPr>
        </p:nvSpPr>
        <p:spPr>
          <a:xfrm>
            <a:off x="9582522" y="325129"/>
            <a:ext cx="2087343" cy="66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2885A3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sz="6000" b="1" i="0" u="none" strike="noStrike" cap="none" dirty="0">
              <a:solidFill>
                <a:srgbClr val="2885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1" name="Google Shape;1101;p91"/>
          <p:cNvGrpSpPr/>
          <p:nvPr/>
        </p:nvGrpSpPr>
        <p:grpSpPr>
          <a:xfrm>
            <a:off x="470455" y="2314571"/>
            <a:ext cx="3438885" cy="3509512"/>
            <a:chOff x="540999" y="2205322"/>
            <a:chExt cx="3714091" cy="3833914"/>
          </a:xfrm>
        </p:grpSpPr>
        <p:sp>
          <p:nvSpPr>
            <p:cNvPr id="1102" name="Google Shape;1102;p91"/>
            <p:cNvSpPr/>
            <p:nvPr/>
          </p:nvSpPr>
          <p:spPr>
            <a:xfrm>
              <a:off x="2692243" y="4926336"/>
              <a:ext cx="404689" cy="1112900"/>
            </a:xfrm>
            <a:custGeom>
              <a:avLst/>
              <a:gdLst/>
              <a:ahLst/>
              <a:cxnLst/>
              <a:rect l="l" t="t" r="r" b="b"/>
              <a:pathLst>
                <a:path w="158" h="435" extrusionOk="0">
                  <a:moveTo>
                    <a:pt x="158" y="363"/>
                  </a:moveTo>
                  <a:cubicBezTo>
                    <a:pt x="158" y="402"/>
                    <a:pt x="125" y="435"/>
                    <a:pt x="88" y="4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29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29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8" y="34"/>
                    <a:pt x="158" y="73"/>
                  </a:cubicBezTo>
                  <a:lnTo>
                    <a:pt x="158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91"/>
            <p:cNvSpPr/>
            <p:nvPr/>
          </p:nvSpPr>
          <p:spPr>
            <a:xfrm>
              <a:off x="1680520" y="4926336"/>
              <a:ext cx="412677" cy="1112900"/>
            </a:xfrm>
            <a:custGeom>
              <a:avLst/>
              <a:gdLst/>
              <a:ahLst/>
              <a:cxnLst/>
              <a:rect l="l" t="t" r="r" b="b"/>
              <a:pathLst>
                <a:path w="161" h="435" extrusionOk="0">
                  <a:moveTo>
                    <a:pt x="161" y="363"/>
                  </a:moveTo>
                  <a:cubicBezTo>
                    <a:pt x="161" y="402"/>
                    <a:pt x="129" y="435"/>
                    <a:pt x="92" y="435"/>
                  </a:cubicBezTo>
                  <a:cubicBezTo>
                    <a:pt x="69" y="435"/>
                    <a:pt x="69" y="435"/>
                    <a:pt x="69" y="435"/>
                  </a:cubicBezTo>
                  <a:cubicBezTo>
                    <a:pt x="33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33" y="0"/>
                    <a:pt x="6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9" y="0"/>
                    <a:pt x="161" y="34"/>
                    <a:pt x="161" y="73"/>
                  </a:cubicBezTo>
                  <a:lnTo>
                    <a:pt x="161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91"/>
            <p:cNvSpPr/>
            <p:nvPr/>
          </p:nvSpPr>
          <p:spPr>
            <a:xfrm>
              <a:off x="2010661" y="2205322"/>
              <a:ext cx="764117" cy="806719"/>
            </a:xfrm>
            <a:custGeom>
              <a:avLst/>
              <a:gdLst/>
              <a:ahLst/>
              <a:cxnLst/>
              <a:rect l="l" t="t" r="r" b="b"/>
              <a:pathLst>
                <a:path w="299" h="316" extrusionOk="0">
                  <a:moveTo>
                    <a:pt x="299" y="157"/>
                  </a:moveTo>
                  <a:cubicBezTo>
                    <a:pt x="299" y="246"/>
                    <a:pt x="230" y="316"/>
                    <a:pt x="149" y="316"/>
                  </a:cubicBezTo>
                  <a:cubicBezTo>
                    <a:pt x="66" y="316"/>
                    <a:pt x="0" y="246"/>
                    <a:pt x="0" y="157"/>
                  </a:cubicBezTo>
                  <a:cubicBezTo>
                    <a:pt x="0" y="70"/>
                    <a:pt x="66" y="0"/>
                    <a:pt x="149" y="0"/>
                  </a:cubicBezTo>
                  <a:cubicBezTo>
                    <a:pt x="230" y="0"/>
                    <a:pt x="299" y="70"/>
                    <a:pt x="299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91"/>
            <p:cNvSpPr/>
            <p:nvPr/>
          </p:nvSpPr>
          <p:spPr>
            <a:xfrm>
              <a:off x="2316840" y="3222374"/>
              <a:ext cx="143771" cy="370079"/>
            </a:xfrm>
            <a:custGeom>
              <a:avLst/>
              <a:gdLst/>
              <a:ahLst/>
              <a:cxnLst/>
              <a:rect l="l" t="t" r="r" b="b"/>
              <a:pathLst>
                <a:path w="54" h="139" extrusionOk="0">
                  <a:moveTo>
                    <a:pt x="28" y="0"/>
                  </a:moveTo>
                  <a:lnTo>
                    <a:pt x="0" y="28"/>
                  </a:lnTo>
                  <a:lnTo>
                    <a:pt x="28" y="139"/>
                  </a:lnTo>
                  <a:lnTo>
                    <a:pt x="54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91"/>
            <p:cNvSpPr/>
            <p:nvPr/>
          </p:nvSpPr>
          <p:spPr>
            <a:xfrm>
              <a:off x="2324828" y="3070615"/>
              <a:ext cx="127797" cy="151759"/>
            </a:xfrm>
            <a:custGeom>
              <a:avLst/>
              <a:gdLst/>
              <a:ahLst/>
              <a:cxnLst/>
              <a:rect l="l" t="t" r="r" b="b"/>
              <a:pathLst>
                <a:path w="48" h="57" extrusionOk="0">
                  <a:moveTo>
                    <a:pt x="22" y="0"/>
                  </a:moveTo>
                  <a:lnTo>
                    <a:pt x="0" y="28"/>
                  </a:lnTo>
                  <a:lnTo>
                    <a:pt x="22" y="57"/>
                  </a:lnTo>
                  <a:lnTo>
                    <a:pt x="48" y="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91"/>
            <p:cNvSpPr/>
            <p:nvPr/>
          </p:nvSpPr>
          <p:spPr>
            <a:xfrm>
              <a:off x="1257193" y="4705353"/>
              <a:ext cx="236956" cy="1333883"/>
            </a:xfrm>
            <a:custGeom>
              <a:avLst/>
              <a:gdLst/>
              <a:ahLst/>
              <a:cxnLst/>
              <a:rect l="l" t="t" r="r" b="b"/>
              <a:pathLst>
                <a:path w="93" h="522" extrusionOk="0"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500"/>
                    <a:pt x="22" y="522"/>
                    <a:pt x="47" y="522"/>
                  </a:cubicBezTo>
                  <a:cubicBezTo>
                    <a:pt x="73" y="522"/>
                    <a:pt x="93" y="500"/>
                    <a:pt x="93" y="47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1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91"/>
            <p:cNvSpPr/>
            <p:nvPr/>
          </p:nvSpPr>
          <p:spPr>
            <a:xfrm>
              <a:off x="1113422" y="4439109"/>
              <a:ext cx="495212" cy="266244"/>
            </a:xfrm>
            <a:custGeom>
              <a:avLst/>
              <a:gdLst/>
              <a:ahLst/>
              <a:cxnLst/>
              <a:rect l="l" t="t" r="r" b="b"/>
              <a:pathLst>
                <a:path w="194" h="104" extrusionOk="0">
                  <a:moveTo>
                    <a:pt x="194" y="53"/>
                  </a:moveTo>
                  <a:cubicBezTo>
                    <a:pt x="194" y="24"/>
                    <a:pt x="172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1" y="0"/>
                    <a:pt x="0" y="24"/>
                    <a:pt x="0" y="53"/>
                  </a:cubicBezTo>
                  <a:cubicBezTo>
                    <a:pt x="0" y="81"/>
                    <a:pt x="21" y="104"/>
                    <a:pt x="49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7" y="104"/>
                    <a:pt x="149" y="104"/>
                    <a:pt x="149" y="104"/>
                  </a:cubicBezTo>
                  <a:cubicBezTo>
                    <a:pt x="176" y="102"/>
                    <a:pt x="194" y="78"/>
                    <a:pt x="194" y="5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91"/>
            <p:cNvSpPr/>
            <p:nvPr/>
          </p:nvSpPr>
          <p:spPr>
            <a:xfrm>
              <a:off x="3259341" y="4705353"/>
              <a:ext cx="239619" cy="1333883"/>
            </a:xfrm>
            <a:custGeom>
              <a:avLst/>
              <a:gdLst/>
              <a:ahLst/>
              <a:cxnLst/>
              <a:rect l="l" t="t" r="r" b="b"/>
              <a:pathLst>
                <a:path w="94" h="522" extrusionOk="0">
                  <a:moveTo>
                    <a:pt x="0" y="472"/>
                  </a:moveTo>
                  <a:cubicBezTo>
                    <a:pt x="0" y="500"/>
                    <a:pt x="19" y="522"/>
                    <a:pt x="47" y="522"/>
                  </a:cubicBezTo>
                  <a:cubicBezTo>
                    <a:pt x="71" y="522"/>
                    <a:pt x="94" y="500"/>
                    <a:pt x="94" y="47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91"/>
            <p:cNvSpPr/>
            <p:nvPr/>
          </p:nvSpPr>
          <p:spPr>
            <a:xfrm>
              <a:off x="3128882" y="4439109"/>
              <a:ext cx="489887" cy="266244"/>
            </a:xfrm>
            <a:custGeom>
              <a:avLst/>
              <a:gdLst/>
              <a:ahLst/>
              <a:cxnLst/>
              <a:rect l="l" t="t" r="r" b="b"/>
              <a:pathLst>
                <a:path w="192" h="104" extrusionOk="0">
                  <a:moveTo>
                    <a:pt x="14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1"/>
                    <a:pt x="24" y="104"/>
                    <a:pt x="49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71" y="104"/>
                    <a:pt x="192" y="81"/>
                    <a:pt x="192" y="53"/>
                  </a:cubicBezTo>
                  <a:cubicBezTo>
                    <a:pt x="192" y="24"/>
                    <a:pt x="171" y="0"/>
                    <a:pt x="145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91"/>
            <p:cNvSpPr/>
            <p:nvPr/>
          </p:nvSpPr>
          <p:spPr>
            <a:xfrm>
              <a:off x="2950499" y="3808111"/>
              <a:ext cx="332804" cy="1296608"/>
            </a:xfrm>
            <a:custGeom>
              <a:avLst/>
              <a:gdLst/>
              <a:ahLst/>
              <a:cxnLst/>
              <a:rect l="l" t="t" r="r" b="b"/>
              <a:pathLst>
                <a:path w="130" h="507" extrusionOk="0">
                  <a:moveTo>
                    <a:pt x="66" y="103"/>
                  </a:moveTo>
                  <a:cubicBezTo>
                    <a:pt x="60" y="98"/>
                    <a:pt x="59" y="93"/>
                    <a:pt x="57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43" y="413"/>
                    <a:pt x="75" y="454"/>
                    <a:pt x="78" y="501"/>
                  </a:cubicBezTo>
                  <a:cubicBezTo>
                    <a:pt x="82" y="504"/>
                    <a:pt x="87" y="504"/>
                    <a:pt x="93" y="507"/>
                  </a:cubicBezTo>
                  <a:cubicBezTo>
                    <a:pt x="93" y="375"/>
                    <a:pt x="93" y="375"/>
                    <a:pt x="93" y="375"/>
                  </a:cubicBezTo>
                  <a:cubicBezTo>
                    <a:pt x="63" y="365"/>
                    <a:pt x="43" y="337"/>
                    <a:pt x="43" y="300"/>
                  </a:cubicBezTo>
                  <a:cubicBezTo>
                    <a:pt x="43" y="255"/>
                    <a:pt x="75" y="218"/>
                    <a:pt x="118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06" y="139"/>
                    <a:pt x="81" y="127"/>
                    <a:pt x="66" y="1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91"/>
            <p:cNvSpPr/>
            <p:nvPr/>
          </p:nvSpPr>
          <p:spPr>
            <a:xfrm>
              <a:off x="1494149" y="3832073"/>
              <a:ext cx="316829" cy="1272646"/>
            </a:xfrm>
            <a:custGeom>
              <a:avLst/>
              <a:gdLst/>
              <a:ahLst/>
              <a:cxnLst/>
              <a:rect l="l" t="t" r="r" b="b"/>
              <a:pathLst>
                <a:path w="124" h="497" extrusionOk="0">
                  <a:moveTo>
                    <a:pt x="124" y="398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83"/>
                    <a:pt x="69" y="88"/>
                    <a:pt x="66" y="93"/>
                  </a:cubicBezTo>
                  <a:cubicBezTo>
                    <a:pt x="50" y="117"/>
                    <a:pt x="27" y="129"/>
                    <a:pt x="0" y="13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2" y="216"/>
                    <a:pt x="71" y="251"/>
                    <a:pt x="71" y="292"/>
                  </a:cubicBezTo>
                  <a:cubicBezTo>
                    <a:pt x="71" y="327"/>
                    <a:pt x="54" y="352"/>
                    <a:pt x="27" y="365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34" y="494"/>
                    <a:pt x="39" y="494"/>
                    <a:pt x="45" y="491"/>
                  </a:cubicBezTo>
                  <a:cubicBezTo>
                    <a:pt x="48" y="444"/>
                    <a:pt x="81" y="403"/>
                    <a:pt x="124" y="39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91"/>
            <p:cNvSpPr/>
            <p:nvPr/>
          </p:nvSpPr>
          <p:spPr>
            <a:xfrm>
              <a:off x="1494149" y="2719173"/>
              <a:ext cx="630996" cy="742821"/>
            </a:xfrm>
            <a:custGeom>
              <a:avLst/>
              <a:gdLst/>
              <a:ahLst/>
              <a:cxnLst/>
              <a:rect l="l" t="t" r="r" b="b"/>
              <a:pathLst>
                <a:path w="247" h="291" extrusionOk="0">
                  <a:moveTo>
                    <a:pt x="124" y="107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12" y="81"/>
                    <a:pt x="187" y="45"/>
                    <a:pt x="1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101" y="136"/>
                    <a:pt x="111" y="115"/>
                    <a:pt x="124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91"/>
            <p:cNvSpPr/>
            <p:nvPr/>
          </p:nvSpPr>
          <p:spPr>
            <a:xfrm>
              <a:off x="2636332" y="2719173"/>
              <a:ext cx="646971" cy="742821"/>
            </a:xfrm>
            <a:custGeom>
              <a:avLst/>
              <a:gdLst/>
              <a:ahLst/>
              <a:cxnLst/>
              <a:rect l="l" t="t" r="r" b="b"/>
              <a:pathLst>
                <a:path w="253" h="291" extrusionOk="0">
                  <a:moveTo>
                    <a:pt x="0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36" y="115"/>
                    <a:pt x="152" y="133"/>
                    <a:pt x="160" y="149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52"/>
                    <a:pt x="204" y="0"/>
                    <a:pt x="1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45"/>
                    <a:pt x="34" y="81"/>
                    <a:pt x="0" y="1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91"/>
            <p:cNvSpPr/>
            <p:nvPr/>
          </p:nvSpPr>
          <p:spPr>
            <a:xfrm>
              <a:off x="2484573" y="3057303"/>
              <a:ext cx="39936" cy="42599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1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4" y="1"/>
                    <a:pt x="0" y="4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91"/>
            <p:cNvSpPr/>
            <p:nvPr/>
          </p:nvSpPr>
          <p:spPr>
            <a:xfrm>
              <a:off x="2236967" y="3057303"/>
              <a:ext cx="47924" cy="42599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8" y="17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2" y="1"/>
                    <a:pt x="8" y="1"/>
                    <a:pt x="0" y="0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91"/>
            <p:cNvSpPr/>
            <p:nvPr/>
          </p:nvSpPr>
          <p:spPr>
            <a:xfrm>
              <a:off x="3150181" y="5160631"/>
              <a:ext cx="39936" cy="431315"/>
            </a:xfrm>
            <a:custGeom>
              <a:avLst/>
              <a:gdLst/>
              <a:ahLst/>
              <a:cxnLst/>
              <a:rect l="l" t="t" r="r" b="b"/>
              <a:pathLst>
                <a:path w="15" h="169" extrusionOk="0">
                  <a:moveTo>
                    <a:pt x="15" y="6"/>
                  </a:moveTo>
                  <a:cubicBezTo>
                    <a:pt x="9" y="4"/>
                    <a:pt x="4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" y="165"/>
                    <a:pt x="9" y="165"/>
                    <a:pt x="15" y="163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91"/>
            <p:cNvSpPr/>
            <p:nvPr/>
          </p:nvSpPr>
          <p:spPr>
            <a:xfrm>
              <a:off x="1563373" y="5171280"/>
              <a:ext cx="45261" cy="410016"/>
            </a:xfrm>
            <a:custGeom>
              <a:avLst/>
              <a:gdLst/>
              <a:ahLst/>
              <a:cxnLst/>
              <a:rect l="l" t="t" r="r" b="b"/>
              <a:pathLst>
                <a:path w="18" h="161" extrusionOk="0">
                  <a:moveTo>
                    <a:pt x="0" y="6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5" y="156"/>
                    <a:pt x="12" y="159"/>
                    <a:pt x="18" y="16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5" y="6"/>
                    <a:pt x="0" y="6"/>
                  </a:cubicBezTo>
                  <a:close/>
                </a:path>
              </a:pathLst>
            </a:custGeom>
            <a:solidFill>
              <a:srgbClr val="A8BCB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91"/>
            <p:cNvSpPr/>
            <p:nvPr/>
          </p:nvSpPr>
          <p:spPr>
            <a:xfrm>
              <a:off x="2149107" y="5184593"/>
              <a:ext cx="465925" cy="4126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91"/>
            <p:cNvSpPr/>
            <p:nvPr/>
          </p:nvSpPr>
          <p:spPr>
            <a:xfrm>
              <a:off x="921727" y="3070615"/>
              <a:ext cx="2944648" cy="2047417"/>
            </a:xfrm>
            <a:custGeom>
              <a:avLst/>
              <a:gdLst/>
              <a:ahLst/>
              <a:cxnLst/>
              <a:rect l="l" t="t" r="r" b="b"/>
              <a:pathLst>
                <a:path w="1152" h="801" extrusionOk="0">
                  <a:moveTo>
                    <a:pt x="954" y="245"/>
                  </a:moveTo>
                  <a:cubicBezTo>
                    <a:pt x="813" y="29"/>
                    <a:pt x="813" y="29"/>
                    <a:pt x="813" y="29"/>
                  </a:cubicBezTo>
                  <a:cubicBezTo>
                    <a:pt x="804" y="14"/>
                    <a:pt x="789" y="6"/>
                    <a:pt x="772" y="3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572" y="258"/>
                    <a:pt x="572" y="258"/>
                    <a:pt x="572" y="25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64" y="8"/>
                    <a:pt x="351" y="17"/>
                    <a:pt x="342" y="2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5" y="389"/>
                    <a:pt x="181" y="391"/>
                    <a:pt x="181" y="395"/>
                  </a:cubicBezTo>
                  <a:cubicBezTo>
                    <a:pt x="195" y="402"/>
                    <a:pt x="207" y="405"/>
                    <a:pt x="219" y="405"/>
                  </a:cubicBezTo>
                  <a:cubicBezTo>
                    <a:pt x="239" y="405"/>
                    <a:pt x="258" y="396"/>
                    <a:pt x="272" y="377"/>
                  </a:cubicBezTo>
                  <a:cubicBezTo>
                    <a:pt x="274" y="375"/>
                    <a:pt x="275" y="369"/>
                    <a:pt x="278" y="364"/>
                  </a:cubicBezTo>
                  <a:cubicBezTo>
                    <a:pt x="379" y="210"/>
                    <a:pt x="379" y="210"/>
                    <a:pt x="379" y="210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384" y="694"/>
                    <a:pt x="384" y="694"/>
                    <a:pt x="384" y="694"/>
                  </a:cubicBezTo>
                  <a:cubicBezTo>
                    <a:pt x="437" y="694"/>
                    <a:pt x="480" y="742"/>
                    <a:pt x="480" y="797"/>
                  </a:cubicBezTo>
                  <a:cubicBezTo>
                    <a:pt x="480" y="801"/>
                    <a:pt x="480" y="801"/>
                    <a:pt x="480" y="801"/>
                  </a:cubicBezTo>
                  <a:cubicBezTo>
                    <a:pt x="662" y="801"/>
                    <a:pt x="662" y="801"/>
                    <a:pt x="662" y="801"/>
                  </a:cubicBezTo>
                  <a:cubicBezTo>
                    <a:pt x="662" y="797"/>
                    <a:pt x="662" y="797"/>
                    <a:pt x="662" y="797"/>
                  </a:cubicBezTo>
                  <a:cubicBezTo>
                    <a:pt x="662" y="742"/>
                    <a:pt x="705" y="694"/>
                    <a:pt x="756" y="694"/>
                  </a:cubicBezTo>
                  <a:cubicBezTo>
                    <a:pt x="772" y="694"/>
                    <a:pt x="772" y="694"/>
                    <a:pt x="772" y="694"/>
                  </a:cubicBezTo>
                  <a:cubicBezTo>
                    <a:pt x="772" y="199"/>
                    <a:pt x="772" y="199"/>
                    <a:pt x="772" y="199"/>
                  </a:cubicBezTo>
                  <a:cubicBezTo>
                    <a:pt x="876" y="364"/>
                    <a:pt x="876" y="364"/>
                    <a:pt x="876" y="364"/>
                  </a:cubicBezTo>
                  <a:cubicBezTo>
                    <a:pt x="879" y="369"/>
                    <a:pt x="881" y="375"/>
                    <a:pt x="885" y="377"/>
                  </a:cubicBezTo>
                  <a:cubicBezTo>
                    <a:pt x="897" y="396"/>
                    <a:pt x="916" y="405"/>
                    <a:pt x="939" y="405"/>
                  </a:cubicBezTo>
                  <a:cubicBezTo>
                    <a:pt x="951" y="405"/>
                    <a:pt x="963" y="402"/>
                    <a:pt x="973" y="395"/>
                  </a:cubicBezTo>
                  <a:cubicBezTo>
                    <a:pt x="976" y="391"/>
                    <a:pt x="980" y="389"/>
                    <a:pt x="983" y="38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071" y="153"/>
                    <a:pt x="1071" y="153"/>
                    <a:pt x="1071" y="153"/>
                  </a:cubicBezTo>
                  <a:lnTo>
                    <a:pt x="954" y="245"/>
                  </a:lnTo>
                  <a:close/>
                  <a:moveTo>
                    <a:pt x="84" y="216"/>
                  </a:moveTo>
                  <a:cubicBezTo>
                    <a:pt x="75" y="216"/>
                    <a:pt x="65" y="207"/>
                    <a:pt x="65" y="195"/>
                  </a:cubicBezTo>
                  <a:cubicBezTo>
                    <a:pt x="65" y="183"/>
                    <a:pt x="75" y="174"/>
                    <a:pt x="84" y="174"/>
                  </a:cubicBezTo>
                  <a:cubicBezTo>
                    <a:pt x="96" y="174"/>
                    <a:pt x="104" y="183"/>
                    <a:pt x="104" y="195"/>
                  </a:cubicBezTo>
                  <a:cubicBezTo>
                    <a:pt x="104" y="207"/>
                    <a:pt x="96" y="216"/>
                    <a:pt x="84" y="216"/>
                  </a:cubicBezTo>
                  <a:close/>
                  <a:moveTo>
                    <a:pt x="569" y="508"/>
                  </a:moveTo>
                  <a:cubicBezTo>
                    <a:pt x="556" y="508"/>
                    <a:pt x="546" y="495"/>
                    <a:pt x="546" y="482"/>
                  </a:cubicBezTo>
                  <a:cubicBezTo>
                    <a:pt x="546" y="467"/>
                    <a:pt x="556" y="457"/>
                    <a:pt x="569" y="457"/>
                  </a:cubicBezTo>
                  <a:cubicBezTo>
                    <a:pt x="583" y="457"/>
                    <a:pt x="592" y="467"/>
                    <a:pt x="592" y="482"/>
                  </a:cubicBezTo>
                  <a:cubicBezTo>
                    <a:pt x="592" y="495"/>
                    <a:pt x="583" y="508"/>
                    <a:pt x="569" y="508"/>
                  </a:cubicBezTo>
                  <a:close/>
                  <a:moveTo>
                    <a:pt x="569" y="427"/>
                  </a:moveTo>
                  <a:cubicBezTo>
                    <a:pt x="556" y="427"/>
                    <a:pt x="546" y="415"/>
                    <a:pt x="546" y="402"/>
                  </a:cubicBezTo>
                  <a:cubicBezTo>
                    <a:pt x="546" y="389"/>
                    <a:pt x="556" y="375"/>
                    <a:pt x="569" y="375"/>
                  </a:cubicBezTo>
                  <a:cubicBezTo>
                    <a:pt x="583" y="375"/>
                    <a:pt x="592" y="389"/>
                    <a:pt x="592" y="402"/>
                  </a:cubicBezTo>
                  <a:cubicBezTo>
                    <a:pt x="592" y="415"/>
                    <a:pt x="583" y="427"/>
                    <a:pt x="569" y="427"/>
                  </a:cubicBezTo>
                  <a:close/>
                  <a:moveTo>
                    <a:pt x="569" y="343"/>
                  </a:moveTo>
                  <a:cubicBezTo>
                    <a:pt x="556" y="343"/>
                    <a:pt x="546" y="333"/>
                    <a:pt x="546" y="317"/>
                  </a:cubicBezTo>
                  <a:cubicBezTo>
                    <a:pt x="546" y="304"/>
                    <a:pt x="556" y="292"/>
                    <a:pt x="569" y="292"/>
                  </a:cubicBezTo>
                  <a:cubicBezTo>
                    <a:pt x="583" y="292"/>
                    <a:pt x="592" y="304"/>
                    <a:pt x="592" y="317"/>
                  </a:cubicBezTo>
                  <a:cubicBezTo>
                    <a:pt x="592" y="333"/>
                    <a:pt x="583" y="343"/>
                    <a:pt x="569" y="343"/>
                  </a:cubicBezTo>
                  <a:close/>
                  <a:moveTo>
                    <a:pt x="1069" y="216"/>
                  </a:moveTo>
                  <a:cubicBezTo>
                    <a:pt x="1055" y="216"/>
                    <a:pt x="1047" y="207"/>
                    <a:pt x="1047" y="195"/>
                  </a:cubicBezTo>
                  <a:cubicBezTo>
                    <a:pt x="1047" y="183"/>
                    <a:pt x="1055" y="174"/>
                    <a:pt x="1069" y="174"/>
                  </a:cubicBezTo>
                  <a:cubicBezTo>
                    <a:pt x="1080" y="174"/>
                    <a:pt x="1086" y="183"/>
                    <a:pt x="1086" y="195"/>
                  </a:cubicBezTo>
                  <a:cubicBezTo>
                    <a:pt x="1086" y="207"/>
                    <a:pt x="1080" y="216"/>
                    <a:pt x="106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91"/>
            <p:cNvSpPr/>
            <p:nvPr/>
          </p:nvSpPr>
          <p:spPr>
            <a:xfrm>
              <a:off x="540999" y="3419395"/>
              <a:ext cx="503199" cy="247607"/>
            </a:xfrm>
            <a:custGeom>
              <a:avLst/>
              <a:gdLst/>
              <a:ahLst/>
              <a:cxnLst/>
              <a:rect l="l" t="t" r="r" b="b"/>
              <a:pathLst>
                <a:path w="197" h="97" extrusionOk="0">
                  <a:moveTo>
                    <a:pt x="182" y="4"/>
                  </a:moveTo>
                  <a:cubicBezTo>
                    <a:pt x="180" y="4"/>
                    <a:pt x="177" y="0"/>
                    <a:pt x="17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4"/>
                    <a:pt x="0" y="29"/>
                  </a:cubicBezTo>
                  <a:cubicBezTo>
                    <a:pt x="0" y="47"/>
                    <a:pt x="10" y="59"/>
                    <a:pt x="27" y="59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2" y="10"/>
                    <a:pt x="186" y="6"/>
                    <a:pt x="18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91"/>
            <p:cNvSpPr/>
            <p:nvPr/>
          </p:nvSpPr>
          <p:spPr>
            <a:xfrm>
              <a:off x="881790" y="3454006"/>
              <a:ext cx="207670" cy="255594"/>
            </a:xfrm>
            <a:custGeom>
              <a:avLst/>
              <a:gdLst/>
              <a:ahLst/>
              <a:cxnLst/>
              <a:rect l="l" t="t" r="r" b="b"/>
              <a:pathLst>
                <a:path w="82" h="100" extrusionOk="0">
                  <a:moveTo>
                    <a:pt x="82" y="7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5" y="91"/>
                    <a:pt x="5" y="9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91"/>
            <p:cNvSpPr/>
            <p:nvPr/>
          </p:nvSpPr>
          <p:spPr>
            <a:xfrm>
              <a:off x="3754553" y="3419395"/>
              <a:ext cx="500537" cy="247607"/>
            </a:xfrm>
            <a:custGeom>
              <a:avLst/>
              <a:gdLst/>
              <a:ahLst/>
              <a:cxnLst/>
              <a:rect l="l" t="t" r="r" b="b"/>
              <a:pathLst>
                <a:path w="196" h="97" extrusionOk="0">
                  <a:moveTo>
                    <a:pt x="12" y="4"/>
                  </a:moveTo>
                  <a:cubicBezTo>
                    <a:pt x="17" y="4"/>
                    <a:pt x="19" y="0"/>
                    <a:pt x="2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4" y="0"/>
                    <a:pt x="196" y="14"/>
                    <a:pt x="196" y="29"/>
                  </a:cubicBezTo>
                  <a:cubicBezTo>
                    <a:pt x="196" y="47"/>
                    <a:pt x="184" y="59"/>
                    <a:pt x="169" y="5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0"/>
                    <a:pt x="7" y="6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91"/>
            <p:cNvSpPr/>
            <p:nvPr/>
          </p:nvSpPr>
          <p:spPr>
            <a:xfrm>
              <a:off x="3703967" y="3454006"/>
              <a:ext cx="205007" cy="255594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91"/>
                    <a:pt x="80" y="91"/>
                    <a:pt x="76" y="95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BAF47F-A8DB-81A8-0321-8FD3BF22F70A}"/>
              </a:ext>
            </a:extLst>
          </p:cNvPr>
          <p:cNvGrpSpPr/>
          <p:nvPr/>
        </p:nvGrpSpPr>
        <p:grpSpPr>
          <a:xfrm>
            <a:off x="4829921" y="2309228"/>
            <a:ext cx="4131003" cy="1003863"/>
            <a:chOff x="4829921" y="2309228"/>
            <a:chExt cx="4131003" cy="1003863"/>
          </a:xfrm>
        </p:grpSpPr>
        <p:grpSp>
          <p:nvGrpSpPr>
            <p:cNvPr id="36" name="Google Shape;1743;p98">
              <a:extLst>
                <a:ext uri="{FF2B5EF4-FFF2-40B4-BE49-F238E27FC236}">
                  <a16:creationId xmlns:a16="http://schemas.microsoft.com/office/drawing/2014/main" id="{25DB1329-980F-C79D-C86D-13C42F2B528B}"/>
                </a:ext>
              </a:extLst>
            </p:cNvPr>
            <p:cNvGrpSpPr/>
            <p:nvPr/>
          </p:nvGrpSpPr>
          <p:grpSpPr>
            <a:xfrm>
              <a:off x="4829921" y="2309228"/>
              <a:ext cx="3106526" cy="922823"/>
              <a:chOff x="8394621" y="2698116"/>
              <a:chExt cx="2332475" cy="637457"/>
            </a:xfrm>
          </p:grpSpPr>
          <p:sp>
            <p:nvSpPr>
              <p:cNvPr id="37" name="Google Shape;1744;p98">
                <a:extLst>
                  <a:ext uri="{FF2B5EF4-FFF2-40B4-BE49-F238E27FC236}">
                    <a16:creationId xmlns:a16="http://schemas.microsoft.com/office/drawing/2014/main" id="{178ED62E-4578-7027-07B2-72D4CFE3148E}"/>
                  </a:ext>
                </a:extLst>
              </p:cNvPr>
              <p:cNvSpPr txBox="1"/>
              <p:nvPr/>
            </p:nvSpPr>
            <p:spPr>
              <a:xfrm>
                <a:off x="8394621" y="2898975"/>
                <a:ext cx="2332475" cy="436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49494"/>
                  </a:buClr>
                  <a:buSzPts val="1200"/>
                  <a:buFont typeface="Arial"/>
                  <a:buNone/>
                </a:pPr>
                <a:r>
                  <a:rPr lang="en-US" dirty="0">
                    <a:solidFill>
                      <a:schemeClr val="bg1">
                        <a:lumMod val="25000"/>
                      </a:schemeClr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I’d love to hear your thoughts on ServiceNow Developer careers.  Please leave a comment!</a:t>
                </a:r>
                <a:endParaRPr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" name="Google Shape;1745;p98">
                <a:extLst>
                  <a:ext uri="{FF2B5EF4-FFF2-40B4-BE49-F238E27FC236}">
                    <a16:creationId xmlns:a16="http://schemas.microsoft.com/office/drawing/2014/main" id="{A64B6C75-0B0E-1E75-995D-3B9B696F7B79}"/>
                  </a:ext>
                </a:extLst>
              </p:cNvPr>
              <p:cNvSpPr txBox="1"/>
              <p:nvPr/>
            </p:nvSpPr>
            <p:spPr>
              <a:xfrm>
                <a:off x="8448218" y="2698116"/>
                <a:ext cx="221876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bg1">
                        <a:lumMod val="25000"/>
                      </a:schemeClr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Feedback Appreciated</a:t>
                </a:r>
                <a:endParaRPr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39" name="Google Shape;3236;p31">
              <a:extLst>
                <a:ext uri="{FF2B5EF4-FFF2-40B4-BE49-F238E27FC236}">
                  <a16:creationId xmlns:a16="http://schemas.microsoft.com/office/drawing/2014/main" id="{71E8C2D0-B6AD-D750-59A2-5AF80CCF7003}"/>
                </a:ext>
              </a:extLst>
            </p:cNvPr>
            <p:cNvGrpSpPr/>
            <p:nvPr/>
          </p:nvGrpSpPr>
          <p:grpSpPr>
            <a:xfrm>
              <a:off x="8046524" y="2398691"/>
              <a:ext cx="914400" cy="914400"/>
              <a:chOff x="4054811" y="3030642"/>
              <a:chExt cx="798989" cy="798989"/>
            </a:xfrm>
          </p:grpSpPr>
          <p:sp>
            <p:nvSpPr>
              <p:cNvPr id="40" name="Google Shape;3237;p31">
                <a:extLst>
                  <a:ext uri="{FF2B5EF4-FFF2-40B4-BE49-F238E27FC236}">
                    <a16:creationId xmlns:a16="http://schemas.microsoft.com/office/drawing/2014/main" id="{7F44BA9B-A3AD-3EB7-0529-033AD844A9B9}"/>
                  </a:ext>
                </a:extLst>
              </p:cNvPr>
              <p:cNvSpPr/>
              <p:nvPr/>
            </p:nvSpPr>
            <p:spPr>
              <a:xfrm>
                <a:off x="4054811" y="3030642"/>
                <a:ext cx="798989" cy="7989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3238;p31">
                <a:extLst>
                  <a:ext uri="{FF2B5EF4-FFF2-40B4-BE49-F238E27FC236}">
                    <a16:creationId xmlns:a16="http://schemas.microsoft.com/office/drawing/2014/main" id="{9AA78126-8147-A033-762A-70C7D8EC88C8}"/>
                  </a:ext>
                </a:extLst>
              </p:cNvPr>
              <p:cNvSpPr/>
              <p:nvPr/>
            </p:nvSpPr>
            <p:spPr>
              <a:xfrm>
                <a:off x="4182605" y="3351793"/>
                <a:ext cx="213360" cy="21558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87" extrusionOk="0">
                    <a:moveTo>
                      <a:pt x="207" y="208"/>
                    </a:moveTo>
                    <a:cubicBezTo>
                      <a:pt x="190" y="204"/>
                      <a:pt x="185" y="177"/>
                      <a:pt x="184" y="159"/>
                    </a:cubicBezTo>
                    <a:cubicBezTo>
                      <a:pt x="200" y="142"/>
                      <a:pt x="211" y="117"/>
                      <a:pt x="211" y="89"/>
                    </a:cubicBezTo>
                    <a:cubicBezTo>
                      <a:pt x="211" y="34"/>
                      <a:pt x="185" y="0"/>
                      <a:pt x="142" y="0"/>
                    </a:cubicBezTo>
                    <a:cubicBezTo>
                      <a:pt x="100" y="0"/>
                      <a:pt x="73" y="34"/>
                      <a:pt x="73" y="89"/>
                    </a:cubicBezTo>
                    <a:cubicBezTo>
                      <a:pt x="73" y="117"/>
                      <a:pt x="84" y="143"/>
                      <a:pt x="101" y="160"/>
                    </a:cubicBezTo>
                    <a:cubicBezTo>
                      <a:pt x="100" y="181"/>
                      <a:pt x="94" y="203"/>
                      <a:pt x="80" y="208"/>
                    </a:cubicBezTo>
                    <a:cubicBezTo>
                      <a:pt x="14" y="221"/>
                      <a:pt x="0" y="254"/>
                      <a:pt x="0" y="280"/>
                    </a:cubicBezTo>
                    <a:cubicBezTo>
                      <a:pt x="0" y="284"/>
                      <a:pt x="4" y="287"/>
                      <a:pt x="7" y="287"/>
                    </a:cubicBezTo>
                    <a:cubicBezTo>
                      <a:pt x="277" y="287"/>
                      <a:pt x="277" y="287"/>
                      <a:pt x="277" y="287"/>
                    </a:cubicBezTo>
                    <a:cubicBezTo>
                      <a:pt x="281" y="287"/>
                      <a:pt x="284" y="284"/>
                      <a:pt x="284" y="280"/>
                    </a:cubicBezTo>
                    <a:cubicBezTo>
                      <a:pt x="284" y="254"/>
                      <a:pt x="271" y="222"/>
                      <a:pt x="207" y="208"/>
                    </a:cubicBezTo>
                    <a:moveTo>
                      <a:pt x="142" y="14"/>
                    </a:moveTo>
                    <a:cubicBezTo>
                      <a:pt x="155" y="14"/>
                      <a:pt x="197" y="19"/>
                      <a:pt x="197" y="89"/>
                    </a:cubicBezTo>
                    <a:cubicBezTo>
                      <a:pt x="197" y="133"/>
                      <a:pt x="168" y="165"/>
                      <a:pt x="142" y="165"/>
                    </a:cubicBezTo>
                    <a:cubicBezTo>
                      <a:pt x="116" y="165"/>
                      <a:pt x="87" y="133"/>
                      <a:pt x="87" y="89"/>
                    </a:cubicBezTo>
                    <a:cubicBezTo>
                      <a:pt x="87" y="19"/>
                      <a:pt x="129" y="14"/>
                      <a:pt x="142" y="14"/>
                    </a:cubicBezTo>
                    <a:moveTo>
                      <a:pt x="15" y="273"/>
                    </a:moveTo>
                    <a:cubicBezTo>
                      <a:pt x="18" y="247"/>
                      <a:pt x="41" y="230"/>
                      <a:pt x="83" y="221"/>
                    </a:cubicBezTo>
                    <a:cubicBezTo>
                      <a:pt x="83" y="221"/>
                      <a:pt x="83" y="221"/>
                      <a:pt x="84" y="221"/>
                    </a:cubicBezTo>
                    <a:cubicBezTo>
                      <a:pt x="103" y="215"/>
                      <a:pt x="112" y="193"/>
                      <a:pt x="114" y="171"/>
                    </a:cubicBezTo>
                    <a:cubicBezTo>
                      <a:pt x="123" y="176"/>
                      <a:pt x="132" y="179"/>
                      <a:pt x="142" y="179"/>
                    </a:cubicBezTo>
                    <a:cubicBezTo>
                      <a:pt x="152" y="179"/>
                      <a:pt x="162" y="176"/>
                      <a:pt x="171" y="170"/>
                    </a:cubicBezTo>
                    <a:cubicBezTo>
                      <a:pt x="174" y="194"/>
                      <a:pt x="183" y="216"/>
                      <a:pt x="203" y="222"/>
                    </a:cubicBezTo>
                    <a:cubicBezTo>
                      <a:pt x="203" y="222"/>
                      <a:pt x="203" y="222"/>
                      <a:pt x="204" y="222"/>
                    </a:cubicBezTo>
                    <a:cubicBezTo>
                      <a:pt x="244" y="230"/>
                      <a:pt x="266" y="247"/>
                      <a:pt x="269" y="273"/>
                    </a:cubicBezTo>
                    <a:lnTo>
                      <a:pt x="15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3239;p31">
                <a:extLst>
                  <a:ext uri="{FF2B5EF4-FFF2-40B4-BE49-F238E27FC236}">
                    <a16:creationId xmlns:a16="http://schemas.microsoft.com/office/drawing/2014/main" id="{D434E6C8-FAA6-9B73-953B-C03E7FF7AEFA}"/>
                  </a:ext>
                </a:extLst>
              </p:cNvPr>
              <p:cNvSpPr/>
              <p:nvPr/>
            </p:nvSpPr>
            <p:spPr>
              <a:xfrm>
                <a:off x="4512646" y="3351793"/>
                <a:ext cx="213360" cy="21558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7" extrusionOk="0">
                    <a:moveTo>
                      <a:pt x="206" y="208"/>
                    </a:moveTo>
                    <a:cubicBezTo>
                      <a:pt x="189" y="204"/>
                      <a:pt x="184" y="177"/>
                      <a:pt x="184" y="159"/>
                    </a:cubicBezTo>
                    <a:cubicBezTo>
                      <a:pt x="200" y="142"/>
                      <a:pt x="210" y="117"/>
                      <a:pt x="210" y="89"/>
                    </a:cubicBezTo>
                    <a:cubicBezTo>
                      <a:pt x="210" y="34"/>
                      <a:pt x="184" y="0"/>
                      <a:pt x="142" y="0"/>
                    </a:cubicBezTo>
                    <a:cubicBezTo>
                      <a:pt x="99" y="0"/>
                      <a:pt x="73" y="34"/>
                      <a:pt x="73" y="89"/>
                    </a:cubicBezTo>
                    <a:cubicBezTo>
                      <a:pt x="73" y="117"/>
                      <a:pt x="84" y="143"/>
                      <a:pt x="100" y="160"/>
                    </a:cubicBezTo>
                    <a:cubicBezTo>
                      <a:pt x="100" y="181"/>
                      <a:pt x="93" y="203"/>
                      <a:pt x="79" y="208"/>
                    </a:cubicBezTo>
                    <a:cubicBezTo>
                      <a:pt x="14" y="221"/>
                      <a:pt x="0" y="254"/>
                      <a:pt x="0" y="280"/>
                    </a:cubicBezTo>
                    <a:cubicBezTo>
                      <a:pt x="0" y="284"/>
                      <a:pt x="3" y="287"/>
                      <a:pt x="7" y="287"/>
                    </a:cubicBezTo>
                    <a:cubicBezTo>
                      <a:pt x="276" y="287"/>
                      <a:pt x="276" y="287"/>
                      <a:pt x="276" y="287"/>
                    </a:cubicBezTo>
                    <a:cubicBezTo>
                      <a:pt x="280" y="287"/>
                      <a:pt x="283" y="284"/>
                      <a:pt x="283" y="280"/>
                    </a:cubicBezTo>
                    <a:cubicBezTo>
                      <a:pt x="283" y="254"/>
                      <a:pt x="270" y="222"/>
                      <a:pt x="206" y="208"/>
                    </a:cubicBezTo>
                    <a:moveTo>
                      <a:pt x="142" y="14"/>
                    </a:moveTo>
                    <a:cubicBezTo>
                      <a:pt x="154" y="14"/>
                      <a:pt x="196" y="19"/>
                      <a:pt x="196" y="89"/>
                    </a:cubicBezTo>
                    <a:cubicBezTo>
                      <a:pt x="196" y="133"/>
                      <a:pt x="167" y="165"/>
                      <a:pt x="142" y="165"/>
                    </a:cubicBezTo>
                    <a:cubicBezTo>
                      <a:pt x="116" y="165"/>
                      <a:pt x="87" y="133"/>
                      <a:pt x="87" y="89"/>
                    </a:cubicBezTo>
                    <a:cubicBezTo>
                      <a:pt x="87" y="19"/>
                      <a:pt x="129" y="14"/>
                      <a:pt x="142" y="14"/>
                    </a:cubicBezTo>
                    <a:moveTo>
                      <a:pt x="14" y="273"/>
                    </a:moveTo>
                    <a:cubicBezTo>
                      <a:pt x="18" y="247"/>
                      <a:pt x="41" y="230"/>
                      <a:pt x="82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102" y="215"/>
                      <a:pt x="111" y="193"/>
                      <a:pt x="113" y="171"/>
                    </a:cubicBezTo>
                    <a:cubicBezTo>
                      <a:pt x="122" y="176"/>
                      <a:pt x="132" y="179"/>
                      <a:pt x="142" y="179"/>
                    </a:cubicBezTo>
                    <a:cubicBezTo>
                      <a:pt x="152" y="179"/>
                      <a:pt x="162" y="176"/>
                      <a:pt x="171" y="170"/>
                    </a:cubicBezTo>
                    <a:cubicBezTo>
                      <a:pt x="173" y="194"/>
                      <a:pt x="182" y="216"/>
                      <a:pt x="202" y="222"/>
                    </a:cubicBezTo>
                    <a:cubicBezTo>
                      <a:pt x="203" y="222"/>
                      <a:pt x="203" y="222"/>
                      <a:pt x="203" y="222"/>
                    </a:cubicBezTo>
                    <a:cubicBezTo>
                      <a:pt x="243" y="230"/>
                      <a:pt x="266" y="247"/>
                      <a:pt x="269" y="273"/>
                    </a:cubicBezTo>
                    <a:lnTo>
                      <a:pt x="14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3240;p31">
                <a:extLst>
                  <a:ext uri="{FF2B5EF4-FFF2-40B4-BE49-F238E27FC236}">
                    <a16:creationId xmlns:a16="http://schemas.microsoft.com/office/drawing/2014/main" id="{B13424B9-35BB-A22B-0ED9-38070B5051F8}"/>
                  </a:ext>
                </a:extLst>
              </p:cNvPr>
              <p:cNvSpPr/>
              <p:nvPr/>
            </p:nvSpPr>
            <p:spPr>
              <a:xfrm>
                <a:off x="4353737" y="3222888"/>
                <a:ext cx="37783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moveTo>
                      <a:pt x="25" y="36"/>
                    </a:move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3241;p31">
                <a:extLst>
                  <a:ext uri="{FF2B5EF4-FFF2-40B4-BE49-F238E27FC236}">
                    <a16:creationId xmlns:a16="http://schemas.microsoft.com/office/drawing/2014/main" id="{694352C1-3466-9517-7A62-165B92ED9275}"/>
                  </a:ext>
                </a:extLst>
              </p:cNvPr>
              <p:cNvSpPr/>
              <p:nvPr/>
            </p:nvSpPr>
            <p:spPr>
              <a:xfrm>
                <a:off x="4394853" y="3222888"/>
                <a:ext cx="37783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moveTo>
                      <a:pt x="25" y="36"/>
                    </a:move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3242;p31">
                <a:extLst>
                  <a:ext uri="{FF2B5EF4-FFF2-40B4-BE49-F238E27FC236}">
                    <a16:creationId xmlns:a16="http://schemas.microsoft.com/office/drawing/2014/main" id="{EDD358BE-25D6-9F93-4B03-391B1E114897}"/>
                  </a:ext>
                </a:extLst>
              </p:cNvPr>
              <p:cNvSpPr/>
              <p:nvPr/>
            </p:nvSpPr>
            <p:spPr>
              <a:xfrm>
                <a:off x="4435970" y="3222888"/>
                <a:ext cx="37783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25"/>
                    </a:moveTo>
                    <a:cubicBezTo>
                      <a:pt x="50" y="11"/>
                      <a:pt x="39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moveTo>
                      <a:pt x="25" y="36"/>
                    </a:move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3243;p31">
                <a:extLst>
                  <a:ext uri="{FF2B5EF4-FFF2-40B4-BE49-F238E27FC236}">
                    <a16:creationId xmlns:a16="http://schemas.microsoft.com/office/drawing/2014/main" id="{176C5C71-EFFA-DBFE-3232-34AF6592206C}"/>
                  </a:ext>
                </a:extLst>
              </p:cNvPr>
              <p:cNvSpPr/>
              <p:nvPr/>
            </p:nvSpPr>
            <p:spPr>
              <a:xfrm>
                <a:off x="4458195" y="3262893"/>
                <a:ext cx="37783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moveTo>
                      <a:pt x="25" y="36"/>
                    </a:move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3244;p31">
                <a:extLst>
                  <a:ext uri="{FF2B5EF4-FFF2-40B4-BE49-F238E27FC236}">
                    <a16:creationId xmlns:a16="http://schemas.microsoft.com/office/drawing/2014/main" id="{7A74DD79-4035-D6B5-E29B-70DACD92EE8B}"/>
                  </a:ext>
                </a:extLst>
              </p:cNvPr>
              <p:cNvSpPr/>
              <p:nvPr/>
            </p:nvSpPr>
            <p:spPr>
              <a:xfrm>
                <a:off x="4499311" y="3262893"/>
                <a:ext cx="37783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25"/>
                    </a:moveTo>
                    <a:cubicBezTo>
                      <a:pt x="50" y="11"/>
                      <a:pt x="39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moveTo>
                      <a:pt x="25" y="36"/>
                    </a:move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245;p31">
                <a:extLst>
                  <a:ext uri="{FF2B5EF4-FFF2-40B4-BE49-F238E27FC236}">
                    <a16:creationId xmlns:a16="http://schemas.microsoft.com/office/drawing/2014/main" id="{01775FD6-32AE-50A7-2282-F25CB234038A}"/>
                  </a:ext>
                </a:extLst>
              </p:cNvPr>
              <p:cNvSpPr/>
              <p:nvPr/>
            </p:nvSpPr>
            <p:spPr>
              <a:xfrm>
                <a:off x="4541538" y="3262893"/>
                <a:ext cx="36672" cy="37783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25" y="50"/>
                    </a:moveTo>
                    <a:cubicBezTo>
                      <a:pt x="38" y="50"/>
                      <a:pt x="50" y="39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moveTo>
                      <a:pt x="25" y="14"/>
                    </a:moveTo>
                    <a:cubicBezTo>
                      <a:pt x="31" y="14"/>
                      <a:pt x="36" y="19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  <a:cubicBezTo>
                      <a:pt x="19" y="36"/>
                      <a:pt x="14" y="31"/>
                      <a:pt x="14" y="25"/>
                    </a:cubicBezTo>
                    <a:cubicBezTo>
                      <a:pt x="14" y="19"/>
                      <a:pt x="19" y="14"/>
                      <a:pt x="25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3246;p31">
                <a:extLst>
                  <a:ext uri="{FF2B5EF4-FFF2-40B4-BE49-F238E27FC236}">
                    <a16:creationId xmlns:a16="http://schemas.microsoft.com/office/drawing/2014/main" id="{9C3AAE83-1083-32A3-1354-48CA686623DB}"/>
                  </a:ext>
                </a:extLst>
              </p:cNvPr>
              <p:cNvSpPr/>
              <p:nvPr/>
            </p:nvSpPr>
            <p:spPr>
              <a:xfrm>
                <a:off x="4319288" y="3158435"/>
                <a:ext cx="286703" cy="24336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3" extrusionOk="0">
                    <a:moveTo>
                      <a:pt x="297" y="321"/>
                    </a:moveTo>
                    <a:cubicBezTo>
                      <a:pt x="298" y="322"/>
                      <a:pt x="300" y="323"/>
                      <a:pt x="301" y="323"/>
                    </a:cubicBezTo>
                    <a:cubicBezTo>
                      <a:pt x="303" y="323"/>
                      <a:pt x="304" y="322"/>
                      <a:pt x="306" y="321"/>
                    </a:cubicBezTo>
                    <a:cubicBezTo>
                      <a:pt x="308" y="319"/>
                      <a:pt x="309" y="315"/>
                      <a:pt x="308" y="312"/>
                    </a:cubicBezTo>
                    <a:cubicBezTo>
                      <a:pt x="307" y="312"/>
                      <a:pt x="297" y="291"/>
                      <a:pt x="296" y="263"/>
                    </a:cubicBezTo>
                    <a:cubicBezTo>
                      <a:pt x="347" y="250"/>
                      <a:pt x="382" y="209"/>
                      <a:pt x="382" y="161"/>
                    </a:cubicBezTo>
                    <a:cubicBezTo>
                      <a:pt x="382" y="103"/>
                      <a:pt x="327" y="55"/>
                      <a:pt x="260" y="55"/>
                    </a:cubicBezTo>
                    <a:cubicBezTo>
                      <a:pt x="250" y="55"/>
                      <a:pt x="240" y="56"/>
                      <a:pt x="230" y="58"/>
                    </a:cubicBezTo>
                    <a:cubicBezTo>
                      <a:pt x="210" y="22"/>
                      <a:pt x="168" y="0"/>
                      <a:pt x="122" y="0"/>
                    </a:cubicBezTo>
                    <a:cubicBezTo>
                      <a:pt x="55" y="0"/>
                      <a:pt x="0" y="47"/>
                      <a:pt x="0" y="106"/>
                    </a:cubicBezTo>
                    <a:cubicBezTo>
                      <a:pt x="0" y="149"/>
                      <a:pt x="29" y="187"/>
                      <a:pt x="73" y="204"/>
                    </a:cubicBezTo>
                    <a:cubicBezTo>
                      <a:pt x="71" y="243"/>
                      <a:pt x="48" y="273"/>
                      <a:pt x="48" y="273"/>
                    </a:cubicBezTo>
                    <a:cubicBezTo>
                      <a:pt x="46" y="276"/>
                      <a:pt x="46" y="279"/>
                      <a:pt x="48" y="282"/>
                    </a:cubicBezTo>
                    <a:cubicBezTo>
                      <a:pt x="50" y="284"/>
                      <a:pt x="53" y="285"/>
                      <a:pt x="56" y="284"/>
                    </a:cubicBezTo>
                    <a:cubicBezTo>
                      <a:pt x="94" y="267"/>
                      <a:pt x="117" y="244"/>
                      <a:pt x="128" y="213"/>
                    </a:cubicBezTo>
                    <a:cubicBezTo>
                      <a:pt x="136" y="212"/>
                      <a:pt x="144" y="211"/>
                      <a:pt x="152" y="209"/>
                    </a:cubicBezTo>
                    <a:cubicBezTo>
                      <a:pt x="171" y="242"/>
                      <a:pt x="207" y="264"/>
                      <a:pt x="249" y="267"/>
                    </a:cubicBezTo>
                    <a:cubicBezTo>
                      <a:pt x="258" y="287"/>
                      <a:pt x="274" y="305"/>
                      <a:pt x="297" y="321"/>
                    </a:cubicBezTo>
                    <a:moveTo>
                      <a:pt x="254" y="254"/>
                    </a:moveTo>
                    <a:cubicBezTo>
                      <a:pt x="213" y="252"/>
                      <a:pt x="178" y="230"/>
                      <a:pt x="162" y="198"/>
                    </a:cubicBezTo>
                    <a:cubicBezTo>
                      <a:pt x="161" y="196"/>
                      <a:pt x="158" y="194"/>
                      <a:pt x="156" y="194"/>
                    </a:cubicBezTo>
                    <a:cubicBezTo>
                      <a:pt x="155" y="194"/>
                      <a:pt x="154" y="194"/>
                      <a:pt x="154" y="195"/>
                    </a:cubicBezTo>
                    <a:cubicBezTo>
                      <a:pt x="144" y="197"/>
                      <a:pt x="133" y="199"/>
                      <a:pt x="123" y="199"/>
                    </a:cubicBezTo>
                    <a:cubicBezTo>
                      <a:pt x="119" y="199"/>
                      <a:pt x="117" y="201"/>
                      <a:pt x="116" y="204"/>
                    </a:cubicBezTo>
                    <a:cubicBezTo>
                      <a:pt x="116" y="205"/>
                      <a:pt x="116" y="206"/>
                      <a:pt x="115" y="206"/>
                    </a:cubicBezTo>
                    <a:cubicBezTo>
                      <a:pt x="108" y="229"/>
                      <a:pt x="94" y="246"/>
                      <a:pt x="72" y="260"/>
                    </a:cubicBezTo>
                    <a:cubicBezTo>
                      <a:pt x="79" y="245"/>
                      <a:pt x="87" y="224"/>
                      <a:pt x="87" y="200"/>
                    </a:cubicBezTo>
                    <a:cubicBezTo>
                      <a:pt x="87" y="200"/>
                      <a:pt x="87" y="199"/>
                      <a:pt x="87" y="199"/>
                    </a:cubicBezTo>
                    <a:cubicBezTo>
                      <a:pt x="87" y="196"/>
                      <a:pt x="85" y="193"/>
                      <a:pt x="82" y="192"/>
                    </a:cubicBezTo>
                    <a:cubicBezTo>
                      <a:pt x="41" y="178"/>
                      <a:pt x="14" y="144"/>
                      <a:pt x="14" y="106"/>
                    </a:cubicBezTo>
                    <a:cubicBezTo>
                      <a:pt x="14" y="55"/>
                      <a:pt x="63" y="14"/>
                      <a:pt x="122" y="14"/>
                    </a:cubicBezTo>
                    <a:cubicBezTo>
                      <a:pt x="165" y="14"/>
                      <a:pt x="203" y="35"/>
                      <a:pt x="220" y="69"/>
                    </a:cubicBezTo>
                    <a:cubicBezTo>
                      <a:pt x="222" y="72"/>
                      <a:pt x="225" y="74"/>
                      <a:pt x="228" y="73"/>
                    </a:cubicBezTo>
                    <a:cubicBezTo>
                      <a:pt x="239" y="70"/>
                      <a:pt x="249" y="69"/>
                      <a:pt x="260" y="69"/>
                    </a:cubicBezTo>
                    <a:cubicBezTo>
                      <a:pt x="320" y="69"/>
                      <a:pt x="368" y="110"/>
                      <a:pt x="368" y="161"/>
                    </a:cubicBezTo>
                    <a:cubicBezTo>
                      <a:pt x="368" y="204"/>
                      <a:pt x="334" y="241"/>
                      <a:pt x="287" y="251"/>
                    </a:cubicBezTo>
                    <a:cubicBezTo>
                      <a:pt x="284" y="252"/>
                      <a:pt x="281" y="255"/>
                      <a:pt x="281" y="258"/>
                    </a:cubicBezTo>
                    <a:cubicBezTo>
                      <a:pt x="282" y="272"/>
                      <a:pt x="284" y="285"/>
                      <a:pt x="287" y="295"/>
                    </a:cubicBezTo>
                    <a:cubicBezTo>
                      <a:pt x="274" y="283"/>
                      <a:pt x="266" y="271"/>
                      <a:pt x="260" y="258"/>
                    </a:cubicBezTo>
                    <a:cubicBezTo>
                      <a:pt x="259" y="256"/>
                      <a:pt x="257" y="254"/>
                      <a:pt x="254" y="2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49C53D-7097-E4F8-6520-65FA95EBBDD8}"/>
              </a:ext>
            </a:extLst>
          </p:cNvPr>
          <p:cNvGrpSpPr/>
          <p:nvPr/>
        </p:nvGrpSpPr>
        <p:grpSpPr>
          <a:xfrm>
            <a:off x="4874461" y="4002109"/>
            <a:ext cx="4091925" cy="1079518"/>
            <a:chOff x="4874461" y="4002109"/>
            <a:chExt cx="4091925" cy="10795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BCD5D8-07A6-F3A2-C871-780159992A1A}"/>
                </a:ext>
              </a:extLst>
            </p:cNvPr>
            <p:cNvGrpSpPr/>
            <p:nvPr/>
          </p:nvGrpSpPr>
          <p:grpSpPr>
            <a:xfrm>
              <a:off x="8051986" y="4002109"/>
              <a:ext cx="914400" cy="914400"/>
              <a:chOff x="4828766" y="3705744"/>
              <a:chExt cx="1008063" cy="1012824"/>
            </a:xfrm>
          </p:grpSpPr>
          <p:sp>
            <p:nvSpPr>
              <p:cNvPr id="28" name="Google Shape;2863;p29">
                <a:extLst>
                  <a:ext uri="{FF2B5EF4-FFF2-40B4-BE49-F238E27FC236}">
                    <a16:creationId xmlns:a16="http://schemas.microsoft.com/office/drawing/2014/main" id="{5E1FD4D7-26DA-49E9-75AD-C8724840E3AC}"/>
                  </a:ext>
                </a:extLst>
              </p:cNvPr>
              <p:cNvSpPr/>
              <p:nvPr/>
            </p:nvSpPr>
            <p:spPr>
              <a:xfrm>
                <a:off x="4828766" y="3705744"/>
                <a:ext cx="1008063" cy="101282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66;p29">
                <a:extLst>
                  <a:ext uri="{FF2B5EF4-FFF2-40B4-BE49-F238E27FC236}">
                    <a16:creationId xmlns:a16="http://schemas.microsoft.com/office/drawing/2014/main" id="{F1EDD0EF-9569-E8AE-C414-B9CDCB686A8D}"/>
                  </a:ext>
                </a:extLst>
              </p:cNvPr>
              <p:cNvSpPr/>
              <p:nvPr/>
            </p:nvSpPr>
            <p:spPr>
              <a:xfrm>
                <a:off x="5357403" y="3980381"/>
                <a:ext cx="82550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86" h="166" extrusionOk="0">
                    <a:moveTo>
                      <a:pt x="20" y="166"/>
                    </a:moveTo>
                    <a:cubicBezTo>
                      <a:pt x="27" y="166"/>
                      <a:pt x="32" y="164"/>
                      <a:pt x="37" y="161"/>
                    </a:cubicBezTo>
                    <a:cubicBezTo>
                      <a:pt x="44" y="156"/>
                      <a:pt x="49" y="151"/>
                      <a:pt x="57" y="146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86" y="164"/>
                      <a:pt x="86" y="164"/>
                      <a:pt x="86" y="16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2" y="129"/>
                      <a:pt x="49" y="131"/>
                      <a:pt x="47" y="134"/>
                    </a:cubicBezTo>
                    <a:cubicBezTo>
                      <a:pt x="42" y="136"/>
                      <a:pt x="39" y="136"/>
                      <a:pt x="37" y="136"/>
                    </a:cubicBezTo>
                    <a:cubicBezTo>
                      <a:pt x="34" y="136"/>
                      <a:pt x="32" y="136"/>
                      <a:pt x="32" y="134"/>
                    </a:cubicBezTo>
                    <a:cubicBezTo>
                      <a:pt x="29" y="131"/>
                      <a:pt x="29" y="129"/>
                      <a:pt x="29" y="12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6"/>
                      <a:pt x="2" y="154"/>
                      <a:pt x="5" y="159"/>
                    </a:cubicBezTo>
                    <a:cubicBezTo>
                      <a:pt x="7" y="164"/>
                      <a:pt x="15" y="166"/>
                      <a:pt x="20" y="1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67;p29">
                <a:extLst>
                  <a:ext uri="{FF2B5EF4-FFF2-40B4-BE49-F238E27FC236}">
                    <a16:creationId xmlns:a16="http://schemas.microsoft.com/office/drawing/2014/main" id="{4D34EB04-921C-EB59-7266-077C86E05D77}"/>
                  </a:ext>
                </a:extLst>
              </p:cNvPr>
              <p:cNvSpPr/>
              <p:nvPr/>
            </p:nvSpPr>
            <p:spPr>
              <a:xfrm>
                <a:off x="5247866" y="3975619"/>
                <a:ext cx="85725" cy="166687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4" extrusionOk="0">
                    <a:moveTo>
                      <a:pt x="77" y="10"/>
                    </a:moveTo>
                    <a:cubicBezTo>
                      <a:pt x="67" y="3"/>
                      <a:pt x="57" y="0"/>
                      <a:pt x="45" y="0"/>
                    </a:cubicBezTo>
                    <a:cubicBezTo>
                      <a:pt x="32" y="0"/>
                      <a:pt x="20" y="3"/>
                      <a:pt x="12" y="10"/>
                    </a:cubicBezTo>
                    <a:cubicBezTo>
                      <a:pt x="5" y="18"/>
                      <a:pt x="0" y="28"/>
                      <a:pt x="0" y="4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1"/>
                      <a:pt x="5" y="151"/>
                      <a:pt x="12" y="161"/>
                    </a:cubicBezTo>
                    <a:cubicBezTo>
                      <a:pt x="20" y="169"/>
                      <a:pt x="30" y="174"/>
                      <a:pt x="45" y="174"/>
                    </a:cubicBezTo>
                    <a:cubicBezTo>
                      <a:pt x="57" y="174"/>
                      <a:pt x="70" y="169"/>
                      <a:pt x="77" y="161"/>
                    </a:cubicBezTo>
                    <a:cubicBezTo>
                      <a:pt x="85" y="154"/>
                      <a:pt x="90" y="141"/>
                      <a:pt x="90" y="128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1"/>
                      <a:pt x="85" y="21"/>
                      <a:pt x="77" y="10"/>
                    </a:cubicBezTo>
                    <a:moveTo>
                      <a:pt x="57" y="131"/>
                    </a:moveTo>
                    <a:cubicBezTo>
                      <a:pt x="57" y="134"/>
                      <a:pt x="57" y="139"/>
                      <a:pt x="55" y="141"/>
                    </a:cubicBezTo>
                    <a:cubicBezTo>
                      <a:pt x="52" y="144"/>
                      <a:pt x="47" y="144"/>
                      <a:pt x="45" y="144"/>
                    </a:cubicBezTo>
                    <a:cubicBezTo>
                      <a:pt x="40" y="144"/>
                      <a:pt x="37" y="144"/>
                      <a:pt x="35" y="141"/>
                    </a:cubicBezTo>
                    <a:cubicBezTo>
                      <a:pt x="32" y="139"/>
                      <a:pt x="32" y="134"/>
                      <a:pt x="32" y="13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36"/>
                      <a:pt x="32" y="33"/>
                      <a:pt x="35" y="31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52" y="28"/>
                      <a:pt x="55" y="31"/>
                    </a:cubicBezTo>
                    <a:cubicBezTo>
                      <a:pt x="57" y="33"/>
                      <a:pt x="57" y="36"/>
                      <a:pt x="57" y="41"/>
                    </a:cubicBezTo>
                    <a:lnTo>
                      <a:pt x="5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2868;p29">
                <a:extLst>
                  <a:ext uri="{FF2B5EF4-FFF2-40B4-BE49-F238E27FC236}">
                    <a16:creationId xmlns:a16="http://schemas.microsoft.com/office/drawing/2014/main" id="{9E0232F7-4336-5CA2-B9FC-8C074D9B9C87}"/>
                  </a:ext>
                </a:extLst>
              </p:cNvPr>
              <p:cNvSpPr/>
              <p:nvPr/>
            </p:nvSpPr>
            <p:spPr>
              <a:xfrm>
                <a:off x="5139916" y="3923231"/>
                <a:ext cx="1111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34" extrusionOk="0">
                    <a:moveTo>
                      <a:pt x="24" y="134"/>
                    </a:moveTo>
                    <a:lnTo>
                      <a:pt x="46" y="134"/>
                    </a:lnTo>
                    <a:lnTo>
                      <a:pt x="46" y="8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24" y="81"/>
                    </a:lnTo>
                    <a:lnTo>
                      <a:pt x="24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869;p29">
                <a:extLst>
                  <a:ext uri="{FF2B5EF4-FFF2-40B4-BE49-F238E27FC236}">
                    <a16:creationId xmlns:a16="http://schemas.microsoft.com/office/drawing/2014/main" id="{62A9C27E-A393-DE5F-AFAE-7E1F83C03CDA}"/>
                  </a:ext>
                </a:extLst>
              </p:cNvPr>
              <p:cNvSpPr/>
              <p:nvPr/>
            </p:nvSpPr>
            <p:spPr>
              <a:xfrm>
                <a:off x="5066891" y="4178819"/>
                <a:ext cx="477838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38" extrusionOk="0">
                    <a:moveTo>
                      <a:pt x="502" y="75"/>
                    </a:moveTo>
                    <a:cubicBezTo>
                      <a:pt x="502" y="35"/>
                      <a:pt x="469" y="2"/>
                      <a:pt x="429" y="2"/>
                    </a:cubicBezTo>
                    <a:cubicBezTo>
                      <a:pt x="374" y="0"/>
                      <a:pt x="319" y="0"/>
                      <a:pt x="261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86" y="0"/>
                      <a:pt x="131" y="0"/>
                      <a:pt x="75" y="2"/>
                    </a:cubicBezTo>
                    <a:cubicBezTo>
                      <a:pt x="35" y="2"/>
                      <a:pt x="3" y="35"/>
                      <a:pt x="3" y="75"/>
                    </a:cubicBezTo>
                    <a:cubicBezTo>
                      <a:pt x="0" y="105"/>
                      <a:pt x="0" y="137"/>
                      <a:pt x="0" y="170"/>
                    </a:cubicBezTo>
                    <a:cubicBezTo>
                      <a:pt x="0" y="200"/>
                      <a:pt x="0" y="233"/>
                      <a:pt x="3" y="263"/>
                    </a:cubicBezTo>
                    <a:cubicBezTo>
                      <a:pt x="3" y="303"/>
                      <a:pt x="35" y="335"/>
                      <a:pt x="75" y="335"/>
                    </a:cubicBezTo>
                    <a:cubicBezTo>
                      <a:pt x="133" y="338"/>
                      <a:pt x="193" y="338"/>
                      <a:pt x="251" y="338"/>
                    </a:cubicBezTo>
                    <a:cubicBezTo>
                      <a:pt x="311" y="338"/>
                      <a:pt x="371" y="338"/>
                      <a:pt x="429" y="335"/>
                    </a:cubicBezTo>
                    <a:cubicBezTo>
                      <a:pt x="469" y="335"/>
                      <a:pt x="502" y="303"/>
                      <a:pt x="502" y="263"/>
                    </a:cubicBezTo>
                    <a:cubicBezTo>
                      <a:pt x="504" y="233"/>
                      <a:pt x="504" y="200"/>
                      <a:pt x="504" y="170"/>
                    </a:cubicBezTo>
                    <a:cubicBezTo>
                      <a:pt x="504" y="137"/>
                      <a:pt x="504" y="105"/>
                      <a:pt x="502" y="75"/>
                    </a:cubicBezTo>
                    <a:moveTo>
                      <a:pt x="108" y="278"/>
                    </a:move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46" y="87"/>
                      <a:pt x="146" y="87"/>
                      <a:pt x="146" y="87"/>
                    </a:cubicBezTo>
                    <a:cubicBezTo>
                      <a:pt x="108" y="87"/>
                      <a:pt x="108" y="87"/>
                      <a:pt x="108" y="87"/>
                    </a:cubicBezTo>
                    <a:lnTo>
                      <a:pt x="108" y="278"/>
                    </a:lnTo>
                    <a:close/>
                    <a:moveTo>
                      <a:pt x="231" y="278"/>
                    </a:move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60"/>
                      <a:pt x="201" y="260"/>
                      <a:pt x="201" y="260"/>
                    </a:cubicBezTo>
                    <a:cubicBezTo>
                      <a:pt x="196" y="265"/>
                      <a:pt x="188" y="270"/>
                      <a:pt x="183" y="275"/>
                    </a:cubicBezTo>
                    <a:cubicBezTo>
                      <a:pt x="178" y="278"/>
                      <a:pt x="171" y="280"/>
                      <a:pt x="166" y="280"/>
                    </a:cubicBezTo>
                    <a:cubicBezTo>
                      <a:pt x="158" y="280"/>
                      <a:pt x="153" y="278"/>
                      <a:pt x="151" y="273"/>
                    </a:cubicBezTo>
                    <a:cubicBezTo>
                      <a:pt x="146" y="268"/>
                      <a:pt x="143" y="260"/>
                      <a:pt x="143" y="250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76" y="248"/>
                      <a:pt x="176" y="248"/>
                      <a:pt x="176" y="248"/>
                    </a:cubicBezTo>
                    <a:cubicBezTo>
                      <a:pt x="178" y="250"/>
                      <a:pt x="181" y="250"/>
                      <a:pt x="183" y="250"/>
                    </a:cubicBezTo>
                    <a:cubicBezTo>
                      <a:pt x="186" y="250"/>
                      <a:pt x="188" y="248"/>
                      <a:pt x="191" y="248"/>
                    </a:cubicBezTo>
                    <a:cubicBezTo>
                      <a:pt x="196" y="245"/>
                      <a:pt x="198" y="240"/>
                      <a:pt x="201" y="238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31" y="112"/>
                      <a:pt x="231" y="112"/>
                      <a:pt x="231" y="112"/>
                    </a:cubicBezTo>
                    <a:lnTo>
                      <a:pt x="231" y="278"/>
                    </a:lnTo>
                    <a:close/>
                    <a:moveTo>
                      <a:pt x="349" y="243"/>
                    </a:moveTo>
                    <a:cubicBezTo>
                      <a:pt x="349" y="255"/>
                      <a:pt x="346" y="263"/>
                      <a:pt x="341" y="270"/>
                    </a:cubicBezTo>
                    <a:cubicBezTo>
                      <a:pt x="339" y="275"/>
                      <a:pt x="331" y="280"/>
                      <a:pt x="321" y="280"/>
                    </a:cubicBezTo>
                    <a:cubicBezTo>
                      <a:pt x="316" y="280"/>
                      <a:pt x="311" y="278"/>
                      <a:pt x="306" y="275"/>
                    </a:cubicBezTo>
                    <a:cubicBezTo>
                      <a:pt x="301" y="273"/>
                      <a:pt x="296" y="270"/>
                      <a:pt x="294" y="265"/>
                    </a:cubicBezTo>
                    <a:cubicBezTo>
                      <a:pt x="294" y="278"/>
                      <a:pt x="294" y="278"/>
                      <a:pt x="294" y="278"/>
                    </a:cubicBezTo>
                    <a:cubicBezTo>
                      <a:pt x="261" y="278"/>
                      <a:pt x="261" y="278"/>
                      <a:pt x="261" y="278"/>
                    </a:cubicBezTo>
                    <a:cubicBezTo>
                      <a:pt x="261" y="55"/>
                      <a:pt x="261" y="55"/>
                      <a:pt x="261" y="55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6" y="120"/>
                      <a:pt x="301" y="117"/>
                      <a:pt x="306" y="115"/>
                    </a:cubicBezTo>
                    <a:cubicBezTo>
                      <a:pt x="311" y="112"/>
                      <a:pt x="314" y="110"/>
                      <a:pt x="319" y="110"/>
                    </a:cubicBezTo>
                    <a:cubicBezTo>
                      <a:pt x="329" y="110"/>
                      <a:pt x="336" y="115"/>
                      <a:pt x="341" y="120"/>
                    </a:cubicBezTo>
                    <a:cubicBezTo>
                      <a:pt x="346" y="127"/>
                      <a:pt x="349" y="137"/>
                      <a:pt x="349" y="153"/>
                    </a:cubicBezTo>
                    <a:lnTo>
                      <a:pt x="349" y="243"/>
                    </a:lnTo>
                    <a:close/>
                    <a:moveTo>
                      <a:pt x="462" y="198"/>
                    </a:moveTo>
                    <a:cubicBezTo>
                      <a:pt x="404" y="198"/>
                      <a:pt x="404" y="198"/>
                      <a:pt x="404" y="198"/>
                    </a:cubicBezTo>
                    <a:cubicBezTo>
                      <a:pt x="404" y="230"/>
                      <a:pt x="404" y="230"/>
                      <a:pt x="404" y="230"/>
                    </a:cubicBezTo>
                    <a:cubicBezTo>
                      <a:pt x="404" y="238"/>
                      <a:pt x="404" y="245"/>
                      <a:pt x="406" y="248"/>
                    </a:cubicBezTo>
                    <a:cubicBezTo>
                      <a:pt x="409" y="250"/>
                      <a:pt x="412" y="253"/>
                      <a:pt x="417" y="253"/>
                    </a:cubicBezTo>
                    <a:cubicBezTo>
                      <a:pt x="422" y="253"/>
                      <a:pt x="427" y="253"/>
                      <a:pt x="429" y="248"/>
                    </a:cubicBezTo>
                    <a:cubicBezTo>
                      <a:pt x="429" y="245"/>
                      <a:pt x="432" y="240"/>
                      <a:pt x="432" y="230"/>
                    </a:cubicBezTo>
                    <a:cubicBezTo>
                      <a:pt x="432" y="218"/>
                      <a:pt x="432" y="218"/>
                      <a:pt x="432" y="218"/>
                    </a:cubicBezTo>
                    <a:cubicBezTo>
                      <a:pt x="462" y="218"/>
                      <a:pt x="462" y="218"/>
                      <a:pt x="462" y="218"/>
                    </a:cubicBezTo>
                    <a:cubicBezTo>
                      <a:pt x="462" y="230"/>
                      <a:pt x="462" y="230"/>
                      <a:pt x="462" y="230"/>
                    </a:cubicBezTo>
                    <a:cubicBezTo>
                      <a:pt x="462" y="248"/>
                      <a:pt x="459" y="260"/>
                      <a:pt x="452" y="268"/>
                    </a:cubicBezTo>
                    <a:cubicBezTo>
                      <a:pt x="444" y="278"/>
                      <a:pt x="432" y="283"/>
                      <a:pt x="417" y="283"/>
                    </a:cubicBezTo>
                    <a:cubicBezTo>
                      <a:pt x="404" y="283"/>
                      <a:pt x="391" y="278"/>
                      <a:pt x="384" y="268"/>
                    </a:cubicBezTo>
                    <a:cubicBezTo>
                      <a:pt x="376" y="260"/>
                      <a:pt x="374" y="248"/>
                      <a:pt x="374" y="230"/>
                    </a:cubicBezTo>
                    <a:cubicBezTo>
                      <a:pt x="374" y="157"/>
                      <a:pt x="374" y="157"/>
                      <a:pt x="374" y="157"/>
                    </a:cubicBezTo>
                    <a:cubicBezTo>
                      <a:pt x="374" y="142"/>
                      <a:pt x="376" y="130"/>
                      <a:pt x="386" y="122"/>
                    </a:cubicBezTo>
                    <a:cubicBezTo>
                      <a:pt x="394" y="112"/>
                      <a:pt x="406" y="107"/>
                      <a:pt x="419" y="107"/>
                    </a:cubicBezTo>
                    <a:cubicBezTo>
                      <a:pt x="434" y="107"/>
                      <a:pt x="444" y="112"/>
                      <a:pt x="452" y="120"/>
                    </a:cubicBezTo>
                    <a:cubicBezTo>
                      <a:pt x="459" y="130"/>
                      <a:pt x="462" y="142"/>
                      <a:pt x="462" y="157"/>
                    </a:cubicBezTo>
                    <a:lnTo>
                      <a:pt x="462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2870;p29">
                <a:extLst>
                  <a:ext uri="{FF2B5EF4-FFF2-40B4-BE49-F238E27FC236}">
                    <a16:creationId xmlns:a16="http://schemas.microsoft.com/office/drawing/2014/main" id="{606F02A9-CC90-FC4A-BAE4-6A25780A4FAC}"/>
                  </a:ext>
                </a:extLst>
              </p:cNvPr>
              <p:cNvSpPr/>
              <p:nvPr/>
            </p:nvSpPr>
            <p:spPr>
              <a:xfrm>
                <a:off x="5346291" y="4308993"/>
                <a:ext cx="2222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4" extrusionOk="0">
                    <a:moveTo>
                      <a:pt x="1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2"/>
                      <a:pt x="0" y="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" y="109"/>
                      <a:pt x="2" y="112"/>
                      <a:pt x="5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7" y="114"/>
                      <a:pt x="19" y="114"/>
                      <a:pt x="21" y="112"/>
                    </a:cubicBezTo>
                    <a:cubicBezTo>
                      <a:pt x="21" y="109"/>
                      <a:pt x="24" y="107"/>
                      <a:pt x="24" y="99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0"/>
                      <a:pt x="21" y="7"/>
                      <a:pt x="19" y="2"/>
                    </a:cubicBezTo>
                    <a:cubicBezTo>
                      <a:pt x="19" y="0"/>
                      <a:pt x="14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871;p29">
                <a:extLst>
                  <a:ext uri="{FF2B5EF4-FFF2-40B4-BE49-F238E27FC236}">
                    <a16:creationId xmlns:a16="http://schemas.microsoft.com/office/drawing/2014/main" id="{D848579C-ED2D-2736-4852-D107E35FBA7D}"/>
                  </a:ext>
                </a:extLst>
              </p:cNvPr>
              <p:cNvSpPr/>
              <p:nvPr/>
            </p:nvSpPr>
            <p:spPr>
              <a:xfrm>
                <a:off x="5449478" y="4308993"/>
                <a:ext cx="269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4" extrusionOk="0">
                    <a:moveTo>
                      <a:pt x="15" y="0"/>
                    </a:moveTo>
                    <a:cubicBezTo>
                      <a:pt x="10" y="0"/>
                      <a:pt x="5" y="2"/>
                      <a:pt x="2" y="5"/>
                    </a:cubicBezTo>
                    <a:cubicBezTo>
                      <a:pt x="2" y="7"/>
                      <a:pt x="0" y="12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2"/>
                      <a:pt x="25" y="7"/>
                      <a:pt x="25" y="5"/>
                    </a:cubicBezTo>
                    <a:cubicBezTo>
                      <a:pt x="23" y="2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1743;p98">
              <a:extLst>
                <a:ext uri="{FF2B5EF4-FFF2-40B4-BE49-F238E27FC236}">
                  <a16:creationId xmlns:a16="http://schemas.microsoft.com/office/drawing/2014/main" id="{3FB1D7C3-5042-3797-0FF5-2B2C586FBF28}"/>
                </a:ext>
              </a:extLst>
            </p:cNvPr>
            <p:cNvGrpSpPr/>
            <p:nvPr/>
          </p:nvGrpSpPr>
          <p:grpSpPr>
            <a:xfrm>
              <a:off x="4874461" y="4158803"/>
              <a:ext cx="3106526" cy="922824"/>
              <a:chOff x="8394622" y="2698116"/>
              <a:chExt cx="2332475" cy="637458"/>
            </a:xfrm>
          </p:grpSpPr>
          <p:sp>
            <p:nvSpPr>
              <p:cNvPr id="51" name="Google Shape;1744;p98">
                <a:extLst>
                  <a:ext uri="{FF2B5EF4-FFF2-40B4-BE49-F238E27FC236}">
                    <a16:creationId xmlns:a16="http://schemas.microsoft.com/office/drawing/2014/main" id="{00386582-91AD-C110-AFC8-42EE1EC1AF65}"/>
                  </a:ext>
                </a:extLst>
              </p:cNvPr>
              <p:cNvSpPr txBox="1"/>
              <p:nvPr/>
            </p:nvSpPr>
            <p:spPr>
              <a:xfrm>
                <a:off x="8394622" y="2898976"/>
                <a:ext cx="2332475" cy="436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49494"/>
                  </a:buClr>
                  <a:buSzPts val="1200"/>
                  <a:buFont typeface="Arial"/>
                  <a:buNone/>
                </a:pPr>
                <a:r>
                  <a:rPr lang="en-US" dirty="0">
                    <a:solidFill>
                      <a:schemeClr val="bg1">
                        <a:lumMod val="25000"/>
                      </a:schemeClr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youtube.com/@servicenowsimple</a:t>
                </a:r>
              </a:p>
            </p:txBody>
          </p:sp>
          <p:sp>
            <p:nvSpPr>
              <p:cNvPr id="52" name="Google Shape;1745;p98">
                <a:extLst>
                  <a:ext uri="{FF2B5EF4-FFF2-40B4-BE49-F238E27FC236}">
                    <a16:creationId xmlns:a16="http://schemas.microsoft.com/office/drawing/2014/main" id="{AE2B7418-97DB-585F-91FB-161F774E2356}"/>
                  </a:ext>
                </a:extLst>
              </p:cNvPr>
              <p:cNvSpPr txBox="1"/>
              <p:nvPr/>
            </p:nvSpPr>
            <p:spPr>
              <a:xfrm>
                <a:off x="8448218" y="2698116"/>
                <a:ext cx="221876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bg1">
                        <a:lumMod val="25000"/>
                      </a:schemeClr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Our YouTube Channel</a:t>
                </a:r>
                <a:endParaRPr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90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98"/>
          <p:cNvGrpSpPr/>
          <p:nvPr/>
        </p:nvGrpSpPr>
        <p:grpSpPr>
          <a:xfrm>
            <a:off x="470455" y="1947424"/>
            <a:ext cx="6577984" cy="4004917"/>
            <a:chOff x="4984528" y="2980459"/>
            <a:chExt cx="2447155" cy="1753306"/>
          </a:xfrm>
        </p:grpSpPr>
        <p:sp>
          <p:nvSpPr>
            <p:cNvPr id="1733" name="Google Shape;1733;p98"/>
            <p:cNvSpPr/>
            <p:nvPr/>
          </p:nvSpPr>
          <p:spPr>
            <a:xfrm>
              <a:off x="4984528" y="2980459"/>
              <a:ext cx="2447155" cy="1753306"/>
            </a:xfrm>
            <a:custGeom>
              <a:avLst/>
              <a:gdLst/>
              <a:ahLst/>
              <a:cxnLst/>
              <a:rect l="l" t="t" r="r" b="b"/>
              <a:pathLst>
                <a:path w="1454" h="1042" extrusionOk="0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4" name="Google Shape;1734;p98"/>
            <p:cNvSpPr/>
            <p:nvPr/>
          </p:nvSpPr>
          <p:spPr>
            <a:xfrm>
              <a:off x="5114815" y="3093575"/>
              <a:ext cx="2187593" cy="1500814"/>
            </a:xfrm>
            <a:custGeom>
              <a:avLst/>
              <a:gdLst/>
              <a:ahLst/>
              <a:cxnLst/>
              <a:rect l="l" t="t" r="r" b="b"/>
              <a:pathLst>
                <a:path w="1300" h="892" extrusionOk="0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3" name="Google Shape;1743;p98"/>
          <p:cNvGrpSpPr/>
          <p:nvPr/>
        </p:nvGrpSpPr>
        <p:grpSpPr>
          <a:xfrm>
            <a:off x="7380964" y="2558305"/>
            <a:ext cx="3106526" cy="811480"/>
            <a:chOff x="8406961" y="2582537"/>
            <a:chExt cx="2332475" cy="811480"/>
          </a:xfrm>
        </p:grpSpPr>
        <p:sp>
          <p:nvSpPr>
            <p:cNvPr id="1744" name="Google Shape;1744;p98"/>
            <p:cNvSpPr txBox="1"/>
            <p:nvPr/>
          </p:nvSpPr>
          <p:spPr>
            <a:xfrm>
              <a:off x="8406961" y="2846037"/>
              <a:ext cx="233247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49494"/>
                </a:buClr>
                <a:buSzPts val="1200"/>
                <a:buFont typeface="Arial"/>
                <a:buNone/>
              </a:pPr>
              <a:r>
                <a:rPr lang="en-US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Single source of truth for the data</a:t>
              </a:r>
              <a:endParaRPr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5" name="Google Shape;1745;p98"/>
            <p:cNvSpPr txBox="1"/>
            <p:nvPr/>
          </p:nvSpPr>
          <p:spPr>
            <a:xfrm>
              <a:off x="8474024" y="2582537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Enterprise-wide Database</a:t>
              </a:r>
              <a:endParaRPr sz="16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6" name="Google Shape;1746;p98"/>
          <p:cNvGrpSpPr/>
          <p:nvPr/>
        </p:nvGrpSpPr>
        <p:grpSpPr>
          <a:xfrm>
            <a:off x="7380959" y="3920955"/>
            <a:ext cx="3106527" cy="763946"/>
            <a:chOff x="8041341" y="2583618"/>
            <a:chExt cx="2698095" cy="763946"/>
          </a:xfrm>
        </p:grpSpPr>
        <p:sp>
          <p:nvSpPr>
            <p:cNvPr id="1747" name="Google Shape;1747;p98"/>
            <p:cNvSpPr txBox="1"/>
            <p:nvPr/>
          </p:nvSpPr>
          <p:spPr>
            <a:xfrm>
              <a:off x="8041341" y="2846037"/>
              <a:ext cx="2698095" cy="50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49494"/>
                </a:buClr>
                <a:buSzPts val="1200"/>
                <a:buFont typeface="Arial"/>
                <a:buNone/>
              </a:pPr>
              <a:r>
                <a:rPr lang="en-US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ITSM, ITOM, HR Delivery, CSM, ALM, SecOps, and much more </a:t>
              </a:r>
              <a:endParaRPr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8" name="Google Shape;1748;p98"/>
            <p:cNvSpPr txBox="1"/>
            <p:nvPr/>
          </p:nvSpPr>
          <p:spPr>
            <a:xfrm>
              <a:off x="8470515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SaaS Applications</a:t>
              </a:r>
              <a:endParaRPr sz="16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9" name="Google Shape;1749;p98"/>
          <p:cNvGrpSpPr/>
          <p:nvPr/>
        </p:nvGrpSpPr>
        <p:grpSpPr>
          <a:xfrm>
            <a:off x="7293373" y="5365013"/>
            <a:ext cx="3194114" cy="838442"/>
            <a:chOff x="8041341" y="2555575"/>
            <a:chExt cx="2698095" cy="838442"/>
          </a:xfrm>
        </p:grpSpPr>
        <p:sp>
          <p:nvSpPr>
            <p:cNvPr id="1750" name="Google Shape;1750;p98"/>
            <p:cNvSpPr txBox="1"/>
            <p:nvPr/>
          </p:nvSpPr>
          <p:spPr>
            <a:xfrm>
              <a:off x="8041341" y="2846037"/>
              <a:ext cx="269809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49494"/>
                </a:buClr>
                <a:buSzPts val="1200"/>
                <a:buFont typeface="Arial"/>
                <a:buNone/>
              </a:pPr>
              <a:r>
                <a:rPr lang="en-US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Customize OOB apps or create entirely new ones</a:t>
              </a:r>
              <a:endParaRPr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1" name="Google Shape;1751;p98"/>
            <p:cNvSpPr txBox="1"/>
            <p:nvPr/>
          </p:nvSpPr>
          <p:spPr>
            <a:xfrm>
              <a:off x="8472622" y="2555575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Development Platform</a:t>
              </a:r>
              <a:endParaRPr sz="16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" name="Google Shape;1099;p91">
            <a:extLst>
              <a:ext uri="{FF2B5EF4-FFF2-40B4-BE49-F238E27FC236}">
                <a16:creationId xmlns:a16="http://schemas.microsoft.com/office/drawing/2014/main" id="{75270CC3-57D7-BCF4-2646-C0F298E36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327408"/>
            <a:ext cx="604730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Platform Overview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85F494-C556-AACB-9AD9-C34EA713924C}"/>
              </a:ext>
            </a:extLst>
          </p:cNvPr>
          <p:cNvGrpSpPr/>
          <p:nvPr/>
        </p:nvGrpSpPr>
        <p:grpSpPr>
          <a:xfrm>
            <a:off x="3250776" y="3298274"/>
            <a:ext cx="914400" cy="914400"/>
            <a:chOff x="2663825" y="1858963"/>
            <a:chExt cx="1058862" cy="1058863"/>
          </a:xfrm>
        </p:grpSpPr>
        <p:sp>
          <p:nvSpPr>
            <p:cNvPr id="8" name="Google Shape;2747;p28">
              <a:extLst>
                <a:ext uri="{FF2B5EF4-FFF2-40B4-BE49-F238E27FC236}">
                  <a16:creationId xmlns:a16="http://schemas.microsoft.com/office/drawing/2014/main" id="{88DDED74-339F-7CC1-E5FE-8E52F662D868}"/>
                </a:ext>
              </a:extLst>
            </p:cNvPr>
            <p:cNvSpPr/>
            <p:nvPr/>
          </p:nvSpPr>
          <p:spPr>
            <a:xfrm>
              <a:off x="2663825" y="1858963"/>
              <a:ext cx="1058862" cy="1058863"/>
            </a:xfrm>
            <a:prstGeom prst="ellipse">
              <a:avLst/>
            </a:prstGeom>
            <a:solidFill>
              <a:srgbClr val="38B2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849;p28">
              <a:extLst>
                <a:ext uri="{FF2B5EF4-FFF2-40B4-BE49-F238E27FC236}">
                  <a16:creationId xmlns:a16="http://schemas.microsoft.com/office/drawing/2014/main" id="{1416E0CE-2A38-D9FC-FFDF-3F2ABF21D3E7}"/>
                </a:ext>
              </a:extLst>
            </p:cNvPr>
            <p:cNvSpPr/>
            <p:nvPr/>
          </p:nvSpPr>
          <p:spPr>
            <a:xfrm>
              <a:off x="2981325" y="2114551"/>
              <a:ext cx="420687" cy="547688"/>
            </a:xfrm>
            <a:custGeom>
              <a:avLst/>
              <a:gdLst/>
              <a:ahLst/>
              <a:cxnLst/>
              <a:rect l="l" t="t" r="r" b="b"/>
              <a:pathLst>
                <a:path w="422" h="549" extrusionOk="0">
                  <a:moveTo>
                    <a:pt x="422" y="171"/>
                  </a:moveTo>
                  <a:cubicBezTo>
                    <a:pt x="422" y="68"/>
                    <a:pt x="422" y="68"/>
                    <a:pt x="422" y="68"/>
                  </a:cubicBezTo>
                  <a:cubicBezTo>
                    <a:pt x="422" y="24"/>
                    <a:pt x="314" y="0"/>
                    <a:pt x="211" y="0"/>
                  </a:cubicBezTo>
                  <a:cubicBezTo>
                    <a:pt x="109" y="0"/>
                    <a:pt x="0" y="24"/>
                    <a:pt x="0" y="6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1"/>
                    <a:pt x="6" y="189"/>
                    <a:pt x="14" y="197"/>
                  </a:cubicBezTo>
                  <a:cubicBezTo>
                    <a:pt x="5" y="205"/>
                    <a:pt x="0" y="213"/>
                    <a:pt x="0" y="22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5"/>
                    <a:pt x="6" y="344"/>
                    <a:pt x="14" y="352"/>
                  </a:cubicBezTo>
                  <a:cubicBezTo>
                    <a:pt x="5" y="359"/>
                    <a:pt x="0" y="368"/>
                    <a:pt x="0" y="377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25"/>
                    <a:pt x="109" y="549"/>
                    <a:pt x="211" y="549"/>
                  </a:cubicBezTo>
                  <a:cubicBezTo>
                    <a:pt x="314" y="549"/>
                    <a:pt x="422" y="525"/>
                    <a:pt x="422" y="481"/>
                  </a:cubicBezTo>
                  <a:cubicBezTo>
                    <a:pt x="422" y="377"/>
                    <a:pt x="422" y="377"/>
                    <a:pt x="422" y="377"/>
                  </a:cubicBezTo>
                  <a:cubicBezTo>
                    <a:pt x="422" y="368"/>
                    <a:pt x="418" y="359"/>
                    <a:pt x="408" y="352"/>
                  </a:cubicBezTo>
                  <a:cubicBezTo>
                    <a:pt x="417" y="344"/>
                    <a:pt x="422" y="335"/>
                    <a:pt x="422" y="326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22" y="213"/>
                    <a:pt x="418" y="205"/>
                    <a:pt x="408" y="197"/>
                  </a:cubicBezTo>
                  <a:cubicBezTo>
                    <a:pt x="417" y="189"/>
                    <a:pt x="422" y="181"/>
                    <a:pt x="422" y="171"/>
                  </a:cubicBezTo>
                  <a:moveTo>
                    <a:pt x="394" y="190"/>
                  </a:moveTo>
                  <a:cubicBezTo>
                    <a:pt x="393" y="191"/>
                    <a:pt x="393" y="191"/>
                    <a:pt x="392" y="192"/>
                  </a:cubicBezTo>
                  <a:cubicBezTo>
                    <a:pt x="363" y="210"/>
                    <a:pt x="296" y="225"/>
                    <a:pt x="211" y="225"/>
                  </a:cubicBezTo>
                  <a:cubicBezTo>
                    <a:pt x="126" y="225"/>
                    <a:pt x="60" y="210"/>
                    <a:pt x="31" y="192"/>
                  </a:cubicBezTo>
                  <a:cubicBezTo>
                    <a:pt x="30" y="191"/>
                    <a:pt x="29" y="191"/>
                    <a:pt x="29" y="190"/>
                  </a:cubicBezTo>
                  <a:cubicBezTo>
                    <a:pt x="19" y="184"/>
                    <a:pt x="14" y="178"/>
                    <a:pt x="14" y="17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47" y="121"/>
                    <a:pt x="131" y="136"/>
                    <a:pt x="211" y="136"/>
                  </a:cubicBezTo>
                  <a:cubicBezTo>
                    <a:pt x="292" y="136"/>
                    <a:pt x="376" y="121"/>
                    <a:pt x="408" y="94"/>
                  </a:cubicBezTo>
                  <a:cubicBezTo>
                    <a:pt x="408" y="171"/>
                    <a:pt x="408" y="171"/>
                    <a:pt x="408" y="171"/>
                  </a:cubicBezTo>
                  <a:cubicBezTo>
                    <a:pt x="408" y="178"/>
                    <a:pt x="403" y="184"/>
                    <a:pt x="394" y="190"/>
                  </a:cubicBezTo>
                  <a:moveTo>
                    <a:pt x="211" y="14"/>
                  </a:moveTo>
                  <a:cubicBezTo>
                    <a:pt x="327" y="14"/>
                    <a:pt x="408" y="42"/>
                    <a:pt x="408" y="68"/>
                  </a:cubicBezTo>
                  <a:cubicBezTo>
                    <a:pt x="408" y="93"/>
                    <a:pt x="327" y="122"/>
                    <a:pt x="211" y="122"/>
                  </a:cubicBezTo>
                  <a:cubicBezTo>
                    <a:pt x="95" y="122"/>
                    <a:pt x="14" y="93"/>
                    <a:pt x="14" y="68"/>
                  </a:cubicBezTo>
                  <a:cubicBezTo>
                    <a:pt x="14" y="42"/>
                    <a:pt x="95" y="14"/>
                    <a:pt x="211" y="14"/>
                  </a:cubicBezTo>
                  <a:moveTo>
                    <a:pt x="394" y="345"/>
                  </a:moveTo>
                  <a:cubicBezTo>
                    <a:pt x="393" y="345"/>
                    <a:pt x="393" y="346"/>
                    <a:pt x="392" y="346"/>
                  </a:cubicBezTo>
                  <a:cubicBezTo>
                    <a:pt x="363" y="365"/>
                    <a:pt x="297" y="380"/>
                    <a:pt x="211" y="380"/>
                  </a:cubicBezTo>
                  <a:cubicBezTo>
                    <a:pt x="126" y="380"/>
                    <a:pt x="60" y="365"/>
                    <a:pt x="31" y="346"/>
                  </a:cubicBezTo>
                  <a:cubicBezTo>
                    <a:pt x="30" y="346"/>
                    <a:pt x="29" y="345"/>
                    <a:pt x="29" y="345"/>
                  </a:cubicBezTo>
                  <a:cubicBezTo>
                    <a:pt x="20" y="339"/>
                    <a:pt x="14" y="332"/>
                    <a:pt x="14" y="326"/>
                  </a:cubicBezTo>
                  <a:cubicBezTo>
                    <a:pt x="14" y="248"/>
                    <a:pt x="14" y="248"/>
                    <a:pt x="14" y="248"/>
                  </a:cubicBezTo>
                  <a:cubicBezTo>
                    <a:pt x="47" y="276"/>
                    <a:pt x="131" y="290"/>
                    <a:pt x="211" y="290"/>
                  </a:cubicBezTo>
                  <a:cubicBezTo>
                    <a:pt x="292" y="290"/>
                    <a:pt x="376" y="276"/>
                    <a:pt x="408" y="248"/>
                  </a:cubicBezTo>
                  <a:cubicBezTo>
                    <a:pt x="408" y="326"/>
                    <a:pt x="408" y="326"/>
                    <a:pt x="408" y="326"/>
                  </a:cubicBezTo>
                  <a:cubicBezTo>
                    <a:pt x="408" y="332"/>
                    <a:pt x="403" y="339"/>
                    <a:pt x="394" y="345"/>
                  </a:cubicBezTo>
                  <a:moveTo>
                    <a:pt x="211" y="535"/>
                  </a:moveTo>
                  <a:cubicBezTo>
                    <a:pt x="95" y="535"/>
                    <a:pt x="14" y="506"/>
                    <a:pt x="14" y="481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47" y="430"/>
                    <a:pt x="131" y="445"/>
                    <a:pt x="211" y="445"/>
                  </a:cubicBezTo>
                  <a:cubicBezTo>
                    <a:pt x="292" y="445"/>
                    <a:pt x="376" y="430"/>
                    <a:pt x="408" y="403"/>
                  </a:cubicBezTo>
                  <a:cubicBezTo>
                    <a:pt x="408" y="481"/>
                    <a:pt x="408" y="481"/>
                    <a:pt x="408" y="481"/>
                  </a:cubicBezTo>
                  <a:cubicBezTo>
                    <a:pt x="408" y="506"/>
                    <a:pt x="327" y="535"/>
                    <a:pt x="211" y="535"/>
                  </a:cubicBezTo>
                  <a:moveTo>
                    <a:pt x="408" y="377"/>
                  </a:moveTo>
                  <a:cubicBezTo>
                    <a:pt x="408" y="403"/>
                    <a:pt x="327" y="431"/>
                    <a:pt x="211" y="431"/>
                  </a:cubicBezTo>
                  <a:cubicBezTo>
                    <a:pt x="95" y="431"/>
                    <a:pt x="14" y="403"/>
                    <a:pt x="14" y="377"/>
                  </a:cubicBezTo>
                  <a:cubicBezTo>
                    <a:pt x="14" y="370"/>
                    <a:pt x="20" y="364"/>
                    <a:pt x="26" y="360"/>
                  </a:cubicBezTo>
                  <a:cubicBezTo>
                    <a:pt x="65" y="382"/>
                    <a:pt x="140" y="394"/>
                    <a:pt x="211" y="394"/>
                  </a:cubicBezTo>
                  <a:cubicBezTo>
                    <a:pt x="283" y="394"/>
                    <a:pt x="358" y="382"/>
                    <a:pt x="396" y="360"/>
                  </a:cubicBezTo>
                  <a:cubicBezTo>
                    <a:pt x="402" y="364"/>
                    <a:pt x="408" y="370"/>
                    <a:pt x="408" y="377"/>
                  </a:cubicBezTo>
                  <a:moveTo>
                    <a:pt x="408" y="222"/>
                  </a:moveTo>
                  <a:cubicBezTo>
                    <a:pt x="408" y="248"/>
                    <a:pt x="327" y="276"/>
                    <a:pt x="211" y="276"/>
                  </a:cubicBezTo>
                  <a:cubicBezTo>
                    <a:pt x="95" y="276"/>
                    <a:pt x="14" y="248"/>
                    <a:pt x="14" y="222"/>
                  </a:cubicBezTo>
                  <a:cubicBezTo>
                    <a:pt x="14" y="216"/>
                    <a:pt x="20" y="210"/>
                    <a:pt x="26" y="205"/>
                  </a:cubicBezTo>
                  <a:cubicBezTo>
                    <a:pt x="65" y="228"/>
                    <a:pt x="140" y="239"/>
                    <a:pt x="211" y="239"/>
                  </a:cubicBezTo>
                  <a:cubicBezTo>
                    <a:pt x="283" y="239"/>
                    <a:pt x="358" y="228"/>
                    <a:pt x="397" y="205"/>
                  </a:cubicBezTo>
                  <a:cubicBezTo>
                    <a:pt x="403" y="210"/>
                    <a:pt x="408" y="216"/>
                    <a:pt x="408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F2F1CE-CF7B-635B-D218-72B39F0BA0A7}"/>
              </a:ext>
            </a:extLst>
          </p:cNvPr>
          <p:cNvGrpSpPr/>
          <p:nvPr/>
        </p:nvGrpSpPr>
        <p:grpSpPr>
          <a:xfrm>
            <a:off x="4758746" y="3298274"/>
            <a:ext cx="914400" cy="914400"/>
            <a:chOff x="5097463" y="1762125"/>
            <a:chExt cx="954088" cy="958850"/>
          </a:xfrm>
        </p:grpSpPr>
        <p:sp>
          <p:nvSpPr>
            <p:cNvPr id="12" name="Google Shape;3307;p32">
              <a:extLst>
                <a:ext uri="{FF2B5EF4-FFF2-40B4-BE49-F238E27FC236}">
                  <a16:creationId xmlns:a16="http://schemas.microsoft.com/office/drawing/2014/main" id="{00833867-5FF0-B04A-BD22-7F687BCC71F9}"/>
                </a:ext>
              </a:extLst>
            </p:cNvPr>
            <p:cNvSpPr/>
            <p:nvPr/>
          </p:nvSpPr>
          <p:spPr>
            <a:xfrm>
              <a:off x="5097463" y="1762125"/>
              <a:ext cx="954088" cy="958850"/>
            </a:xfrm>
            <a:prstGeom prst="ellipse">
              <a:avLst/>
            </a:prstGeom>
            <a:solidFill>
              <a:srgbClr val="288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53;p32">
              <a:extLst>
                <a:ext uri="{FF2B5EF4-FFF2-40B4-BE49-F238E27FC236}">
                  <a16:creationId xmlns:a16="http://schemas.microsoft.com/office/drawing/2014/main" id="{F45CBD2A-F152-35F9-BC42-643C229CF858}"/>
                </a:ext>
              </a:extLst>
            </p:cNvPr>
            <p:cNvSpPr/>
            <p:nvPr/>
          </p:nvSpPr>
          <p:spPr>
            <a:xfrm>
              <a:off x="5292725" y="1985963"/>
              <a:ext cx="565150" cy="512763"/>
            </a:xfrm>
            <a:custGeom>
              <a:avLst/>
              <a:gdLst/>
              <a:ahLst/>
              <a:cxnLst/>
              <a:rect l="l" t="t" r="r" b="b"/>
              <a:pathLst>
                <a:path w="170" h="154" extrusionOk="0">
                  <a:moveTo>
                    <a:pt x="26" y="154"/>
                  </a:moveTo>
                  <a:cubicBezTo>
                    <a:pt x="25" y="154"/>
                    <a:pt x="23" y="154"/>
                    <a:pt x="22" y="153"/>
                  </a:cubicBezTo>
                  <a:cubicBezTo>
                    <a:pt x="22" y="153"/>
                    <a:pt x="19" y="150"/>
                    <a:pt x="16" y="147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6"/>
                    <a:pt x="2" y="133"/>
                    <a:pt x="1" y="132"/>
                  </a:cubicBezTo>
                  <a:cubicBezTo>
                    <a:pt x="0" y="131"/>
                    <a:pt x="0" y="125"/>
                    <a:pt x="1" y="124"/>
                  </a:cubicBezTo>
                  <a:cubicBezTo>
                    <a:pt x="1" y="124"/>
                    <a:pt x="2" y="123"/>
                    <a:pt x="4" y="122"/>
                  </a:cubicBezTo>
                  <a:cubicBezTo>
                    <a:pt x="9" y="119"/>
                    <a:pt x="19" y="113"/>
                    <a:pt x="24" y="107"/>
                  </a:cubicBezTo>
                  <a:cubicBezTo>
                    <a:pt x="27" y="104"/>
                    <a:pt x="31" y="100"/>
                    <a:pt x="35" y="95"/>
                  </a:cubicBezTo>
                  <a:cubicBezTo>
                    <a:pt x="39" y="91"/>
                    <a:pt x="43" y="86"/>
                    <a:pt x="47" y="82"/>
                  </a:cubicBezTo>
                  <a:cubicBezTo>
                    <a:pt x="50" y="79"/>
                    <a:pt x="53" y="77"/>
                    <a:pt x="56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1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6" y="24"/>
                    <a:pt x="36" y="25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2" y="61"/>
                    <a:pt x="74" y="59"/>
                    <a:pt x="76" y="58"/>
                  </a:cubicBezTo>
                  <a:cubicBezTo>
                    <a:pt x="77" y="57"/>
                    <a:pt x="77" y="57"/>
                    <a:pt x="78" y="57"/>
                  </a:cubicBezTo>
                  <a:cubicBezTo>
                    <a:pt x="79" y="55"/>
                    <a:pt x="81" y="55"/>
                    <a:pt x="83" y="56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48"/>
                    <a:pt x="95" y="43"/>
                    <a:pt x="95" y="38"/>
                  </a:cubicBezTo>
                  <a:cubicBezTo>
                    <a:pt x="96" y="32"/>
                    <a:pt x="94" y="26"/>
                    <a:pt x="88" y="20"/>
                  </a:cubicBezTo>
                  <a:cubicBezTo>
                    <a:pt x="80" y="12"/>
                    <a:pt x="69" y="11"/>
                    <a:pt x="67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2"/>
                    <a:pt x="61" y="11"/>
                    <a:pt x="61" y="8"/>
                  </a:cubicBezTo>
                  <a:cubicBezTo>
                    <a:pt x="60" y="7"/>
                    <a:pt x="61" y="5"/>
                    <a:pt x="63" y="4"/>
                  </a:cubicBezTo>
                  <a:cubicBezTo>
                    <a:pt x="68" y="1"/>
                    <a:pt x="75" y="0"/>
                    <a:pt x="83" y="0"/>
                  </a:cubicBezTo>
                  <a:cubicBezTo>
                    <a:pt x="96" y="0"/>
                    <a:pt x="114" y="3"/>
                    <a:pt x="132" y="21"/>
                  </a:cubicBezTo>
                  <a:cubicBezTo>
                    <a:pt x="140" y="29"/>
                    <a:pt x="144" y="34"/>
                    <a:pt x="144" y="38"/>
                  </a:cubicBezTo>
                  <a:cubicBezTo>
                    <a:pt x="144" y="39"/>
                    <a:pt x="144" y="41"/>
                    <a:pt x="144" y="42"/>
                  </a:cubicBezTo>
                  <a:cubicBezTo>
                    <a:pt x="144" y="44"/>
                    <a:pt x="144" y="45"/>
                    <a:pt x="145" y="46"/>
                  </a:cubicBezTo>
                  <a:cubicBezTo>
                    <a:pt x="146" y="48"/>
                    <a:pt x="149" y="49"/>
                    <a:pt x="153" y="48"/>
                  </a:cubicBezTo>
                  <a:cubicBezTo>
                    <a:pt x="155" y="48"/>
                    <a:pt x="157" y="49"/>
                    <a:pt x="159" y="50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70" y="61"/>
                    <a:pt x="170" y="65"/>
                    <a:pt x="168" y="6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8" y="87"/>
                    <a:pt x="146" y="87"/>
                    <a:pt x="145" y="87"/>
                  </a:cubicBezTo>
                  <a:cubicBezTo>
                    <a:pt x="143" y="87"/>
                    <a:pt x="142" y="87"/>
                    <a:pt x="141" y="8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1" y="75"/>
                    <a:pt x="130" y="73"/>
                    <a:pt x="130" y="71"/>
                  </a:cubicBezTo>
                  <a:cubicBezTo>
                    <a:pt x="131" y="67"/>
                    <a:pt x="131" y="63"/>
                    <a:pt x="128" y="61"/>
                  </a:cubicBezTo>
                  <a:cubicBezTo>
                    <a:pt x="125" y="57"/>
                    <a:pt x="123" y="57"/>
                    <a:pt x="118" y="57"/>
                  </a:cubicBezTo>
                  <a:cubicBezTo>
                    <a:pt x="114" y="58"/>
                    <a:pt x="107" y="63"/>
                    <a:pt x="98" y="71"/>
                  </a:cubicBezTo>
                  <a:cubicBezTo>
                    <a:pt x="99" y="73"/>
                    <a:pt x="99" y="75"/>
                    <a:pt x="98" y="77"/>
                  </a:cubicBezTo>
                  <a:cubicBezTo>
                    <a:pt x="98" y="77"/>
                    <a:pt x="97" y="77"/>
                    <a:pt x="97" y="77"/>
                  </a:cubicBezTo>
                  <a:cubicBezTo>
                    <a:pt x="97" y="78"/>
                    <a:pt x="97" y="79"/>
                    <a:pt x="95" y="80"/>
                  </a:cubicBezTo>
                  <a:cubicBezTo>
                    <a:pt x="97" y="81"/>
                    <a:pt x="98" y="81"/>
                    <a:pt x="99" y="82"/>
                  </a:cubicBezTo>
                  <a:cubicBezTo>
                    <a:pt x="102" y="82"/>
                    <a:pt x="104" y="83"/>
                    <a:pt x="107" y="86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7" y="126"/>
                    <a:pt x="147" y="131"/>
                    <a:pt x="144" y="134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7" y="151"/>
                    <a:pt x="125" y="152"/>
                    <a:pt x="122" y="152"/>
                  </a:cubicBezTo>
                  <a:cubicBezTo>
                    <a:pt x="120" y="152"/>
                    <a:pt x="118" y="151"/>
                    <a:pt x="117" y="150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77" y="110"/>
                    <a:pt x="76" y="108"/>
                    <a:pt x="76" y="105"/>
                  </a:cubicBezTo>
                  <a:cubicBezTo>
                    <a:pt x="75" y="105"/>
                    <a:pt x="75" y="105"/>
                    <a:pt x="75" y="104"/>
                  </a:cubicBezTo>
                  <a:cubicBezTo>
                    <a:pt x="74" y="105"/>
                    <a:pt x="74" y="106"/>
                    <a:pt x="73" y="107"/>
                  </a:cubicBezTo>
                  <a:cubicBezTo>
                    <a:pt x="68" y="111"/>
                    <a:pt x="65" y="114"/>
                    <a:pt x="62" y="116"/>
                  </a:cubicBezTo>
                  <a:cubicBezTo>
                    <a:pt x="59" y="119"/>
                    <a:pt x="57" y="121"/>
                    <a:pt x="53" y="124"/>
                  </a:cubicBezTo>
                  <a:cubicBezTo>
                    <a:pt x="48" y="130"/>
                    <a:pt x="38" y="143"/>
                    <a:pt x="33" y="149"/>
                  </a:cubicBezTo>
                  <a:cubicBezTo>
                    <a:pt x="31" y="152"/>
                    <a:pt x="31" y="153"/>
                    <a:pt x="30" y="153"/>
                  </a:cubicBezTo>
                  <a:cubicBezTo>
                    <a:pt x="29" y="154"/>
                    <a:pt x="28" y="154"/>
                    <a:pt x="26" y="154"/>
                  </a:cubicBezTo>
                  <a:moveTo>
                    <a:pt x="25" y="150"/>
                  </a:moveTo>
                  <a:cubicBezTo>
                    <a:pt x="25" y="150"/>
                    <a:pt x="25" y="150"/>
                    <a:pt x="26" y="150"/>
                  </a:cubicBezTo>
                  <a:cubicBezTo>
                    <a:pt x="27" y="150"/>
                    <a:pt x="27" y="150"/>
                    <a:pt x="28" y="150"/>
                  </a:cubicBezTo>
                  <a:cubicBezTo>
                    <a:pt x="28" y="150"/>
                    <a:pt x="29" y="148"/>
                    <a:pt x="30" y="147"/>
                  </a:cubicBezTo>
                  <a:cubicBezTo>
                    <a:pt x="35" y="140"/>
                    <a:pt x="45" y="127"/>
                    <a:pt x="51" y="122"/>
                  </a:cubicBezTo>
                  <a:cubicBezTo>
                    <a:pt x="54" y="118"/>
                    <a:pt x="57" y="116"/>
                    <a:pt x="60" y="113"/>
                  </a:cubicBezTo>
                  <a:cubicBezTo>
                    <a:pt x="63" y="111"/>
                    <a:pt x="66" y="108"/>
                    <a:pt x="70" y="104"/>
                  </a:cubicBezTo>
                  <a:cubicBezTo>
                    <a:pt x="71" y="103"/>
                    <a:pt x="73" y="101"/>
                    <a:pt x="74" y="100"/>
                  </a:cubicBezTo>
                  <a:cubicBezTo>
                    <a:pt x="75" y="99"/>
                    <a:pt x="75" y="99"/>
                    <a:pt x="76" y="99"/>
                  </a:cubicBezTo>
                  <a:cubicBezTo>
                    <a:pt x="77" y="99"/>
                    <a:pt x="77" y="99"/>
                    <a:pt x="77" y="100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80" y="106"/>
                    <a:pt x="80" y="108"/>
                    <a:pt x="82" y="110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0" y="148"/>
                    <a:pt x="121" y="148"/>
                    <a:pt x="122" y="148"/>
                  </a:cubicBezTo>
                  <a:cubicBezTo>
                    <a:pt x="124" y="148"/>
                    <a:pt x="125" y="148"/>
                    <a:pt x="126" y="147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3" y="130"/>
                    <a:pt x="143" y="127"/>
                    <a:pt x="141" y="125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2" y="87"/>
                    <a:pt x="100" y="86"/>
                    <a:pt x="98" y="85"/>
                  </a:cubicBezTo>
                  <a:cubicBezTo>
                    <a:pt x="96" y="85"/>
                    <a:pt x="94" y="84"/>
                    <a:pt x="92" y="82"/>
                  </a:cubicBezTo>
                  <a:cubicBezTo>
                    <a:pt x="91" y="81"/>
                    <a:pt x="91" y="80"/>
                    <a:pt x="91" y="79"/>
                  </a:cubicBezTo>
                  <a:cubicBezTo>
                    <a:pt x="93" y="77"/>
                    <a:pt x="94" y="76"/>
                    <a:pt x="94" y="75"/>
                  </a:cubicBezTo>
                  <a:cubicBezTo>
                    <a:pt x="94" y="75"/>
                    <a:pt x="94" y="75"/>
                    <a:pt x="95" y="74"/>
                  </a:cubicBezTo>
                  <a:cubicBezTo>
                    <a:pt x="95" y="74"/>
                    <a:pt x="95" y="73"/>
                    <a:pt x="95" y="73"/>
                  </a:cubicBezTo>
                  <a:cubicBezTo>
                    <a:pt x="95" y="73"/>
                    <a:pt x="95" y="72"/>
                    <a:pt x="95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2"/>
                    <a:pt x="94" y="71"/>
                    <a:pt x="95" y="70"/>
                  </a:cubicBezTo>
                  <a:cubicBezTo>
                    <a:pt x="102" y="63"/>
                    <a:pt x="112" y="54"/>
                    <a:pt x="118" y="53"/>
                  </a:cubicBezTo>
                  <a:cubicBezTo>
                    <a:pt x="124" y="53"/>
                    <a:pt x="128" y="55"/>
                    <a:pt x="131" y="58"/>
                  </a:cubicBezTo>
                  <a:cubicBezTo>
                    <a:pt x="134" y="61"/>
                    <a:pt x="135" y="66"/>
                    <a:pt x="134" y="72"/>
                  </a:cubicBezTo>
                  <a:cubicBezTo>
                    <a:pt x="134" y="72"/>
                    <a:pt x="134" y="73"/>
                    <a:pt x="135" y="74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4"/>
                    <a:pt x="145" y="84"/>
                    <a:pt x="146" y="83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63"/>
                    <a:pt x="166" y="62"/>
                    <a:pt x="165" y="62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5" y="52"/>
                    <a:pt x="155" y="52"/>
                    <a:pt x="154" y="52"/>
                  </a:cubicBezTo>
                  <a:cubicBezTo>
                    <a:pt x="153" y="52"/>
                    <a:pt x="152" y="52"/>
                    <a:pt x="151" y="52"/>
                  </a:cubicBezTo>
                  <a:cubicBezTo>
                    <a:pt x="147" y="52"/>
                    <a:pt x="144" y="51"/>
                    <a:pt x="142" y="49"/>
                  </a:cubicBezTo>
                  <a:cubicBezTo>
                    <a:pt x="140" y="47"/>
                    <a:pt x="140" y="44"/>
                    <a:pt x="140" y="42"/>
                  </a:cubicBezTo>
                  <a:cubicBezTo>
                    <a:pt x="140" y="41"/>
                    <a:pt x="141" y="39"/>
                    <a:pt x="140" y="38"/>
                  </a:cubicBezTo>
                  <a:cubicBezTo>
                    <a:pt x="140" y="35"/>
                    <a:pt x="132" y="27"/>
                    <a:pt x="129" y="24"/>
                  </a:cubicBezTo>
                  <a:cubicBezTo>
                    <a:pt x="112" y="7"/>
                    <a:pt x="95" y="4"/>
                    <a:pt x="83" y="4"/>
                  </a:cubicBezTo>
                  <a:cubicBezTo>
                    <a:pt x="75" y="4"/>
                    <a:pt x="68" y="6"/>
                    <a:pt x="65" y="7"/>
                  </a:cubicBezTo>
                  <a:cubicBezTo>
                    <a:pt x="65" y="7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7" y="8"/>
                  </a:cubicBezTo>
                  <a:cubicBezTo>
                    <a:pt x="70" y="8"/>
                    <a:pt x="81" y="8"/>
                    <a:pt x="90" y="17"/>
                  </a:cubicBezTo>
                  <a:cubicBezTo>
                    <a:pt x="97" y="24"/>
                    <a:pt x="100" y="31"/>
                    <a:pt x="99" y="38"/>
                  </a:cubicBezTo>
                  <a:cubicBezTo>
                    <a:pt x="98" y="45"/>
                    <a:pt x="94" y="50"/>
                    <a:pt x="92" y="52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2" y="60"/>
                    <a:pt x="82" y="60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9"/>
                    <a:pt x="80" y="59"/>
                    <a:pt x="80" y="60"/>
                  </a:cubicBezTo>
                  <a:cubicBezTo>
                    <a:pt x="80" y="60"/>
                    <a:pt x="79" y="60"/>
                    <a:pt x="78" y="61"/>
                  </a:cubicBezTo>
                  <a:cubicBezTo>
                    <a:pt x="76" y="62"/>
                    <a:pt x="73" y="64"/>
                    <a:pt x="69" y="67"/>
                  </a:cubicBezTo>
                  <a:cubicBezTo>
                    <a:pt x="69" y="68"/>
                    <a:pt x="68" y="68"/>
                    <a:pt x="67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3"/>
                    <a:pt x="61" y="73"/>
                    <a:pt x="61" y="74"/>
                  </a:cubicBezTo>
                  <a:cubicBezTo>
                    <a:pt x="61" y="74"/>
                    <a:pt x="61" y="75"/>
                    <a:pt x="60" y="75"/>
                  </a:cubicBezTo>
                  <a:cubicBezTo>
                    <a:pt x="56" y="79"/>
                    <a:pt x="52" y="82"/>
                    <a:pt x="50" y="84"/>
                  </a:cubicBezTo>
                  <a:cubicBezTo>
                    <a:pt x="46" y="88"/>
                    <a:pt x="42" y="93"/>
                    <a:pt x="38" y="98"/>
                  </a:cubicBezTo>
                  <a:cubicBezTo>
                    <a:pt x="34" y="102"/>
                    <a:pt x="30" y="106"/>
                    <a:pt x="27" y="110"/>
                  </a:cubicBezTo>
                  <a:cubicBezTo>
                    <a:pt x="21" y="115"/>
                    <a:pt x="11" y="122"/>
                    <a:pt x="6" y="125"/>
                  </a:cubicBezTo>
                  <a:cubicBezTo>
                    <a:pt x="5" y="126"/>
                    <a:pt x="4" y="126"/>
                    <a:pt x="4" y="127"/>
                  </a:cubicBezTo>
                  <a:cubicBezTo>
                    <a:pt x="4" y="127"/>
                    <a:pt x="4" y="129"/>
                    <a:pt x="4" y="130"/>
                  </a:cubicBezTo>
                  <a:cubicBezTo>
                    <a:pt x="5" y="131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2" y="147"/>
                    <a:pt x="24" y="150"/>
                    <a:pt x="25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1B528-9DF4-4468-E6C7-989115670291}"/>
              </a:ext>
            </a:extLst>
          </p:cNvPr>
          <p:cNvGrpSpPr/>
          <p:nvPr/>
        </p:nvGrpSpPr>
        <p:grpSpPr>
          <a:xfrm>
            <a:off x="1742806" y="3298274"/>
            <a:ext cx="914400" cy="914400"/>
            <a:chOff x="3070225" y="1212850"/>
            <a:chExt cx="598487" cy="598488"/>
          </a:xfrm>
        </p:grpSpPr>
        <p:sp>
          <p:nvSpPr>
            <p:cNvPr id="15" name="Google Shape;2953;p30">
              <a:extLst>
                <a:ext uri="{FF2B5EF4-FFF2-40B4-BE49-F238E27FC236}">
                  <a16:creationId xmlns:a16="http://schemas.microsoft.com/office/drawing/2014/main" id="{9E2FB46C-9497-B614-12A6-C0265BA9F882}"/>
                </a:ext>
              </a:extLst>
            </p:cNvPr>
            <p:cNvSpPr/>
            <p:nvPr/>
          </p:nvSpPr>
          <p:spPr>
            <a:xfrm>
              <a:off x="3070225" y="1212850"/>
              <a:ext cx="598487" cy="598488"/>
            </a:xfrm>
            <a:prstGeom prst="ellipse">
              <a:avLst/>
            </a:prstGeom>
            <a:solidFill>
              <a:srgbClr val="3FAC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119;p30">
              <a:extLst>
                <a:ext uri="{FF2B5EF4-FFF2-40B4-BE49-F238E27FC236}">
                  <a16:creationId xmlns:a16="http://schemas.microsoft.com/office/drawing/2014/main" id="{07EA790B-EEF8-A2B0-DEF7-7BC21F2ECD5E}"/>
                </a:ext>
              </a:extLst>
            </p:cNvPr>
            <p:cNvSpPr/>
            <p:nvPr/>
          </p:nvSpPr>
          <p:spPr>
            <a:xfrm>
              <a:off x="3213100" y="1338263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558" h="559" extrusionOk="0">
                  <a:moveTo>
                    <a:pt x="461" y="335"/>
                  </a:moveTo>
                  <a:cubicBezTo>
                    <a:pt x="498" y="298"/>
                    <a:pt x="498" y="298"/>
                    <a:pt x="498" y="298"/>
                  </a:cubicBezTo>
                  <a:cubicBezTo>
                    <a:pt x="500" y="295"/>
                    <a:pt x="500" y="291"/>
                    <a:pt x="498" y="288"/>
                  </a:cubicBezTo>
                  <a:cubicBezTo>
                    <a:pt x="495" y="285"/>
                    <a:pt x="490" y="285"/>
                    <a:pt x="488" y="288"/>
                  </a:cubicBezTo>
                  <a:cubicBezTo>
                    <a:pt x="452" y="323"/>
                    <a:pt x="452" y="323"/>
                    <a:pt x="452" y="323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53" y="116"/>
                    <a:pt x="554" y="115"/>
                    <a:pt x="554" y="113"/>
                  </a:cubicBezTo>
                  <a:cubicBezTo>
                    <a:pt x="554" y="111"/>
                    <a:pt x="553" y="109"/>
                    <a:pt x="552" y="108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48" y="4"/>
                    <a:pt x="443" y="4"/>
                    <a:pt x="440" y="6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00" y="61"/>
                    <a:pt x="300" y="61"/>
                    <a:pt x="300" y="61"/>
                  </a:cubicBezTo>
                  <a:cubicBezTo>
                    <a:pt x="297" y="58"/>
                    <a:pt x="293" y="58"/>
                    <a:pt x="290" y="61"/>
                  </a:cubicBezTo>
                  <a:cubicBezTo>
                    <a:pt x="288" y="63"/>
                    <a:pt x="288" y="68"/>
                    <a:pt x="290" y="70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2" y="47"/>
                    <a:pt x="173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69"/>
                    <a:pt x="42" y="217"/>
                    <a:pt x="97" y="224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63"/>
                    <a:pt x="58" y="268"/>
                    <a:pt x="61" y="270"/>
                  </a:cubicBezTo>
                  <a:cubicBezTo>
                    <a:pt x="63" y="273"/>
                    <a:pt x="68" y="273"/>
                    <a:pt x="71" y="270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334"/>
                    <a:pt x="106" y="334"/>
                    <a:pt x="106" y="334"/>
                  </a:cubicBezTo>
                  <a:cubicBezTo>
                    <a:pt x="7" y="334"/>
                    <a:pt x="7" y="334"/>
                    <a:pt x="7" y="334"/>
                  </a:cubicBezTo>
                  <a:cubicBezTo>
                    <a:pt x="3" y="334"/>
                    <a:pt x="0" y="337"/>
                    <a:pt x="0" y="341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6"/>
                    <a:pt x="3" y="559"/>
                    <a:pt x="7" y="559"/>
                  </a:cubicBezTo>
                  <a:cubicBezTo>
                    <a:pt x="219" y="559"/>
                    <a:pt x="219" y="559"/>
                    <a:pt x="219" y="559"/>
                  </a:cubicBezTo>
                  <a:cubicBezTo>
                    <a:pt x="223" y="559"/>
                    <a:pt x="226" y="556"/>
                    <a:pt x="226" y="552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6" y="337"/>
                    <a:pt x="223" y="334"/>
                    <a:pt x="219" y="334"/>
                  </a:cubicBezTo>
                  <a:cubicBezTo>
                    <a:pt x="120" y="334"/>
                    <a:pt x="120" y="334"/>
                    <a:pt x="120" y="334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7" y="272"/>
                    <a:pt x="158" y="272"/>
                    <a:pt x="160" y="272"/>
                  </a:cubicBezTo>
                  <a:cubicBezTo>
                    <a:pt x="162" y="272"/>
                    <a:pt x="164" y="272"/>
                    <a:pt x="165" y="270"/>
                  </a:cubicBezTo>
                  <a:cubicBezTo>
                    <a:pt x="168" y="268"/>
                    <a:pt x="168" y="263"/>
                    <a:pt x="165" y="260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81" y="217"/>
                    <a:pt x="222" y="173"/>
                    <a:pt x="225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88" y="158"/>
                    <a:pt x="288" y="162"/>
                    <a:pt x="290" y="165"/>
                  </a:cubicBezTo>
                  <a:cubicBezTo>
                    <a:pt x="292" y="166"/>
                    <a:pt x="293" y="167"/>
                    <a:pt x="295" y="167"/>
                  </a:cubicBezTo>
                  <a:cubicBezTo>
                    <a:pt x="297" y="167"/>
                    <a:pt x="299" y="166"/>
                    <a:pt x="300" y="165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323"/>
                    <a:pt x="438" y="323"/>
                    <a:pt x="438" y="323"/>
                  </a:cubicBezTo>
                  <a:cubicBezTo>
                    <a:pt x="403" y="288"/>
                    <a:pt x="403" y="288"/>
                    <a:pt x="403" y="288"/>
                  </a:cubicBezTo>
                  <a:cubicBezTo>
                    <a:pt x="400" y="285"/>
                    <a:pt x="396" y="285"/>
                    <a:pt x="393" y="288"/>
                  </a:cubicBezTo>
                  <a:cubicBezTo>
                    <a:pt x="390" y="291"/>
                    <a:pt x="390" y="295"/>
                    <a:pt x="393" y="298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375" y="342"/>
                    <a:pt x="333" y="389"/>
                    <a:pt x="333" y="446"/>
                  </a:cubicBezTo>
                  <a:cubicBezTo>
                    <a:pt x="333" y="508"/>
                    <a:pt x="383" y="559"/>
                    <a:pt x="445" y="559"/>
                  </a:cubicBezTo>
                  <a:cubicBezTo>
                    <a:pt x="508" y="559"/>
                    <a:pt x="558" y="508"/>
                    <a:pt x="558" y="446"/>
                  </a:cubicBezTo>
                  <a:cubicBezTo>
                    <a:pt x="558" y="389"/>
                    <a:pt x="516" y="342"/>
                    <a:pt x="461" y="335"/>
                  </a:cubicBezTo>
                  <a:moveTo>
                    <a:pt x="212" y="545"/>
                  </a:moveTo>
                  <a:cubicBezTo>
                    <a:pt x="14" y="545"/>
                    <a:pt x="14" y="545"/>
                    <a:pt x="14" y="545"/>
                  </a:cubicBezTo>
                  <a:cubicBezTo>
                    <a:pt x="14" y="348"/>
                    <a:pt x="14" y="348"/>
                    <a:pt x="14" y="348"/>
                  </a:cubicBezTo>
                  <a:cubicBezTo>
                    <a:pt x="212" y="348"/>
                    <a:pt x="212" y="348"/>
                    <a:pt x="212" y="348"/>
                  </a:cubicBezTo>
                  <a:lnTo>
                    <a:pt x="212" y="545"/>
                  </a:lnTo>
                  <a:close/>
                  <a:moveTo>
                    <a:pt x="116" y="211"/>
                  </a:moveTo>
                  <a:cubicBezTo>
                    <a:pt x="115" y="211"/>
                    <a:pt x="114" y="211"/>
                    <a:pt x="113" y="211"/>
                  </a:cubicBezTo>
                  <a:cubicBezTo>
                    <a:pt x="112" y="211"/>
                    <a:pt x="111" y="211"/>
                    <a:pt x="110" y="211"/>
                  </a:cubicBezTo>
                  <a:cubicBezTo>
                    <a:pt x="57" y="210"/>
                    <a:pt x="14" y="166"/>
                    <a:pt x="14" y="113"/>
                  </a:cubicBezTo>
                  <a:cubicBezTo>
                    <a:pt x="14" y="58"/>
                    <a:pt x="58" y="14"/>
                    <a:pt x="113" y="14"/>
                  </a:cubicBezTo>
                  <a:cubicBezTo>
                    <a:pt x="167" y="14"/>
                    <a:pt x="212" y="58"/>
                    <a:pt x="212" y="113"/>
                  </a:cubicBezTo>
                  <a:cubicBezTo>
                    <a:pt x="212" y="166"/>
                    <a:pt x="169" y="210"/>
                    <a:pt x="116" y="211"/>
                  </a:cubicBezTo>
                  <a:moveTo>
                    <a:pt x="445" y="21"/>
                  </a:moveTo>
                  <a:cubicBezTo>
                    <a:pt x="537" y="113"/>
                    <a:pt x="537" y="113"/>
                    <a:pt x="537" y="11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354" y="113"/>
                    <a:pt x="354" y="113"/>
                    <a:pt x="354" y="113"/>
                  </a:cubicBezTo>
                  <a:lnTo>
                    <a:pt x="445" y="21"/>
                  </a:lnTo>
                  <a:close/>
                  <a:moveTo>
                    <a:pt x="445" y="545"/>
                  </a:moveTo>
                  <a:cubicBezTo>
                    <a:pt x="391" y="545"/>
                    <a:pt x="347" y="501"/>
                    <a:pt x="347" y="446"/>
                  </a:cubicBezTo>
                  <a:cubicBezTo>
                    <a:pt x="347" y="392"/>
                    <a:pt x="391" y="348"/>
                    <a:pt x="445" y="348"/>
                  </a:cubicBezTo>
                  <a:cubicBezTo>
                    <a:pt x="500" y="348"/>
                    <a:pt x="544" y="392"/>
                    <a:pt x="544" y="446"/>
                  </a:cubicBezTo>
                  <a:cubicBezTo>
                    <a:pt x="544" y="501"/>
                    <a:pt x="500" y="545"/>
                    <a:pt x="445" y="5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B0EE62-E5C0-713D-71B4-222D42A78F7E}"/>
              </a:ext>
            </a:extLst>
          </p:cNvPr>
          <p:cNvGrpSpPr/>
          <p:nvPr/>
        </p:nvGrpSpPr>
        <p:grpSpPr>
          <a:xfrm>
            <a:off x="10757882" y="2500322"/>
            <a:ext cx="731520" cy="731520"/>
            <a:chOff x="2663825" y="1858963"/>
            <a:chExt cx="1058862" cy="1058863"/>
          </a:xfrm>
        </p:grpSpPr>
        <p:sp>
          <p:nvSpPr>
            <p:cNvPr id="29" name="Google Shape;2747;p28">
              <a:extLst>
                <a:ext uri="{FF2B5EF4-FFF2-40B4-BE49-F238E27FC236}">
                  <a16:creationId xmlns:a16="http://schemas.microsoft.com/office/drawing/2014/main" id="{3ED66007-F4CF-75B3-4B9E-EE1A498DA5B0}"/>
                </a:ext>
              </a:extLst>
            </p:cNvPr>
            <p:cNvSpPr/>
            <p:nvPr/>
          </p:nvSpPr>
          <p:spPr>
            <a:xfrm>
              <a:off x="2663825" y="1858963"/>
              <a:ext cx="1058862" cy="1058863"/>
            </a:xfrm>
            <a:prstGeom prst="ellipse">
              <a:avLst/>
            </a:prstGeom>
            <a:solidFill>
              <a:srgbClr val="38B2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49;p28">
              <a:extLst>
                <a:ext uri="{FF2B5EF4-FFF2-40B4-BE49-F238E27FC236}">
                  <a16:creationId xmlns:a16="http://schemas.microsoft.com/office/drawing/2014/main" id="{E434CE7E-2322-27B6-BCF4-C16F6D1491C8}"/>
                </a:ext>
              </a:extLst>
            </p:cNvPr>
            <p:cNvSpPr/>
            <p:nvPr/>
          </p:nvSpPr>
          <p:spPr>
            <a:xfrm>
              <a:off x="2981325" y="2114551"/>
              <a:ext cx="420687" cy="547688"/>
            </a:xfrm>
            <a:custGeom>
              <a:avLst/>
              <a:gdLst/>
              <a:ahLst/>
              <a:cxnLst/>
              <a:rect l="l" t="t" r="r" b="b"/>
              <a:pathLst>
                <a:path w="422" h="549" extrusionOk="0">
                  <a:moveTo>
                    <a:pt x="422" y="171"/>
                  </a:moveTo>
                  <a:cubicBezTo>
                    <a:pt x="422" y="68"/>
                    <a:pt x="422" y="68"/>
                    <a:pt x="422" y="68"/>
                  </a:cubicBezTo>
                  <a:cubicBezTo>
                    <a:pt x="422" y="24"/>
                    <a:pt x="314" y="0"/>
                    <a:pt x="211" y="0"/>
                  </a:cubicBezTo>
                  <a:cubicBezTo>
                    <a:pt x="109" y="0"/>
                    <a:pt x="0" y="24"/>
                    <a:pt x="0" y="6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1"/>
                    <a:pt x="6" y="189"/>
                    <a:pt x="14" y="197"/>
                  </a:cubicBezTo>
                  <a:cubicBezTo>
                    <a:pt x="5" y="205"/>
                    <a:pt x="0" y="213"/>
                    <a:pt x="0" y="22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5"/>
                    <a:pt x="6" y="344"/>
                    <a:pt x="14" y="352"/>
                  </a:cubicBezTo>
                  <a:cubicBezTo>
                    <a:pt x="5" y="359"/>
                    <a:pt x="0" y="368"/>
                    <a:pt x="0" y="377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25"/>
                    <a:pt x="109" y="549"/>
                    <a:pt x="211" y="549"/>
                  </a:cubicBezTo>
                  <a:cubicBezTo>
                    <a:pt x="314" y="549"/>
                    <a:pt x="422" y="525"/>
                    <a:pt x="422" y="481"/>
                  </a:cubicBezTo>
                  <a:cubicBezTo>
                    <a:pt x="422" y="377"/>
                    <a:pt x="422" y="377"/>
                    <a:pt x="422" y="377"/>
                  </a:cubicBezTo>
                  <a:cubicBezTo>
                    <a:pt x="422" y="368"/>
                    <a:pt x="418" y="359"/>
                    <a:pt x="408" y="352"/>
                  </a:cubicBezTo>
                  <a:cubicBezTo>
                    <a:pt x="417" y="344"/>
                    <a:pt x="422" y="335"/>
                    <a:pt x="422" y="326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22" y="213"/>
                    <a:pt x="418" y="205"/>
                    <a:pt x="408" y="197"/>
                  </a:cubicBezTo>
                  <a:cubicBezTo>
                    <a:pt x="417" y="189"/>
                    <a:pt x="422" y="181"/>
                    <a:pt x="422" y="171"/>
                  </a:cubicBezTo>
                  <a:moveTo>
                    <a:pt x="394" y="190"/>
                  </a:moveTo>
                  <a:cubicBezTo>
                    <a:pt x="393" y="191"/>
                    <a:pt x="393" y="191"/>
                    <a:pt x="392" y="192"/>
                  </a:cubicBezTo>
                  <a:cubicBezTo>
                    <a:pt x="363" y="210"/>
                    <a:pt x="296" y="225"/>
                    <a:pt x="211" y="225"/>
                  </a:cubicBezTo>
                  <a:cubicBezTo>
                    <a:pt x="126" y="225"/>
                    <a:pt x="60" y="210"/>
                    <a:pt x="31" y="192"/>
                  </a:cubicBezTo>
                  <a:cubicBezTo>
                    <a:pt x="30" y="191"/>
                    <a:pt x="29" y="191"/>
                    <a:pt x="29" y="190"/>
                  </a:cubicBezTo>
                  <a:cubicBezTo>
                    <a:pt x="19" y="184"/>
                    <a:pt x="14" y="178"/>
                    <a:pt x="14" y="17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47" y="121"/>
                    <a:pt x="131" y="136"/>
                    <a:pt x="211" y="136"/>
                  </a:cubicBezTo>
                  <a:cubicBezTo>
                    <a:pt x="292" y="136"/>
                    <a:pt x="376" y="121"/>
                    <a:pt x="408" y="94"/>
                  </a:cubicBezTo>
                  <a:cubicBezTo>
                    <a:pt x="408" y="171"/>
                    <a:pt x="408" y="171"/>
                    <a:pt x="408" y="171"/>
                  </a:cubicBezTo>
                  <a:cubicBezTo>
                    <a:pt x="408" y="178"/>
                    <a:pt x="403" y="184"/>
                    <a:pt x="394" y="190"/>
                  </a:cubicBezTo>
                  <a:moveTo>
                    <a:pt x="211" y="14"/>
                  </a:moveTo>
                  <a:cubicBezTo>
                    <a:pt x="327" y="14"/>
                    <a:pt x="408" y="42"/>
                    <a:pt x="408" y="68"/>
                  </a:cubicBezTo>
                  <a:cubicBezTo>
                    <a:pt x="408" y="93"/>
                    <a:pt x="327" y="122"/>
                    <a:pt x="211" y="122"/>
                  </a:cubicBezTo>
                  <a:cubicBezTo>
                    <a:pt x="95" y="122"/>
                    <a:pt x="14" y="93"/>
                    <a:pt x="14" y="68"/>
                  </a:cubicBezTo>
                  <a:cubicBezTo>
                    <a:pt x="14" y="42"/>
                    <a:pt x="95" y="14"/>
                    <a:pt x="211" y="14"/>
                  </a:cubicBezTo>
                  <a:moveTo>
                    <a:pt x="394" y="345"/>
                  </a:moveTo>
                  <a:cubicBezTo>
                    <a:pt x="393" y="345"/>
                    <a:pt x="393" y="346"/>
                    <a:pt x="392" y="346"/>
                  </a:cubicBezTo>
                  <a:cubicBezTo>
                    <a:pt x="363" y="365"/>
                    <a:pt x="297" y="380"/>
                    <a:pt x="211" y="380"/>
                  </a:cubicBezTo>
                  <a:cubicBezTo>
                    <a:pt x="126" y="380"/>
                    <a:pt x="60" y="365"/>
                    <a:pt x="31" y="346"/>
                  </a:cubicBezTo>
                  <a:cubicBezTo>
                    <a:pt x="30" y="346"/>
                    <a:pt x="29" y="345"/>
                    <a:pt x="29" y="345"/>
                  </a:cubicBezTo>
                  <a:cubicBezTo>
                    <a:pt x="20" y="339"/>
                    <a:pt x="14" y="332"/>
                    <a:pt x="14" y="326"/>
                  </a:cubicBezTo>
                  <a:cubicBezTo>
                    <a:pt x="14" y="248"/>
                    <a:pt x="14" y="248"/>
                    <a:pt x="14" y="248"/>
                  </a:cubicBezTo>
                  <a:cubicBezTo>
                    <a:pt x="47" y="276"/>
                    <a:pt x="131" y="290"/>
                    <a:pt x="211" y="290"/>
                  </a:cubicBezTo>
                  <a:cubicBezTo>
                    <a:pt x="292" y="290"/>
                    <a:pt x="376" y="276"/>
                    <a:pt x="408" y="248"/>
                  </a:cubicBezTo>
                  <a:cubicBezTo>
                    <a:pt x="408" y="326"/>
                    <a:pt x="408" y="326"/>
                    <a:pt x="408" y="326"/>
                  </a:cubicBezTo>
                  <a:cubicBezTo>
                    <a:pt x="408" y="332"/>
                    <a:pt x="403" y="339"/>
                    <a:pt x="394" y="345"/>
                  </a:cubicBezTo>
                  <a:moveTo>
                    <a:pt x="211" y="535"/>
                  </a:moveTo>
                  <a:cubicBezTo>
                    <a:pt x="95" y="535"/>
                    <a:pt x="14" y="506"/>
                    <a:pt x="14" y="481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47" y="430"/>
                    <a:pt x="131" y="445"/>
                    <a:pt x="211" y="445"/>
                  </a:cubicBezTo>
                  <a:cubicBezTo>
                    <a:pt x="292" y="445"/>
                    <a:pt x="376" y="430"/>
                    <a:pt x="408" y="403"/>
                  </a:cubicBezTo>
                  <a:cubicBezTo>
                    <a:pt x="408" y="481"/>
                    <a:pt x="408" y="481"/>
                    <a:pt x="408" y="481"/>
                  </a:cubicBezTo>
                  <a:cubicBezTo>
                    <a:pt x="408" y="506"/>
                    <a:pt x="327" y="535"/>
                    <a:pt x="211" y="535"/>
                  </a:cubicBezTo>
                  <a:moveTo>
                    <a:pt x="408" y="377"/>
                  </a:moveTo>
                  <a:cubicBezTo>
                    <a:pt x="408" y="403"/>
                    <a:pt x="327" y="431"/>
                    <a:pt x="211" y="431"/>
                  </a:cubicBezTo>
                  <a:cubicBezTo>
                    <a:pt x="95" y="431"/>
                    <a:pt x="14" y="403"/>
                    <a:pt x="14" y="377"/>
                  </a:cubicBezTo>
                  <a:cubicBezTo>
                    <a:pt x="14" y="370"/>
                    <a:pt x="20" y="364"/>
                    <a:pt x="26" y="360"/>
                  </a:cubicBezTo>
                  <a:cubicBezTo>
                    <a:pt x="65" y="382"/>
                    <a:pt x="140" y="394"/>
                    <a:pt x="211" y="394"/>
                  </a:cubicBezTo>
                  <a:cubicBezTo>
                    <a:pt x="283" y="394"/>
                    <a:pt x="358" y="382"/>
                    <a:pt x="396" y="360"/>
                  </a:cubicBezTo>
                  <a:cubicBezTo>
                    <a:pt x="402" y="364"/>
                    <a:pt x="408" y="370"/>
                    <a:pt x="408" y="377"/>
                  </a:cubicBezTo>
                  <a:moveTo>
                    <a:pt x="408" y="222"/>
                  </a:moveTo>
                  <a:cubicBezTo>
                    <a:pt x="408" y="248"/>
                    <a:pt x="327" y="276"/>
                    <a:pt x="211" y="276"/>
                  </a:cubicBezTo>
                  <a:cubicBezTo>
                    <a:pt x="95" y="276"/>
                    <a:pt x="14" y="248"/>
                    <a:pt x="14" y="222"/>
                  </a:cubicBezTo>
                  <a:cubicBezTo>
                    <a:pt x="14" y="216"/>
                    <a:pt x="20" y="210"/>
                    <a:pt x="26" y="205"/>
                  </a:cubicBezTo>
                  <a:cubicBezTo>
                    <a:pt x="65" y="228"/>
                    <a:pt x="140" y="239"/>
                    <a:pt x="211" y="239"/>
                  </a:cubicBezTo>
                  <a:cubicBezTo>
                    <a:pt x="283" y="239"/>
                    <a:pt x="358" y="228"/>
                    <a:pt x="397" y="205"/>
                  </a:cubicBezTo>
                  <a:cubicBezTo>
                    <a:pt x="403" y="210"/>
                    <a:pt x="408" y="216"/>
                    <a:pt x="408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6B7FBE-536C-ADA3-3DDF-0CF9832336AE}"/>
              </a:ext>
            </a:extLst>
          </p:cNvPr>
          <p:cNvGrpSpPr/>
          <p:nvPr/>
        </p:nvGrpSpPr>
        <p:grpSpPr>
          <a:xfrm>
            <a:off x="10757882" y="3923729"/>
            <a:ext cx="731520" cy="731520"/>
            <a:chOff x="3070225" y="1212850"/>
            <a:chExt cx="598487" cy="598488"/>
          </a:xfrm>
        </p:grpSpPr>
        <p:sp>
          <p:nvSpPr>
            <p:cNvPr id="32" name="Google Shape;2953;p30">
              <a:extLst>
                <a:ext uri="{FF2B5EF4-FFF2-40B4-BE49-F238E27FC236}">
                  <a16:creationId xmlns:a16="http://schemas.microsoft.com/office/drawing/2014/main" id="{22191F95-932D-35C7-AFB3-C5399879BA41}"/>
                </a:ext>
              </a:extLst>
            </p:cNvPr>
            <p:cNvSpPr/>
            <p:nvPr/>
          </p:nvSpPr>
          <p:spPr>
            <a:xfrm>
              <a:off x="3070225" y="1212850"/>
              <a:ext cx="598487" cy="598488"/>
            </a:xfrm>
            <a:prstGeom prst="ellipse">
              <a:avLst/>
            </a:prstGeom>
            <a:solidFill>
              <a:srgbClr val="3FAC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119;p30">
              <a:extLst>
                <a:ext uri="{FF2B5EF4-FFF2-40B4-BE49-F238E27FC236}">
                  <a16:creationId xmlns:a16="http://schemas.microsoft.com/office/drawing/2014/main" id="{5724325B-09BF-8CF2-D5CD-57F6E8F0E5BD}"/>
                </a:ext>
              </a:extLst>
            </p:cNvPr>
            <p:cNvSpPr/>
            <p:nvPr/>
          </p:nvSpPr>
          <p:spPr>
            <a:xfrm>
              <a:off x="3213100" y="1338263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558" h="559" extrusionOk="0">
                  <a:moveTo>
                    <a:pt x="461" y="335"/>
                  </a:moveTo>
                  <a:cubicBezTo>
                    <a:pt x="498" y="298"/>
                    <a:pt x="498" y="298"/>
                    <a:pt x="498" y="298"/>
                  </a:cubicBezTo>
                  <a:cubicBezTo>
                    <a:pt x="500" y="295"/>
                    <a:pt x="500" y="291"/>
                    <a:pt x="498" y="288"/>
                  </a:cubicBezTo>
                  <a:cubicBezTo>
                    <a:pt x="495" y="285"/>
                    <a:pt x="490" y="285"/>
                    <a:pt x="488" y="288"/>
                  </a:cubicBezTo>
                  <a:cubicBezTo>
                    <a:pt x="452" y="323"/>
                    <a:pt x="452" y="323"/>
                    <a:pt x="452" y="323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53" y="116"/>
                    <a:pt x="554" y="115"/>
                    <a:pt x="554" y="113"/>
                  </a:cubicBezTo>
                  <a:cubicBezTo>
                    <a:pt x="554" y="111"/>
                    <a:pt x="553" y="109"/>
                    <a:pt x="552" y="108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48" y="4"/>
                    <a:pt x="443" y="4"/>
                    <a:pt x="440" y="6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00" y="61"/>
                    <a:pt x="300" y="61"/>
                    <a:pt x="300" y="61"/>
                  </a:cubicBezTo>
                  <a:cubicBezTo>
                    <a:pt x="297" y="58"/>
                    <a:pt x="293" y="58"/>
                    <a:pt x="290" y="61"/>
                  </a:cubicBezTo>
                  <a:cubicBezTo>
                    <a:pt x="288" y="63"/>
                    <a:pt x="288" y="68"/>
                    <a:pt x="290" y="70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2" y="47"/>
                    <a:pt x="173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69"/>
                    <a:pt x="42" y="217"/>
                    <a:pt x="97" y="224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63"/>
                    <a:pt x="58" y="268"/>
                    <a:pt x="61" y="270"/>
                  </a:cubicBezTo>
                  <a:cubicBezTo>
                    <a:pt x="63" y="273"/>
                    <a:pt x="68" y="273"/>
                    <a:pt x="71" y="270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334"/>
                    <a:pt x="106" y="334"/>
                    <a:pt x="106" y="334"/>
                  </a:cubicBezTo>
                  <a:cubicBezTo>
                    <a:pt x="7" y="334"/>
                    <a:pt x="7" y="334"/>
                    <a:pt x="7" y="334"/>
                  </a:cubicBezTo>
                  <a:cubicBezTo>
                    <a:pt x="3" y="334"/>
                    <a:pt x="0" y="337"/>
                    <a:pt x="0" y="341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6"/>
                    <a:pt x="3" y="559"/>
                    <a:pt x="7" y="559"/>
                  </a:cubicBezTo>
                  <a:cubicBezTo>
                    <a:pt x="219" y="559"/>
                    <a:pt x="219" y="559"/>
                    <a:pt x="219" y="559"/>
                  </a:cubicBezTo>
                  <a:cubicBezTo>
                    <a:pt x="223" y="559"/>
                    <a:pt x="226" y="556"/>
                    <a:pt x="226" y="552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6" y="337"/>
                    <a:pt x="223" y="334"/>
                    <a:pt x="219" y="334"/>
                  </a:cubicBezTo>
                  <a:cubicBezTo>
                    <a:pt x="120" y="334"/>
                    <a:pt x="120" y="334"/>
                    <a:pt x="120" y="334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7" y="272"/>
                    <a:pt x="158" y="272"/>
                    <a:pt x="160" y="272"/>
                  </a:cubicBezTo>
                  <a:cubicBezTo>
                    <a:pt x="162" y="272"/>
                    <a:pt x="164" y="272"/>
                    <a:pt x="165" y="270"/>
                  </a:cubicBezTo>
                  <a:cubicBezTo>
                    <a:pt x="168" y="268"/>
                    <a:pt x="168" y="263"/>
                    <a:pt x="165" y="260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81" y="217"/>
                    <a:pt x="222" y="173"/>
                    <a:pt x="225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88" y="158"/>
                    <a:pt x="288" y="162"/>
                    <a:pt x="290" y="165"/>
                  </a:cubicBezTo>
                  <a:cubicBezTo>
                    <a:pt x="292" y="166"/>
                    <a:pt x="293" y="167"/>
                    <a:pt x="295" y="167"/>
                  </a:cubicBezTo>
                  <a:cubicBezTo>
                    <a:pt x="297" y="167"/>
                    <a:pt x="299" y="166"/>
                    <a:pt x="300" y="165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323"/>
                    <a:pt x="438" y="323"/>
                    <a:pt x="438" y="323"/>
                  </a:cubicBezTo>
                  <a:cubicBezTo>
                    <a:pt x="403" y="288"/>
                    <a:pt x="403" y="288"/>
                    <a:pt x="403" y="288"/>
                  </a:cubicBezTo>
                  <a:cubicBezTo>
                    <a:pt x="400" y="285"/>
                    <a:pt x="396" y="285"/>
                    <a:pt x="393" y="288"/>
                  </a:cubicBezTo>
                  <a:cubicBezTo>
                    <a:pt x="390" y="291"/>
                    <a:pt x="390" y="295"/>
                    <a:pt x="393" y="298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375" y="342"/>
                    <a:pt x="333" y="389"/>
                    <a:pt x="333" y="446"/>
                  </a:cubicBezTo>
                  <a:cubicBezTo>
                    <a:pt x="333" y="508"/>
                    <a:pt x="383" y="559"/>
                    <a:pt x="445" y="559"/>
                  </a:cubicBezTo>
                  <a:cubicBezTo>
                    <a:pt x="508" y="559"/>
                    <a:pt x="558" y="508"/>
                    <a:pt x="558" y="446"/>
                  </a:cubicBezTo>
                  <a:cubicBezTo>
                    <a:pt x="558" y="389"/>
                    <a:pt x="516" y="342"/>
                    <a:pt x="461" y="335"/>
                  </a:cubicBezTo>
                  <a:moveTo>
                    <a:pt x="212" y="545"/>
                  </a:moveTo>
                  <a:cubicBezTo>
                    <a:pt x="14" y="545"/>
                    <a:pt x="14" y="545"/>
                    <a:pt x="14" y="545"/>
                  </a:cubicBezTo>
                  <a:cubicBezTo>
                    <a:pt x="14" y="348"/>
                    <a:pt x="14" y="348"/>
                    <a:pt x="14" y="348"/>
                  </a:cubicBezTo>
                  <a:cubicBezTo>
                    <a:pt x="212" y="348"/>
                    <a:pt x="212" y="348"/>
                    <a:pt x="212" y="348"/>
                  </a:cubicBezTo>
                  <a:lnTo>
                    <a:pt x="212" y="545"/>
                  </a:lnTo>
                  <a:close/>
                  <a:moveTo>
                    <a:pt x="116" y="211"/>
                  </a:moveTo>
                  <a:cubicBezTo>
                    <a:pt x="115" y="211"/>
                    <a:pt x="114" y="211"/>
                    <a:pt x="113" y="211"/>
                  </a:cubicBezTo>
                  <a:cubicBezTo>
                    <a:pt x="112" y="211"/>
                    <a:pt x="111" y="211"/>
                    <a:pt x="110" y="211"/>
                  </a:cubicBezTo>
                  <a:cubicBezTo>
                    <a:pt x="57" y="210"/>
                    <a:pt x="14" y="166"/>
                    <a:pt x="14" y="113"/>
                  </a:cubicBezTo>
                  <a:cubicBezTo>
                    <a:pt x="14" y="58"/>
                    <a:pt x="58" y="14"/>
                    <a:pt x="113" y="14"/>
                  </a:cubicBezTo>
                  <a:cubicBezTo>
                    <a:pt x="167" y="14"/>
                    <a:pt x="212" y="58"/>
                    <a:pt x="212" y="113"/>
                  </a:cubicBezTo>
                  <a:cubicBezTo>
                    <a:pt x="212" y="166"/>
                    <a:pt x="169" y="210"/>
                    <a:pt x="116" y="211"/>
                  </a:cubicBezTo>
                  <a:moveTo>
                    <a:pt x="445" y="21"/>
                  </a:moveTo>
                  <a:cubicBezTo>
                    <a:pt x="537" y="113"/>
                    <a:pt x="537" y="113"/>
                    <a:pt x="537" y="11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354" y="113"/>
                    <a:pt x="354" y="113"/>
                    <a:pt x="354" y="113"/>
                  </a:cubicBezTo>
                  <a:lnTo>
                    <a:pt x="445" y="21"/>
                  </a:lnTo>
                  <a:close/>
                  <a:moveTo>
                    <a:pt x="445" y="545"/>
                  </a:moveTo>
                  <a:cubicBezTo>
                    <a:pt x="391" y="545"/>
                    <a:pt x="347" y="501"/>
                    <a:pt x="347" y="446"/>
                  </a:cubicBezTo>
                  <a:cubicBezTo>
                    <a:pt x="347" y="392"/>
                    <a:pt x="391" y="348"/>
                    <a:pt x="445" y="348"/>
                  </a:cubicBezTo>
                  <a:cubicBezTo>
                    <a:pt x="500" y="348"/>
                    <a:pt x="544" y="392"/>
                    <a:pt x="544" y="446"/>
                  </a:cubicBezTo>
                  <a:cubicBezTo>
                    <a:pt x="544" y="501"/>
                    <a:pt x="500" y="545"/>
                    <a:pt x="445" y="5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B48859-C12F-F4E0-7A55-AD26448F9A01}"/>
              </a:ext>
            </a:extLst>
          </p:cNvPr>
          <p:cNvGrpSpPr/>
          <p:nvPr/>
        </p:nvGrpSpPr>
        <p:grpSpPr>
          <a:xfrm>
            <a:off x="10757882" y="5330604"/>
            <a:ext cx="731520" cy="731520"/>
            <a:chOff x="5097463" y="1762125"/>
            <a:chExt cx="954088" cy="958850"/>
          </a:xfrm>
        </p:grpSpPr>
        <p:sp>
          <p:nvSpPr>
            <p:cNvPr id="35" name="Google Shape;3307;p32">
              <a:extLst>
                <a:ext uri="{FF2B5EF4-FFF2-40B4-BE49-F238E27FC236}">
                  <a16:creationId xmlns:a16="http://schemas.microsoft.com/office/drawing/2014/main" id="{3083794F-5328-E57F-53C7-34E166C7706F}"/>
                </a:ext>
              </a:extLst>
            </p:cNvPr>
            <p:cNvSpPr/>
            <p:nvPr/>
          </p:nvSpPr>
          <p:spPr>
            <a:xfrm>
              <a:off x="5097463" y="1762125"/>
              <a:ext cx="954088" cy="958850"/>
            </a:xfrm>
            <a:prstGeom prst="ellipse">
              <a:avLst/>
            </a:prstGeom>
            <a:solidFill>
              <a:srgbClr val="288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353;p32">
              <a:extLst>
                <a:ext uri="{FF2B5EF4-FFF2-40B4-BE49-F238E27FC236}">
                  <a16:creationId xmlns:a16="http://schemas.microsoft.com/office/drawing/2014/main" id="{0CA0447C-EA5C-BC65-1077-EC566CB13401}"/>
                </a:ext>
              </a:extLst>
            </p:cNvPr>
            <p:cNvSpPr/>
            <p:nvPr/>
          </p:nvSpPr>
          <p:spPr>
            <a:xfrm>
              <a:off x="5292725" y="1985963"/>
              <a:ext cx="565150" cy="512763"/>
            </a:xfrm>
            <a:custGeom>
              <a:avLst/>
              <a:gdLst/>
              <a:ahLst/>
              <a:cxnLst/>
              <a:rect l="l" t="t" r="r" b="b"/>
              <a:pathLst>
                <a:path w="170" h="154" extrusionOk="0">
                  <a:moveTo>
                    <a:pt x="26" y="154"/>
                  </a:moveTo>
                  <a:cubicBezTo>
                    <a:pt x="25" y="154"/>
                    <a:pt x="23" y="154"/>
                    <a:pt x="22" y="153"/>
                  </a:cubicBezTo>
                  <a:cubicBezTo>
                    <a:pt x="22" y="153"/>
                    <a:pt x="19" y="150"/>
                    <a:pt x="16" y="147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6"/>
                    <a:pt x="2" y="133"/>
                    <a:pt x="1" y="132"/>
                  </a:cubicBezTo>
                  <a:cubicBezTo>
                    <a:pt x="0" y="131"/>
                    <a:pt x="0" y="125"/>
                    <a:pt x="1" y="124"/>
                  </a:cubicBezTo>
                  <a:cubicBezTo>
                    <a:pt x="1" y="124"/>
                    <a:pt x="2" y="123"/>
                    <a:pt x="4" y="122"/>
                  </a:cubicBezTo>
                  <a:cubicBezTo>
                    <a:pt x="9" y="119"/>
                    <a:pt x="19" y="113"/>
                    <a:pt x="24" y="107"/>
                  </a:cubicBezTo>
                  <a:cubicBezTo>
                    <a:pt x="27" y="104"/>
                    <a:pt x="31" y="100"/>
                    <a:pt x="35" y="95"/>
                  </a:cubicBezTo>
                  <a:cubicBezTo>
                    <a:pt x="39" y="91"/>
                    <a:pt x="43" y="86"/>
                    <a:pt x="47" y="82"/>
                  </a:cubicBezTo>
                  <a:cubicBezTo>
                    <a:pt x="50" y="79"/>
                    <a:pt x="53" y="77"/>
                    <a:pt x="56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1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6" y="24"/>
                    <a:pt x="36" y="25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2" y="61"/>
                    <a:pt x="74" y="59"/>
                    <a:pt x="76" y="58"/>
                  </a:cubicBezTo>
                  <a:cubicBezTo>
                    <a:pt x="77" y="57"/>
                    <a:pt x="77" y="57"/>
                    <a:pt x="78" y="57"/>
                  </a:cubicBezTo>
                  <a:cubicBezTo>
                    <a:pt x="79" y="55"/>
                    <a:pt x="81" y="55"/>
                    <a:pt x="83" y="56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48"/>
                    <a:pt x="95" y="43"/>
                    <a:pt x="95" y="38"/>
                  </a:cubicBezTo>
                  <a:cubicBezTo>
                    <a:pt x="96" y="32"/>
                    <a:pt x="94" y="26"/>
                    <a:pt x="88" y="20"/>
                  </a:cubicBezTo>
                  <a:cubicBezTo>
                    <a:pt x="80" y="12"/>
                    <a:pt x="69" y="11"/>
                    <a:pt x="67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2"/>
                    <a:pt x="61" y="11"/>
                    <a:pt x="61" y="8"/>
                  </a:cubicBezTo>
                  <a:cubicBezTo>
                    <a:pt x="60" y="7"/>
                    <a:pt x="61" y="5"/>
                    <a:pt x="63" y="4"/>
                  </a:cubicBezTo>
                  <a:cubicBezTo>
                    <a:pt x="68" y="1"/>
                    <a:pt x="75" y="0"/>
                    <a:pt x="83" y="0"/>
                  </a:cubicBezTo>
                  <a:cubicBezTo>
                    <a:pt x="96" y="0"/>
                    <a:pt x="114" y="3"/>
                    <a:pt x="132" y="21"/>
                  </a:cubicBezTo>
                  <a:cubicBezTo>
                    <a:pt x="140" y="29"/>
                    <a:pt x="144" y="34"/>
                    <a:pt x="144" y="38"/>
                  </a:cubicBezTo>
                  <a:cubicBezTo>
                    <a:pt x="144" y="39"/>
                    <a:pt x="144" y="41"/>
                    <a:pt x="144" y="42"/>
                  </a:cubicBezTo>
                  <a:cubicBezTo>
                    <a:pt x="144" y="44"/>
                    <a:pt x="144" y="45"/>
                    <a:pt x="145" y="46"/>
                  </a:cubicBezTo>
                  <a:cubicBezTo>
                    <a:pt x="146" y="48"/>
                    <a:pt x="149" y="49"/>
                    <a:pt x="153" y="48"/>
                  </a:cubicBezTo>
                  <a:cubicBezTo>
                    <a:pt x="155" y="48"/>
                    <a:pt x="157" y="49"/>
                    <a:pt x="159" y="50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70" y="61"/>
                    <a:pt x="170" y="65"/>
                    <a:pt x="168" y="6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8" y="87"/>
                    <a:pt x="146" y="87"/>
                    <a:pt x="145" y="87"/>
                  </a:cubicBezTo>
                  <a:cubicBezTo>
                    <a:pt x="143" y="87"/>
                    <a:pt x="142" y="87"/>
                    <a:pt x="141" y="8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1" y="75"/>
                    <a:pt x="130" y="73"/>
                    <a:pt x="130" y="71"/>
                  </a:cubicBezTo>
                  <a:cubicBezTo>
                    <a:pt x="131" y="67"/>
                    <a:pt x="131" y="63"/>
                    <a:pt x="128" y="61"/>
                  </a:cubicBezTo>
                  <a:cubicBezTo>
                    <a:pt x="125" y="57"/>
                    <a:pt x="123" y="57"/>
                    <a:pt x="118" y="57"/>
                  </a:cubicBezTo>
                  <a:cubicBezTo>
                    <a:pt x="114" y="58"/>
                    <a:pt x="107" y="63"/>
                    <a:pt x="98" y="71"/>
                  </a:cubicBezTo>
                  <a:cubicBezTo>
                    <a:pt x="99" y="73"/>
                    <a:pt x="99" y="75"/>
                    <a:pt x="98" y="77"/>
                  </a:cubicBezTo>
                  <a:cubicBezTo>
                    <a:pt x="98" y="77"/>
                    <a:pt x="97" y="77"/>
                    <a:pt x="97" y="77"/>
                  </a:cubicBezTo>
                  <a:cubicBezTo>
                    <a:pt x="97" y="78"/>
                    <a:pt x="97" y="79"/>
                    <a:pt x="95" y="80"/>
                  </a:cubicBezTo>
                  <a:cubicBezTo>
                    <a:pt x="97" y="81"/>
                    <a:pt x="98" y="81"/>
                    <a:pt x="99" y="82"/>
                  </a:cubicBezTo>
                  <a:cubicBezTo>
                    <a:pt x="102" y="82"/>
                    <a:pt x="104" y="83"/>
                    <a:pt x="107" y="86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7" y="126"/>
                    <a:pt x="147" y="131"/>
                    <a:pt x="144" y="134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7" y="151"/>
                    <a:pt x="125" y="152"/>
                    <a:pt x="122" y="152"/>
                  </a:cubicBezTo>
                  <a:cubicBezTo>
                    <a:pt x="120" y="152"/>
                    <a:pt x="118" y="151"/>
                    <a:pt x="117" y="150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77" y="110"/>
                    <a:pt x="76" y="108"/>
                    <a:pt x="76" y="105"/>
                  </a:cubicBezTo>
                  <a:cubicBezTo>
                    <a:pt x="75" y="105"/>
                    <a:pt x="75" y="105"/>
                    <a:pt x="75" y="104"/>
                  </a:cubicBezTo>
                  <a:cubicBezTo>
                    <a:pt x="74" y="105"/>
                    <a:pt x="74" y="106"/>
                    <a:pt x="73" y="107"/>
                  </a:cubicBezTo>
                  <a:cubicBezTo>
                    <a:pt x="68" y="111"/>
                    <a:pt x="65" y="114"/>
                    <a:pt x="62" y="116"/>
                  </a:cubicBezTo>
                  <a:cubicBezTo>
                    <a:pt x="59" y="119"/>
                    <a:pt x="57" y="121"/>
                    <a:pt x="53" y="124"/>
                  </a:cubicBezTo>
                  <a:cubicBezTo>
                    <a:pt x="48" y="130"/>
                    <a:pt x="38" y="143"/>
                    <a:pt x="33" y="149"/>
                  </a:cubicBezTo>
                  <a:cubicBezTo>
                    <a:pt x="31" y="152"/>
                    <a:pt x="31" y="153"/>
                    <a:pt x="30" y="153"/>
                  </a:cubicBezTo>
                  <a:cubicBezTo>
                    <a:pt x="29" y="154"/>
                    <a:pt x="28" y="154"/>
                    <a:pt x="26" y="154"/>
                  </a:cubicBezTo>
                  <a:moveTo>
                    <a:pt x="25" y="150"/>
                  </a:moveTo>
                  <a:cubicBezTo>
                    <a:pt x="25" y="150"/>
                    <a:pt x="25" y="150"/>
                    <a:pt x="26" y="150"/>
                  </a:cubicBezTo>
                  <a:cubicBezTo>
                    <a:pt x="27" y="150"/>
                    <a:pt x="27" y="150"/>
                    <a:pt x="28" y="150"/>
                  </a:cubicBezTo>
                  <a:cubicBezTo>
                    <a:pt x="28" y="150"/>
                    <a:pt x="29" y="148"/>
                    <a:pt x="30" y="147"/>
                  </a:cubicBezTo>
                  <a:cubicBezTo>
                    <a:pt x="35" y="140"/>
                    <a:pt x="45" y="127"/>
                    <a:pt x="51" y="122"/>
                  </a:cubicBezTo>
                  <a:cubicBezTo>
                    <a:pt x="54" y="118"/>
                    <a:pt x="57" y="116"/>
                    <a:pt x="60" y="113"/>
                  </a:cubicBezTo>
                  <a:cubicBezTo>
                    <a:pt x="63" y="111"/>
                    <a:pt x="66" y="108"/>
                    <a:pt x="70" y="104"/>
                  </a:cubicBezTo>
                  <a:cubicBezTo>
                    <a:pt x="71" y="103"/>
                    <a:pt x="73" y="101"/>
                    <a:pt x="74" y="100"/>
                  </a:cubicBezTo>
                  <a:cubicBezTo>
                    <a:pt x="75" y="99"/>
                    <a:pt x="75" y="99"/>
                    <a:pt x="76" y="99"/>
                  </a:cubicBezTo>
                  <a:cubicBezTo>
                    <a:pt x="77" y="99"/>
                    <a:pt x="77" y="99"/>
                    <a:pt x="77" y="100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80" y="106"/>
                    <a:pt x="80" y="108"/>
                    <a:pt x="82" y="110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0" y="148"/>
                    <a:pt x="121" y="148"/>
                    <a:pt x="122" y="148"/>
                  </a:cubicBezTo>
                  <a:cubicBezTo>
                    <a:pt x="124" y="148"/>
                    <a:pt x="125" y="148"/>
                    <a:pt x="126" y="147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3" y="130"/>
                    <a:pt x="143" y="127"/>
                    <a:pt x="141" y="125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2" y="87"/>
                    <a:pt x="100" y="86"/>
                    <a:pt x="98" y="85"/>
                  </a:cubicBezTo>
                  <a:cubicBezTo>
                    <a:pt x="96" y="85"/>
                    <a:pt x="94" y="84"/>
                    <a:pt x="92" y="82"/>
                  </a:cubicBezTo>
                  <a:cubicBezTo>
                    <a:pt x="91" y="81"/>
                    <a:pt x="91" y="80"/>
                    <a:pt x="91" y="79"/>
                  </a:cubicBezTo>
                  <a:cubicBezTo>
                    <a:pt x="93" y="77"/>
                    <a:pt x="94" y="76"/>
                    <a:pt x="94" y="75"/>
                  </a:cubicBezTo>
                  <a:cubicBezTo>
                    <a:pt x="94" y="75"/>
                    <a:pt x="94" y="75"/>
                    <a:pt x="95" y="74"/>
                  </a:cubicBezTo>
                  <a:cubicBezTo>
                    <a:pt x="95" y="74"/>
                    <a:pt x="95" y="73"/>
                    <a:pt x="95" y="73"/>
                  </a:cubicBezTo>
                  <a:cubicBezTo>
                    <a:pt x="95" y="73"/>
                    <a:pt x="95" y="72"/>
                    <a:pt x="95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2"/>
                    <a:pt x="94" y="71"/>
                    <a:pt x="95" y="70"/>
                  </a:cubicBezTo>
                  <a:cubicBezTo>
                    <a:pt x="102" y="63"/>
                    <a:pt x="112" y="54"/>
                    <a:pt x="118" y="53"/>
                  </a:cubicBezTo>
                  <a:cubicBezTo>
                    <a:pt x="124" y="53"/>
                    <a:pt x="128" y="55"/>
                    <a:pt x="131" y="58"/>
                  </a:cubicBezTo>
                  <a:cubicBezTo>
                    <a:pt x="134" y="61"/>
                    <a:pt x="135" y="66"/>
                    <a:pt x="134" y="72"/>
                  </a:cubicBezTo>
                  <a:cubicBezTo>
                    <a:pt x="134" y="72"/>
                    <a:pt x="134" y="73"/>
                    <a:pt x="135" y="74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4"/>
                    <a:pt x="145" y="84"/>
                    <a:pt x="146" y="83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63"/>
                    <a:pt x="166" y="62"/>
                    <a:pt x="165" y="62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5" y="52"/>
                    <a:pt x="155" y="52"/>
                    <a:pt x="154" y="52"/>
                  </a:cubicBezTo>
                  <a:cubicBezTo>
                    <a:pt x="153" y="52"/>
                    <a:pt x="152" y="52"/>
                    <a:pt x="151" y="52"/>
                  </a:cubicBezTo>
                  <a:cubicBezTo>
                    <a:pt x="147" y="52"/>
                    <a:pt x="144" y="51"/>
                    <a:pt x="142" y="49"/>
                  </a:cubicBezTo>
                  <a:cubicBezTo>
                    <a:pt x="140" y="47"/>
                    <a:pt x="140" y="44"/>
                    <a:pt x="140" y="42"/>
                  </a:cubicBezTo>
                  <a:cubicBezTo>
                    <a:pt x="140" y="41"/>
                    <a:pt x="141" y="39"/>
                    <a:pt x="140" y="38"/>
                  </a:cubicBezTo>
                  <a:cubicBezTo>
                    <a:pt x="140" y="35"/>
                    <a:pt x="132" y="27"/>
                    <a:pt x="129" y="24"/>
                  </a:cubicBezTo>
                  <a:cubicBezTo>
                    <a:pt x="112" y="7"/>
                    <a:pt x="95" y="4"/>
                    <a:pt x="83" y="4"/>
                  </a:cubicBezTo>
                  <a:cubicBezTo>
                    <a:pt x="75" y="4"/>
                    <a:pt x="68" y="6"/>
                    <a:pt x="65" y="7"/>
                  </a:cubicBezTo>
                  <a:cubicBezTo>
                    <a:pt x="65" y="7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7" y="8"/>
                  </a:cubicBezTo>
                  <a:cubicBezTo>
                    <a:pt x="70" y="8"/>
                    <a:pt x="81" y="8"/>
                    <a:pt x="90" y="17"/>
                  </a:cubicBezTo>
                  <a:cubicBezTo>
                    <a:pt x="97" y="24"/>
                    <a:pt x="100" y="31"/>
                    <a:pt x="99" y="38"/>
                  </a:cubicBezTo>
                  <a:cubicBezTo>
                    <a:pt x="98" y="45"/>
                    <a:pt x="94" y="50"/>
                    <a:pt x="92" y="52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2" y="60"/>
                    <a:pt x="82" y="60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9"/>
                    <a:pt x="80" y="59"/>
                    <a:pt x="80" y="60"/>
                  </a:cubicBezTo>
                  <a:cubicBezTo>
                    <a:pt x="80" y="60"/>
                    <a:pt x="79" y="60"/>
                    <a:pt x="78" y="61"/>
                  </a:cubicBezTo>
                  <a:cubicBezTo>
                    <a:pt x="76" y="62"/>
                    <a:pt x="73" y="64"/>
                    <a:pt x="69" y="67"/>
                  </a:cubicBezTo>
                  <a:cubicBezTo>
                    <a:pt x="69" y="68"/>
                    <a:pt x="68" y="68"/>
                    <a:pt x="67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3"/>
                    <a:pt x="61" y="73"/>
                    <a:pt x="61" y="74"/>
                  </a:cubicBezTo>
                  <a:cubicBezTo>
                    <a:pt x="61" y="74"/>
                    <a:pt x="61" y="75"/>
                    <a:pt x="60" y="75"/>
                  </a:cubicBezTo>
                  <a:cubicBezTo>
                    <a:pt x="56" y="79"/>
                    <a:pt x="52" y="82"/>
                    <a:pt x="50" y="84"/>
                  </a:cubicBezTo>
                  <a:cubicBezTo>
                    <a:pt x="46" y="88"/>
                    <a:pt x="42" y="93"/>
                    <a:pt x="38" y="98"/>
                  </a:cubicBezTo>
                  <a:cubicBezTo>
                    <a:pt x="34" y="102"/>
                    <a:pt x="30" y="106"/>
                    <a:pt x="27" y="110"/>
                  </a:cubicBezTo>
                  <a:cubicBezTo>
                    <a:pt x="21" y="115"/>
                    <a:pt x="11" y="122"/>
                    <a:pt x="6" y="125"/>
                  </a:cubicBezTo>
                  <a:cubicBezTo>
                    <a:pt x="5" y="126"/>
                    <a:pt x="4" y="126"/>
                    <a:pt x="4" y="127"/>
                  </a:cubicBezTo>
                  <a:cubicBezTo>
                    <a:pt x="4" y="127"/>
                    <a:pt x="4" y="129"/>
                    <a:pt x="4" y="130"/>
                  </a:cubicBezTo>
                  <a:cubicBezTo>
                    <a:pt x="5" y="131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2" y="147"/>
                    <a:pt x="24" y="150"/>
                    <a:pt x="25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743;p98">
            <a:extLst>
              <a:ext uri="{FF2B5EF4-FFF2-40B4-BE49-F238E27FC236}">
                <a16:creationId xmlns:a16="http://schemas.microsoft.com/office/drawing/2014/main" id="{2C83F363-7B10-8C24-F326-B96E0DBED4FD}"/>
              </a:ext>
            </a:extLst>
          </p:cNvPr>
          <p:cNvGrpSpPr/>
          <p:nvPr/>
        </p:nvGrpSpPr>
        <p:grpSpPr>
          <a:xfrm>
            <a:off x="7380964" y="1414470"/>
            <a:ext cx="3106526" cy="811480"/>
            <a:chOff x="8406961" y="2582537"/>
            <a:chExt cx="2332475" cy="811480"/>
          </a:xfrm>
        </p:grpSpPr>
        <p:sp>
          <p:nvSpPr>
            <p:cNvPr id="38" name="Google Shape;1744;p98">
              <a:extLst>
                <a:ext uri="{FF2B5EF4-FFF2-40B4-BE49-F238E27FC236}">
                  <a16:creationId xmlns:a16="http://schemas.microsoft.com/office/drawing/2014/main" id="{64FE0C6C-CB59-EFBB-957A-CE15673E6B0C}"/>
                </a:ext>
              </a:extLst>
            </p:cNvPr>
            <p:cNvSpPr txBox="1"/>
            <p:nvPr/>
          </p:nvSpPr>
          <p:spPr>
            <a:xfrm>
              <a:off x="8406961" y="2846037"/>
              <a:ext cx="2332475" cy="547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49494"/>
                </a:buClr>
                <a:buSzPts val="1200"/>
                <a:buFont typeface="Arial"/>
                <a:buNone/>
              </a:pPr>
              <a:r>
                <a:rPr lang="en-US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Deliver common it-based services</a:t>
              </a:r>
              <a:endParaRPr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Google Shape;1745;p98">
              <a:extLst>
                <a:ext uri="{FF2B5EF4-FFF2-40B4-BE49-F238E27FC236}">
                  <a16:creationId xmlns:a16="http://schemas.microsoft.com/office/drawing/2014/main" id="{CCC75F7C-1CCB-EEEC-8D02-1DE18232EC5E}"/>
                </a:ext>
              </a:extLst>
            </p:cNvPr>
            <p:cNvSpPr txBox="1"/>
            <p:nvPr/>
          </p:nvSpPr>
          <p:spPr>
            <a:xfrm>
              <a:off x="8474024" y="2582537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Cloud-based Platform</a:t>
              </a:r>
              <a:endParaRPr sz="1600" b="1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2928FC-7520-0DD2-D63D-ACB73BBC2BC6}"/>
              </a:ext>
            </a:extLst>
          </p:cNvPr>
          <p:cNvGrpSpPr/>
          <p:nvPr/>
        </p:nvGrpSpPr>
        <p:grpSpPr>
          <a:xfrm>
            <a:off x="10757882" y="1339709"/>
            <a:ext cx="731520" cy="731520"/>
            <a:chOff x="6299200" y="2952751"/>
            <a:chExt cx="1057275" cy="1057275"/>
          </a:xfrm>
        </p:grpSpPr>
        <p:sp>
          <p:nvSpPr>
            <p:cNvPr id="44" name="Google Shape;2739;p28">
              <a:extLst>
                <a:ext uri="{FF2B5EF4-FFF2-40B4-BE49-F238E27FC236}">
                  <a16:creationId xmlns:a16="http://schemas.microsoft.com/office/drawing/2014/main" id="{3DE36396-743A-0EC6-D470-2203A98DF256}"/>
                </a:ext>
              </a:extLst>
            </p:cNvPr>
            <p:cNvSpPr/>
            <p:nvPr/>
          </p:nvSpPr>
          <p:spPr>
            <a:xfrm>
              <a:off x="6299200" y="2952751"/>
              <a:ext cx="1057275" cy="1057275"/>
            </a:xfrm>
            <a:prstGeom prst="ellipse">
              <a:avLst/>
            </a:prstGeom>
            <a:solidFill>
              <a:srgbClr val="288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821;p28">
              <a:extLst>
                <a:ext uri="{FF2B5EF4-FFF2-40B4-BE49-F238E27FC236}">
                  <a16:creationId xmlns:a16="http://schemas.microsoft.com/office/drawing/2014/main" id="{6183CA24-D578-D73E-0BA9-F740EFAA5D23}"/>
                </a:ext>
              </a:extLst>
            </p:cNvPr>
            <p:cNvSpPr/>
            <p:nvPr/>
          </p:nvSpPr>
          <p:spPr>
            <a:xfrm>
              <a:off x="6556375" y="3282951"/>
              <a:ext cx="615950" cy="395288"/>
            </a:xfrm>
            <a:custGeom>
              <a:avLst/>
              <a:gdLst/>
              <a:ahLst/>
              <a:cxnLst/>
              <a:rect l="l" t="t" r="r" b="b"/>
              <a:pathLst>
                <a:path w="619" h="397" extrusionOk="0">
                  <a:moveTo>
                    <a:pt x="512" y="397"/>
                  </a:moveTo>
                  <a:cubicBezTo>
                    <a:pt x="114" y="397"/>
                    <a:pt x="114" y="397"/>
                    <a:pt x="114" y="397"/>
                  </a:cubicBezTo>
                  <a:cubicBezTo>
                    <a:pt x="50" y="397"/>
                    <a:pt x="0" y="345"/>
                    <a:pt x="0" y="278"/>
                  </a:cubicBezTo>
                  <a:cubicBezTo>
                    <a:pt x="0" y="217"/>
                    <a:pt x="46" y="165"/>
                    <a:pt x="105" y="159"/>
                  </a:cubicBezTo>
                  <a:cubicBezTo>
                    <a:pt x="108" y="107"/>
                    <a:pt x="151" y="68"/>
                    <a:pt x="204" y="68"/>
                  </a:cubicBezTo>
                  <a:cubicBezTo>
                    <a:pt x="216" y="68"/>
                    <a:pt x="227" y="70"/>
                    <a:pt x="239" y="74"/>
                  </a:cubicBezTo>
                  <a:cubicBezTo>
                    <a:pt x="270" y="27"/>
                    <a:pt x="317" y="0"/>
                    <a:pt x="369" y="0"/>
                  </a:cubicBezTo>
                  <a:cubicBezTo>
                    <a:pt x="452" y="0"/>
                    <a:pt x="521" y="72"/>
                    <a:pt x="526" y="162"/>
                  </a:cubicBezTo>
                  <a:cubicBezTo>
                    <a:pt x="581" y="172"/>
                    <a:pt x="619" y="220"/>
                    <a:pt x="619" y="278"/>
                  </a:cubicBezTo>
                  <a:cubicBezTo>
                    <a:pt x="619" y="341"/>
                    <a:pt x="571" y="395"/>
                    <a:pt x="512" y="397"/>
                  </a:cubicBezTo>
                  <a:cubicBezTo>
                    <a:pt x="512" y="397"/>
                    <a:pt x="512" y="397"/>
                    <a:pt x="512" y="397"/>
                  </a:cubicBezTo>
                  <a:moveTo>
                    <a:pt x="204" y="82"/>
                  </a:moveTo>
                  <a:cubicBezTo>
                    <a:pt x="156" y="82"/>
                    <a:pt x="119" y="119"/>
                    <a:pt x="119" y="165"/>
                  </a:cubicBezTo>
                  <a:cubicBezTo>
                    <a:pt x="119" y="169"/>
                    <a:pt x="116" y="172"/>
                    <a:pt x="112" y="172"/>
                  </a:cubicBezTo>
                  <a:cubicBezTo>
                    <a:pt x="58" y="175"/>
                    <a:pt x="14" y="222"/>
                    <a:pt x="14" y="278"/>
                  </a:cubicBezTo>
                  <a:cubicBezTo>
                    <a:pt x="14" y="337"/>
                    <a:pt x="58" y="383"/>
                    <a:pt x="114" y="383"/>
                  </a:cubicBezTo>
                  <a:cubicBezTo>
                    <a:pt x="512" y="383"/>
                    <a:pt x="512" y="383"/>
                    <a:pt x="512" y="383"/>
                  </a:cubicBezTo>
                  <a:cubicBezTo>
                    <a:pt x="563" y="381"/>
                    <a:pt x="605" y="334"/>
                    <a:pt x="605" y="278"/>
                  </a:cubicBezTo>
                  <a:cubicBezTo>
                    <a:pt x="605" y="225"/>
                    <a:pt x="569" y="182"/>
                    <a:pt x="519" y="175"/>
                  </a:cubicBezTo>
                  <a:cubicBezTo>
                    <a:pt x="515" y="174"/>
                    <a:pt x="513" y="171"/>
                    <a:pt x="513" y="168"/>
                  </a:cubicBezTo>
                  <a:cubicBezTo>
                    <a:pt x="510" y="83"/>
                    <a:pt x="446" y="14"/>
                    <a:pt x="369" y="14"/>
                  </a:cubicBezTo>
                  <a:cubicBezTo>
                    <a:pt x="320" y="14"/>
                    <a:pt x="276" y="41"/>
                    <a:pt x="248" y="86"/>
                  </a:cubicBezTo>
                  <a:cubicBezTo>
                    <a:pt x="246" y="89"/>
                    <a:pt x="242" y="90"/>
                    <a:pt x="239" y="89"/>
                  </a:cubicBezTo>
                  <a:cubicBezTo>
                    <a:pt x="228" y="84"/>
                    <a:pt x="216" y="82"/>
                    <a:pt x="204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1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32D647-66D3-A71E-315F-52F748496EE8}"/>
              </a:ext>
            </a:extLst>
          </p:cNvPr>
          <p:cNvSpPr/>
          <p:nvPr/>
        </p:nvSpPr>
        <p:spPr>
          <a:xfrm>
            <a:off x="5641632" y="1903231"/>
            <a:ext cx="1916145" cy="4019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099;p91">
            <a:extLst>
              <a:ext uri="{FF2B5EF4-FFF2-40B4-BE49-F238E27FC236}">
                <a16:creationId xmlns:a16="http://schemas.microsoft.com/office/drawing/2014/main" id="{75270CC3-57D7-BCF4-2646-C0F298E36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327408"/>
            <a:ext cx="713735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Developer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Salary &amp; Opportunities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7" name="Rectangle 1756">
            <a:extLst>
              <a:ext uri="{FF2B5EF4-FFF2-40B4-BE49-F238E27FC236}">
                <a16:creationId xmlns:a16="http://schemas.microsoft.com/office/drawing/2014/main" id="{2FB9DE29-5AAD-4C79-1D73-D6D4D2550D53}"/>
              </a:ext>
            </a:extLst>
          </p:cNvPr>
          <p:cNvSpPr/>
          <p:nvPr/>
        </p:nvSpPr>
        <p:spPr>
          <a:xfrm>
            <a:off x="838160" y="5242871"/>
            <a:ext cx="2212187" cy="375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oogle Shape;2218;p108">
            <a:extLst>
              <a:ext uri="{FF2B5EF4-FFF2-40B4-BE49-F238E27FC236}">
                <a16:creationId xmlns:a16="http://schemas.microsoft.com/office/drawing/2014/main" id="{A0F001DC-EA24-EEA2-21D6-B296EF0D2A03}"/>
              </a:ext>
            </a:extLst>
          </p:cNvPr>
          <p:cNvCxnSpPr>
            <a:cxnSpLocks/>
          </p:cNvCxnSpPr>
          <p:nvPr/>
        </p:nvCxnSpPr>
        <p:spPr>
          <a:xfrm flipH="1">
            <a:off x="678872" y="2534616"/>
            <a:ext cx="10386292" cy="0"/>
          </a:xfrm>
          <a:prstGeom prst="straightConnector1">
            <a:avLst/>
          </a:prstGeom>
          <a:noFill/>
          <a:ln w="12700" cap="flat" cmpd="sng">
            <a:solidFill>
              <a:srgbClr val="3780D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4154;p141">
            <a:extLst>
              <a:ext uri="{FF2B5EF4-FFF2-40B4-BE49-F238E27FC236}">
                <a16:creationId xmlns:a16="http://schemas.microsoft.com/office/drawing/2014/main" id="{0B53B558-AEB8-0112-C912-594BF58E4B49}"/>
              </a:ext>
            </a:extLst>
          </p:cNvPr>
          <p:cNvSpPr/>
          <p:nvPr/>
        </p:nvSpPr>
        <p:spPr>
          <a:xfrm>
            <a:off x="5782012" y="2049489"/>
            <a:ext cx="1650434" cy="37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Average</a:t>
            </a:r>
          </a:p>
        </p:txBody>
      </p:sp>
      <p:sp>
        <p:nvSpPr>
          <p:cNvPr id="60" name="Google Shape;4154;p141">
            <a:extLst>
              <a:ext uri="{FF2B5EF4-FFF2-40B4-BE49-F238E27FC236}">
                <a16:creationId xmlns:a16="http://schemas.microsoft.com/office/drawing/2014/main" id="{5922A095-9D4A-1AB2-9267-10EE9891B50E}"/>
              </a:ext>
            </a:extLst>
          </p:cNvPr>
          <p:cNvSpPr/>
          <p:nvPr/>
        </p:nvSpPr>
        <p:spPr>
          <a:xfrm>
            <a:off x="8107345" y="2049488"/>
            <a:ext cx="1157573" cy="37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Low</a:t>
            </a:r>
          </a:p>
        </p:txBody>
      </p:sp>
      <p:sp>
        <p:nvSpPr>
          <p:cNvPr id="61" name="Google Shape;4154;p141">
            <a:extLst>
              <a:ext uri="{FF2B5EF4-FFF2-40B4-BE49-F238E27FC236}">
                <a16:creationId xmlns:a16="http://schemas.microsoft.com/office/drawing/2014/main" id="{748F70C8-C351-16E7-3430-596C22681A59}"/>
              </a:ext>
            </a:extLst>
          </p:cNvPr>
          <p:cNvSpPr/>
          <p:nvPr/>
        </p:nvSpPr>
        <p:spPr>
          <a:xfrm>
            <a:off x="3806896" y="2043167"/>
            <a:ext cx="1157573" cy="38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High</a:t>
            </a:r>
          </a:p>
        </p:txBody>
      </p:sp>
      <p:sp>
        <p:nvSpPr>
          <p:cNvPr id="62" name="Google Shape;4154;p141">
            <a:extLst>
              <a:ext uri="{FF2B5EF4-FFF2-40B4-BE49-F238E27FC236}">
                <a16:creationId xmlns:a16="http://schemas.microsoft.com/office/drawing/2014/main" id="{F6C3AD0E-E0E7-4566-B198-25B6391FCC06}"/>
              </a:ext>
            </a:extLst>
          </p:cNvPr>
          <p:cNvSpPr/>
          <p:nvPr/>
        </p:nvSpPr>
        <p:spPr>
          <a:xfrm>
            <a:off x="9878283" y="2057744"/>
            <a:ext cx="1255095" cy="35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Jobs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BB091B-DD92-406E-CED8-CF817DE60E94}"/>
              </a:ext>
            </a:extLst>
          </p:cNvPr>
          <p:cNvGrpSpPr/>
          <p:nvPr/>
        </p:nvGrpSpPr>
        <p:grpSpPr>
          <a:xfrm>
            <a:off x="826577" y="2750565"/>
            <a:ext cx="10427399" cy="437914"/>
            <a:chOff x="826577" y="2750565"/>
            <a:chExt cx="10427399" cy="437914"/>
          </a:xfrm>
        </p:grpSpPr>
        <p:pic>
          <p:nvPicPr>
            <p:cNvPr id="24" name="Picture 23" descr="A green text on a white background&#10;&#10;Description automatically generated">
              <a:extLst>
                <a:ext uri="{FF2B5EF4-FFF2-40B4-BE49-F238E27FC236}">
                  <a16:creationId xmlns:a16="http://schemas.microsoft.com/office/drawing/2014/main" id="{1EC6FB01-29ED-DF7D-7353-11E694D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577" y="2750565"/>
              <a:ext cx="1544865" cy="437914"/>
            </a:xfrm>
            <a:prstGeom prst="rect">
              <a:avLst/>
            </a:prstGeom>
          </p:spPr>
        </p:pic>
        <p:sp>
          <p:nvSpPr>
            <p:cNvPr id="1730" name="Google Shape;4154;p141">
              <a:extLst>
                <a:ext uri="{FF2B5EF4-FFF2-40B4-BE49-F238E27FC236}">
                  <a16:creationId xmlns:a16="http://schemas.microsoft.com/office/drawing/2014/main" id="{68431404-D04A-BBC3-560B-D6FEC5084CB9}"/>
                </a:ext>
              </a:extLst>
            </p:cNvPr>
            <p:cNvSpPr/>
            <p:nvPr/>
          </p:nvSpPr>
          <p:spPr>
            <a:xfrm>
              <a:off x="5775956" y="2781636"/>
              <a:ext cx="1662547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$104,000</a:t>
              </a:r>
            </a:p>
          </p:txBody>
        </p:sp>
        <p:sp>
          <p:nvSpPr>
            <p:cNvPr id="1736" name="Google Shape;4154;p141">
              <a:extLst>
                <a:ext uri="{FF2B5EF4-FFF2-40B4-BE49-F238E27FC236}">
                  <a16:creationId xmlns:a16="http://schemas.microsoft.com/office/drawing/2014/main" id="{B2DAB2B9-06AD-4C82-3E2D-F0C01F7FD668}"/>
                </a:ext>
              </a:extLst>
            </p:cNvPr>
            <p:cNvSpPr/>
            <p:nvPr/>
          </p:nvSpPr>
          <p:spPr>
            <a:xfrm>
              <a:off x="7937986" y="2781636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$84,000</a:t>
              </a:r>
            </a:p>
          </p:txBody>
        </p:sp>
        <p:sp>
          <p:nvSpPr>
            <p:cNvPr id="1739" name="Google Shape;4154;p141">
              <a:extLst>
                <a:ext uri="{FF2B5EF4-FFF2-40B4-BE49-F238E27FC236}">
                  <a16:creationId xmlns:a16="http://schemas.microsoft.com/office/drawing/2014/main" id="{5542E9B4-A964-9C23-C86D-8AB18778777E}"/>
                </a:ext>
              </a:extLst>
            </p:cNvPr>
            <p:cNvSpPr/>
            <p:nvPr/>
          </p:nvSpPr>
          <p:spPr>
            <a:xfrm>
              <a:off x="3600067" y="2781636"/>
              <a:ext cx="157123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$128,000</a:t>
              </a:r>
            </a:p>
          </p:txBody>
        </p:sp>
        <p:sp>
          <p:nvSpPr>
            <p:cNvPr id="1742" name="Google Shape;4154;p141">
              <a:extLst>
                <a:ext uri="{FF2B5EF4-FFF2-40B4-BE49-F238E27FC236}">
                  <a16:creationId xmlns:a16="http://schemas.microsoft.com/office/drawing/2014/main" id="{652E8197-F126-F91D-42A8-D7D31EE0262A}"/>
                </a:ext>
              </a:extLst>
            </p:cNvPr>
            <p:cNvSpPr/>
            <p:nvPr/>
          </p:nvSpPr>
          <p:spPr>
            <a:xfrm>
              <a:off x="9757685" y="2781636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262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3ABE41-5F4E-31F3-10AA-567C54BB59CD}"/>
              </a:ext>
            </a:extLst>
          </p:cNvPr>
          <p:cNvGrpSpPr/>
          <p:nvPr/>
        </p:nvGrpSpPr>
        <p:grpSpPr>
          <a:xfrm>
            <a:off x="826577" y="3560611"/>
            <a:ext cx="10427399" cy="478118"/>
            <a:chOff x="826577" y="3560611"/>
            <a:chExt cx="10427399" cy="478118"/>
          </a:xfrm>
        </p:grpSpPr>
        <p:pic>
          <p:nvPicPr>
            <p:cNvPr id="26" name="Picture 25" descr="A blue and white logo&#10;&#10;Description automatically generated">
              <a:extLst>
                <a:ext uri="{FF2B5EF4-FFF2-40B4-BE49-F238E27FC236}">
                  <a16:creationId xmlns:a16="http://schemas.microsoft.com/office/drawing/2014/main" id="{0D016F38-571C-F998-F7ED-B8170874D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577" y="3560611"/>
              <a:ext cx="1293091" cy="478118"/>
            </a:xfrm>
            <a:prstGeom prst="rect">
              <a:avLst/>
            </a:prstGeom>
          </p:spPr>
        </p:pic>
        <p:sp>
          <p:nvSpPr>
            <p:cNvPr id="1731" name="Google Shape;4154;p141">
              <a:extLst>
                <a:ext uri="{FF2B5EF4-FFF2-40B4-BE49-F238E27FC236}">
                  <a16:creationId xmlns:a16="http://schemas.microsoft.com/office/drawing/2014/main" id="{41A951B2-360A-B1B5-C27E-3D4EDCB5A1F8}"/>
                </a:ext>
              </a:extLst>
            </p:cNvPr>
            <p:cNvSpPr/>
            <p:nvPr/>
          </p:nvSpPr>
          <p:spPr>
            <a:xfrm>
              <a:off x="5775956" y="3611784"/>
              <a:ext cx="1662547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$117,262</a:t>
              </a:r>
            </a:p>
          </p:txBody>
        </p:sp>
        <p:sp>
          <p:nvSpPr>
            <p:cNvPr id="1737" name="Google Shape;4154;p141">
              <a:extLst>
                <a:ext uri="{FF2B5EF4-FFF2-40B4-BE49-F238E27FC236}">
                  <a16:creationId xmlns:a16="http://schemas.microsoft.com/office/drawing/2014/main" id="{6EEF28E0-4389-B34E-27F8-DDCE43AAC700}"/>
                </a:ext>
              </a:extLst>
            </p:cNvPr>
            <p:cNvSpPr/>
            <p:nvPr/>
          </p:nvSpPr>
          <p:spPr>
            <a:xfrm>
              <a:off x="7937986" y="3611784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$90,140</a:t>
              </a:r>
            </a:p>
          </p:txBody>
        </p:sp>
        <p:sp>
          <p:nvSpPr>
            <p:cNvPr id="1740" name="Google Shape;4154;p141">
              <a:extLst>
                <a:ext uri="{FF2B5EF4-FFF2-40B4-BE49-F238E27FC236}">
                  <a16:creationId xmlns:a16="http://schemas.microsoft.com/office/drawing/2014/main" id="{78536CBB-166E-2E03-146B-07FE3F561884}"/>
                </a:ext>
              </a:extLst>
            </p:cNvPr>
            <p:cNvSpPr/>
            <p:nvPr/>
          </p:nvSpPr>
          <p:spPr>
            <a:xfrm>
              <a:off x="3600067" y="3611784"/>
              <a:ext cx="157123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$152,544</a:t>
              </a:r>
            </a:p>
          </p:txBody>
        </p:sp>
        <p:sp>
          <p:nvSpPr>
            <p:cNvPr id="1752" name="Google Shape;4154;p141">
              <a:extLst>
                <a:ext uri="{FF2B5EF4-FFF2-40B4-BE49-F238E27FC236}">
                  <a16:creationId xmlns:a16="http://schemas.microsoft.com/office/drawing/2014/main" id="{A668A8B6-738D-3916-71EC-2DA0B23A23BA}"/>
                </a:ext>
              </a:extLst>
            </p:cNvPr>
            <p:cNvSpPr/>
            <p:nvPr/>
          </p:nvSpPr>
          <p:spPr>
            <a:xfrm>
              <a:off x="9757685" y="3611784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748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593064-E921-A7CB-15DA-540DF6E29809}"/>
              </a:ext>
            </a:extLst>
          </p:cNvPr>
          <p:cNvGrpSpPr/>
          <p:nvPr/>
        </p:nvGrpSpPr>
        <p:grpSpPr>
          <a:xfrm>
            <a:off x="826577" y="4394325"/>
            <a:ext cx="10427399" cy="419122"/>
            <a:chOff x="826577" y="4394325"/>
            <a:chExt cx="10427399" cy="419122"/>
          </a:xfrm>
        </p:grpSpPr>
        <p:pic>
          <p:nvPicPr>
            <p:cNvPr id="42" name="Picture 41" descr="A black and grey logo&#10;&#10;Description automatically generated">
              <a:extLst>
                <a:ext uri="{FF2B5EF4-FFF2-40B4-BE49-F238E27FC236}">
                  <a16:creationId xmlns:a16="http://schemas.microsoft.com/office/drawing/2014/main" id="{2BE2AF72-F3F9-961A-7491-B9F9258A8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577" y="4394325"/>
              <a:ext cx="1549480" cy="419122"/>
            </a:xfrm>
            <a:prstGeom prst="rect">
              <a:avLst/>
            </a:prstGeom>
          </p:spPr>
        </p:pic>
        <p:sp>
          <p:nvSpPr>
            <p:cNvPr id="1735" name="Google Shape;4154;p141">
              <a:extLst>
                <a:ext uri="{FF2B5EF4-FFF2-40B4-BE49-F238E27FC236}">
                  <a16:creationId xmlns:a16="http://schemas.microsoft.com/office/drawing/2014/main" id="{8EB87BA1-9DF8-B296-3998-AEF0970C83BB}"/>
                </a:ext>
              </a:extLst>
            </p:cNvPr>
            <p:cNvSpPr/>
            <p:nvPr/>
          </p:nvSpPr>
          <p:spPr>
            <a:xfrm>
              <a:off x="5775955" y="4416000"/>
              <a:ext cx="1662549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$125,209</a:t>
              </a:r>
            </a:p>
          </p:txBody>
        </p:sp>
        <p:sp>
          <p:nvSpPr>
            <p:cNvPr id="1738" name="Google Shape;4154;p141">
              <a:extLst>
                <a:ext uri="{FF2B5EF4-FFF2-40B4-BE49-F238E27FC236}">
                  <a16:creationId xmlns:a16="http://schemas.microsoft.com/office/drawing/2014/main" id="{33D1CCD1-B1E7-BC10-555B-E8BAD6A8018F}"/>
                </a:ext>
              </a:extLst>
            </p:cNvPr>
            <p:cNvSpPr/>
            <p:nvPr/>
          </p:nvSpPr>
          <p:spPr>
            <a:xfrm>
              <a:off x="7900515" y="4416000"/>
              <a:ext cx="1571233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$103,000</a:t>
              </a:r>
            </a:p>
          </p:txBody>
        </p:sp>
        <p:sp>
          <p:nvSpPr>
            <p:cNvPr id="1741" name="Google Shape;4154;p141">
              <a:extLst>
                <a:ext uri="{FF2B5EF4-FFF2-40B4-BE49-F238E27FC236}">
                  <a16:creationId xmlns:a16="http://schemas.microsoft.com/office/drawing/2014/main" id="{3CC30329-AEA8-AD2F-E563-594DAEC04730}"/>
                </a:ext>
              </a:extLst>
            </p:cNvPr>
            <p:cNvSpPr/>
            <p:nvPr/>
          </p:nvSpPr>
          <p:spPr>
            <a:xfrm>
              <a:off x="3600067" y="4416000"/>
              <a:ext cx="1571233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$166,500</a:t>
              </a:r>
            </a:p>
          </p:txBody>
        </p:sp>
        <p:sp>
          <p:nvSpPr>
            <p:cNvPr id="1753" name="Google Shape;4154;p141">
              <a:extLst>
                <a:ext uri="{FF2B5EF4-FFF2-40B4-BE49-F238E27FC236}">
                  <a16:creationId xmlns:a16="http://schemas.microsoft.com/office/drawing/2014/main" id="{4DE69F1B-7FF3-CB34-241D-0327E4408B7E}"/>
                </a:ext>
              </a:extLst>
            </p:cNvPr>
            <p:cNvSpPr/>
            <p:nvPr/>
          </p:nvSpPr>
          <p:spPr>
            <a:xfrm>
              <a:off x="9757685" y="4416000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6,767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27C733-D429-8A93-66A9-CAE5563F9C08}"/>
              </a:ext>
            </a:extLst>
          </p:cNvPr>
          <p:cNvGrpSpPr/>
          <p:nvPr/>
        </p:nvGrpSpPr>
        <p:grpSpPr>
          <a:xfrm>
            <a:off x="678872" y="5242868"/>
            <a:ext cx="10575104" cy="375772"/>
            <a:chOff x="678872" y="5242868"/>
            <a:chExt cx="10575104" cy="375772"/>
          </a:xfrm>
        </p:grpSpPr>
        <p:sp>
          <p:nvSpPr>
            <p:cNvPr id="1756" name="Google Shape;4154;p141">
              <a:extLst>
                <a:ext uri="{FF2B5EF4-FFF2-40B4-BE49-F238E27FC236}">
                  <a16:creationId xmlns:a16="http://schemas.microsoft.com/office/drawing/2014/main" id="{27F392AC-7224-6A37-7017-2DC71B767BEC}"/>
                </a:ext>
              </a:extLst>
            </p:cNvPr>
            <p:cNvSpPr/>
            <p:nvPr/>
          </p:nvSpPr>
          <p:spPr>
            <a:xfrm>
              <a:off x="678872" y="5242868"/>
              <a:ext cx="2530764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bg1">
                      <a:lumMod val="25000"/>
                    </a:schemeClr>
                  </a:solidFill>
                  <a:latin typeface="+mj-lt"/>
                  <a:ea typeface="Open Sans"/>
                  <a:cs typeface="Open Sans"/>
                  <a:sym typeface="Open Sans"/>
                </a:rPr>
                <a:t>servicen</a:t>
              </a:r>
              <a:r>
                <a:rPr lang="en-US" sz="1800" b="1" dirty="0">
                  <a:solidFill>
                    <a:srgbClr val="38B28A"/>
                  </a:solidFill>
                  <a:latin typeface="+mj-lt"/>
                  <a:ea typeface="Open Sans"/>
                  <a:cs typeface="Open Sans"/>
                  <a:sym typeface="Open Sans"/>
                </a:rPr>
                <a:t>o</a:t>
              </a:r>
              <a:r>
                <a:rPr lang="en-US" sz="1800" b="1" dirty="0">
                  <a:solidFill>
                    <a:schemeClr val="bg1">
                      <a:lumMod val="25000"/>
                    </a:schemeClr>
                  </a:solidFill>
                  <a:latin typeface="+mj-lt"/>
                  <a:ea typeface="Open Sans"/>
                  <a:cs typeface="Open Sans"/>
                  <a:sym typeface="Open Sans"/>
                </a:rPr>
                <a:t>wSimple</a:t>
              </a:r>
            </a:p>
          </p:txBody>
        </p:sp>
        <p:sp>
          <p:nvSpPr>
            <p:cNvPr id="1758" name="Google Shape;4154;p141">
              <a:extLst>
                <a:ext uri="{FF2B5EF4-FFF2-40B4-BE49-F238E27FC236}">
                  <a16:creationId xmlns:a16="http://schemas.microsoft.com/office/drawing/2014/main" id="{D0E85C19-8886-1EB2-6723-771321C2C617}"/>
                </a:ext>
              </a:extLst>
            </p:cNvPr>
            <p:cNvSpPr/>
            <p:nvPr/>
          </p:nvSpPr>
          <p:spPr>
            <a:xfrm>
              <a:off x="9757685" y="5242868"/>
              <a:ext cx="1496291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Always</a:t>
              </a:r>
            </a:p>
          </p:txBody>
        </p:sp>
        <p:sp>
          <p:nvSpPr>
            <p:cNvPr id="1759" name="Google Shape;4154;p141">
              <a:extLst>
                <a:ext uri="{FF2B5EF4-FFF2-40B4-BE49-F238E27FC236}">
                  <a16:creationId xmlns:a16="http://schemas.microsoft.com/office/drawing/2014/main" id="{D0B79B88-B111-8A90-A6DB-622770A9C056}"/>
                </a:ext>
              </a:extLst>
            </p:cNvPr>
            <p:cNvSpPr/>
            <p:nvPr/>
          </p:nvSpPr>
          <p:spPr>
            <a:xfrm>
              <a:off x="5775955" y="5242868"/>
              <a:ext cx="1662549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$130,000</a:t>
              </a:r>
            </a:p>
          </p:txBody>
        </p:sp>
        <p:sp>
          <p:nvSpPr>
            <p:cNvPr id="1760" name="Google Shape;4154;p141">
              <a:extLst>
                <a:ext uri="{FF2B5EF4-FFF2-40B4-BE49-F238E27FC236}">
                  <a16:creationId xmlns:a16="http://schemas.microsoft.com/office/drawing/2014/main" id="{C8C3C815-58FA-C437-E2B3-832B88DF5F23}"/>
                </a:ext>
              </a:extLst>
            </p:cNvPr>
            <p:cNvSpPr/>
            <p:nvPr/>
          </p:nvSpPr>
          <p:spPr>
            <a:xfrm>
              <a:off x="7854857" y="5296619"/>
              <a:ext cx="1662549" cy="32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$90,000</a:t>
              </a:r>
            </a:p>
          </p:txBody>
        </p:sp>
        <p:sp>
          <p:nvSpPr>
            <p:cNvPr id="1761" name="Google Shape;4154;p141">
              <a:extLst>
                <a:ext uri="{FF2B5EF4-FFF2-40B4-BE49-F238E27FC236}">
                  <a16:creationId xmlns:a16="http://schemas.microsoft.com/office/drawing/2014/main" id="{398DF16D-1607-0F5B-B139-B21CC2A13DD4}"/>
                </a:ext>
              </a:extLst>
            </p:cNvPr>
            <p:cNvSpPr/>
            <p:nvPr/>
          </p:nvSpPr>
          <p:spPr>
            <a:xfrm>
              <a:off x="3600067" y="5242868"/>
              <a:ext cx="1571233" cy="37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25" tIns="45700" rIns="243825" bIns="97525" anchor="t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>
                      <a:lumMod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$170,000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9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9;p91">
            <a:extLst>
              <a:ext uri="{FF2B5EF4-FFF2-40B4-BE49-F238E27FC236}">
                <a16:creationId xmlns:a16="http://schemas.microsoft.com/office/drawing/2014/main" id="{75270CC3-57D7-BCF4-2646-C0F298E36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327408"/>
            <a:ext cx="713735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Developer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Salary &amp; Opportunities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633A37-04EB-89B1-BE22-FF0D247B8238}"/>
              </a:ext>
            </a:extLst>
          </p:cNvPr>
          <p:cNvGrpSpPr/>
          <p:nvPr/>
        </p:nvGrpSpPr>
        <p:grpSpPr>
          <a:xfrm>
            <a:off x="314573" y="1923575"/>
            <a:ext cx="5677710" cy="3647885"/>
            <a:chOff x="314573" y="1923575"/>
            <a:chExt cx="5677710" cy="364788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E29F877-7A70-8275-A3F9-A24BB120E152}"/>
                </a:ext>
              </a:extLst>
            </p:cNvPr>
            <p:cNvSpPr/>
            <p:nvPr/>
          </p:nvSpPr>
          <p:spPr>
            <a:xfrm>
              <a:off x="314573" y="1923575"/>
              <a:ext cx="5677710" cy="36478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41B7D0">
                  <a:alpha val="40000"/>
                </a:srgbClr>
              </a:outerShdw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42742D73-E58B-338D-0417-2226F692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6611" y="2042491"/>
              <a:ext cx="1150679" cy="25909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E54F80-8894-A2F1-B15F-D1D444D5B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244" y="2107830"/>
              <a:ext cx="3378120" cy="4023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9A1CD9E-5B16-A93D-3168-E42B930A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309" y="2602474"/>
              <a:ext cx="4400776" cy="318533"/>
            </a:xfrm>
            <a:prstGeom prst="rect">
              <a:avLst/>
            </a:prstGeom>
          </p:spPr>
        </p:pic>
        <p:pic>
          <p:nvPicPr>
            <p:cNvPr id="37" name="Picture 36" descr="A graph with blue line&#10;&#10;Description automatically generated">
              <a:extLst>
                <a:ext uri="{FF2B5EF4-FFF2-40B4-BE49-F238E27FC236}">
                  <a16:creationId xmlns:a16="http://schemas.microsoft.com/office/drawing/2014/main" id="{163EA2E5-D807-CC42-5161-95A07916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244" y="3685713"/>
              <a:ext cx="5239019" cy="158123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405850-B44B-8747-DCAC-A4D4DAED912F}"/>
              </a:ext>
            </a:extLst>
          </p:cNvPr>
          <p:cNvGrpSpPr/>
          <p:nvPr/>
        </p:nvGrpSpPr>
        <p:grpSpPr>
          <a:xfrm>
            <a:off x="6199717" y="1923575"/>
            <a:ext cx="5677710" cy="3647885"/>
            <a:chOff x="6199717" y="1923575"/>
            <a:chExt cx="5677710" cy="36478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932F74-5E6B-0620-2A43-E85BC6BF3704}"/>
                </a:ext>
              </a:extLst>
            </p:cNvPr>
            <p:cNvSpPr/>
            <p:nvPr/>
          </p:nvSpPr>
          <p:spPr>
            <a:xfrm>
              <a:off x="6199717" y="1923575"/>
              <a:ext cx="5677710" cy="36478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41B7D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A4F33602-5717-D79F-DFBA-F17826C7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1728" y="2070109"/>
              <a:ext cx="3369737" cy="4777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B2AC10-99EA-4E5C-FB3D-54420C94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802" y="2585709"/>
              <a:ext cx="4384011" cy="352062"/>
            </a:xfrm>
            <a:prstGeom prst="rect">
              <a:avLst/>
            </a:prstGeom>
          </p:spPr>
        </p:pic>
        <p:pic>
          <p:nvPicPr>
            <p:cNvPr id="29" name="Picture 28" descr="A graph with a line&#10;&#10;Description automatically generated">
              <a:extLst>
                <a:ext uri="{FF2B5EF4-FFF2-40B4-BE49-F238E27FC236}">
                  <a16:creationId xmlns:a16="http://schemas.microsoft.com/office/drawing/2014/main" id="{42AB85F8-09B0-6157-49FE-B9EF3A71B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20467" y="3685713"/>
              <a:ext cx="5219969" cy="1581232"/>
            </a:xfrm>
            <a:prstGeom prst="rect">
              <a:avLst/>
            </a:prstGeom>
          </p:spPr>
        </p:pic>
        <p:pic>
          <p:nvPicPr>
            <p:cNvPr id="40" name="Picture 39" descr="A close-up of a logo&#10;&#10;Description automatically generated">
              <a:extLst>
                <a:ext uri="{FF2B5EF4-FFF2-40B4-BE49-F238E27FC236}">
                  <a16:creationId xmlns:a16="http://schemas.microsoft.com/office/drawing/2014/main" id="{E08C6B0C-733D-D36C-1B5A-C70ACED1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2906" y="2042491"/>
              <a:ext cx="1150679" cy="259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9;p91">
            <a:extLst>
              <a:ext uri="{FF2B5EF4-FFF2-40B4-BE49-F238E27FC236}">
                <a16:creationId xmlns:a16="http://schemas.microsoft.com/office/drawing/2014/main" id="{75270CC3-57D7-BCF4-2646-C0F298E36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327408"/>
            <a:ext cx="713735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Developer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Day in the Life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oogle Shape;3489;p131">
            <a:extLst>
              <a:ext uri="{FF2B5EF4-FFF2-40B4-BE49-F238E27FC236}">
                <a16:creationId xmlns:a16="http://schemas.microsoft.com/office/drawing/2014/main" id="{11E5AAD0-1012-7C48-9EE9-2F700D7E5BD6}"/>
              </a:ext>
            </a:extLst>
          </p:cNvPr>
          <p:cNvGrpSpPr/>
          <p:nvPr/>
        </p:nvGrpSpPr>
        <p:grpSpPr>
          <a:xfrm>
            <a:off x="3137708" y="1959495"/>
            <a:ext cx="5916581" cy="4455458"/>
            <a:chOff x="389993" y="450376"/>
            <a:chExt cx="6982691" cy="6400800"/>
          </a:xfrm>
        </p:grpSpPr>
        <p:pic>
          <p:nvPicPr>
            <p:cNvPr id="5" name="Google Shape;3490;p131">
              <a:extLst>
                <a:ext uri="{FF2B5EF4-FFF2-40B4-BE49-F238E27FC236}">
                  <a16:creationId xmlns:a16="http://schemas.microsoft.com/office/drawing/2014/main" id="{D0282141-8774-1631-F7F7-3962932859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993" y="450376"/>
              <a:ext cx="6982691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3491;p131">
              <a:extLst>
                <a:ext uri="{FF2B5EF4-FFF2-40B4-BE49-F238E27FC236}">
                  <a16:creationId xmlns:a16="http://schemas.microsoft.com/office/drawing/2014/main" id="{3F9041B6-C01B-D9A2-C645-F6A0771AC2FD}"/>
                </a:ext>
              </a:extLst>
            </p:cNvPr>
            <p:cNvSpPr/>
            <p:nvPr/>
          </p:nvSpPr>
          <p:spPr>
            <a:xfrm>
              <a:off x="846165" y="873459"/>
              <a:ext cx="6071616" cy="3637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7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69;p94">
            <a:extLst>
              <a:ext uri="{FF2B5EF4-FFF2-40B4-BE49-F238E27FC236}">
                <a16:creationId xmlns:a16="http://schemas.microsoft.com/office/drawing/2014/main" id="{D80CF7C5-F04F-F39E-2D03-016E1F4BB580}"/>
              </a:ext>
            </a:extLst>
          </p:cNvPr>
          <p:cNvGrpSpPr/>
          <p:nvPr/>
        </p:nvGrpSpPr>
        <p:grpSpPr>
          <a:xfrm flipH="1">
            <a:off x="916910" y="350405"/>
            <a:ext cx="2395537" cy="5840413"/>
            <a:chOff x="8777288" y="1017587"/>
            <a:chExt cx="2395537" cy="5840413"/>
          </a:xfrm>
        </p:grpSpPr>
        <p:sp>
          <p:nvSpPr>
            <p:cNvPr id="5" name="Google Shape;1370;p94">
              <a:extLst>
                <a:ext uri="{FF2B5EF4-FFF2-40B4-BE49-F238E27FC236}">
                  <a16:creationId xmlns:a16="http://schemas.microsoft.com/office/drawing/2014/main" id="{A876D914-F62D-2F6A-7A00-9DD3C3BB4111}"/>
                </a:ext>
              </a:extLst>
            </p:cNvPr>
            <p:cNvSpPr/>
            <p:nvPr/>
          </p:nvSpPr>
          <p:spPr>
            <a:xfrm>
              <a:off x="8777288" y="2787650"/>
              <a:ext cx="293688" cy="192088"/>
            </a:xfrm>
            <a:custGeom>
              <a:avLst/>
              <a:gdLst/>
              <a:ahLst/>
              <a:cxnLst/>
              <a:rect l="l" t="t" r="r" b="b"/>
              <a:pathLst>
                <a:path w="146" h="96" extrusionOk="0">
                  <a:moveTo>
                    <a:pt x="18" y="0"/>
                  </a:moveTo>
                  <a:cubicBezTo>
                    <a:pt x="18" y="0"/>
                    <a:pt x="4" y="28"/>
                    <a:pt x="0" y="66"/>
                  </a:cubicBezTo>
                  <a:cubicBezTo>
                    <a:pt x="0" y="66"/>
                    <a:pt x="2" y="79"/>
                    <a:pt x="36" y="91"/>
                  </a:cubicBezTo>
                  <a:cubicBezTo>
                    <a:pt x="74" y="96"/>
                    <a:pt x="146" y="91"/>
                    <a:pt x="146" y="91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81" y="74"/>
                    <a:pt x="66" y="63"/>
                  </a:cubicBezTo>
                  <a:cubicBezTo>
                    <a:pt x="63" y="55"/>
                    <a:pt x="66" y="42"/>
                    <a:pt x="72" y="3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D7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Google Shape;1371;p94">
              <a:extLst>
                <a:ext uri="{FF2B5EF4-FFF2-40B4-BE49-F238E27FC236}">
                  <a16:creationId xmlns:a16="http://schemas.microsoft.com/office/drawing/2014/main" id="{097957B5-FD9B-592B-86FB-C80E4E51CCCC}"/>
                </a:ext>
              </a:extLst>
            </p:cNvPr>
            <p:cNvSpPr/>
            <p:nvPr/>
          </p:nvSpPr>
          <p:spPr>
            <a:xfrm>
              <a:off x="8861425" y="2546350"/>
              <a:ext cx="173038" cy="250825"/>
            </a:xfrm>
            <a:custGeom>
              <a:avLst/>
              <a:gdLst/>
              <a:ahLst/>
              <a:cxnLst/>
              <a:rect l="l" t="t" r="r" b="b"/>
              <a:pathLst>
                <a:path w="86" h="125" extrusionOk="0">
                  <a:moveTo>
                    <a:pt x="0" y="110"/>
                  </a:moveTo>
                  <a:cubicBezTo>
                    <a:pt x="0" y="110"/>
                    <a:pt x="31" y="14"/>
                    <a:pt x="33" y="4"/>
                  </a:cubicBezTo>
                  <a:cubicBezTo>
                    <a:pt x="33" y="4"/>
                    <a:pt x="64" y="0"/>
                    <a:pt x="86" y="20"/>
                  </a:cubicBezTo>
                  <a:cubicBezTo>
                    <a:pt x="86" y="20"/>
                    <a:pt x="41" y="112"/>
                    <a:pt x="31" y="125"/>
                  </a:cubicBezTo>
                  <a:cubicBezTo>
                    <a:pt x="31" y="125"/>
                    <a:pt x="16" y="114"/>
                    <a:pt x="0" y="11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Google Shape;1372;p94">
              <a:extLst>
                <a:ext uri="{FF2B5EF4-FFF2-40B4-BE49-F238E27FC236}">
                  <a16:creationId xmlns:a16="http://schemas.microsoft.com/office/drawing/2014/main" id="{ED2AC8F4-C128-0931-D555-F42B5A1B7C75}"/>
                </a:ext>
              </a:extLst>
            </p:cNvPr>
            <p:cNvSpPr/>
            <p:nvPr/>
          </p:nvSpPr>
          <p:spPr>
            <a:xfrm>
              <a:off x="8799513" y="2738437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76" h="66" extrusionOk="0">
                  <a:moveTo>
                    <a:pt x="0" y="30"/>
                  </a:moveTo>
                  <a:cubicBezTo>
                    <a:pt x="0" y="30"/>
                    <a:pt x="5" y="8"/>
                    <a:pt x="19" y="2"/>
                  </a:cubicBezTo>
                  <a:cubicBezTo>
                    <a:pt x="24" y="0"/>
                    <a:pt x="70" y="26"/>
                    <a:pt x="76" y="36"/>
                  </a:cubicBezTo>
                  <a:cubicBezTo>
                    <a:pt x="76" y="36"/>
                    <a:pt x="65" y="64"/>
                    <a:pt x="61" y="66"/>
                  </a:cubicBezTo>
                  <a:cubicBezTo>
                    <a:pt x="61" y="66"/>
                    <a:pt x="3" y="38"/>
                    <a:pt x="0" y="3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Google Shape;1373;p94">
              <a:extLst>
                <a:ext uri="{FF2B5EF4-FFF2-40B4-BE49-F238E27FC236}">
                  <a16:creationId xmlns:a16="http://schemas.microsoft.com/office/drawing/2014/main" id="{70EFBC0B-A4EC-ABF7-035F-471CC262E168}"/>
                </a:ext>
              </a:extLst>
            </p:cNvPr>
            <p:cNvSpPr/>
            <p:nvPr/>
          </p:nvSpPr>
          <p:spPr>
            <a:xfrm>
              <a:off x="9385300" y="2992437"/>
              <a:ext cx="528638" cy="601663"/>
            </a:xfrm>
            <a:custGeom>
              <a:avLst/>
              <a:gdLst/>
              <a:ahLst/>
              <a:cxnLst/>
              <a:rect l="l" t="t" r="r" b="b"/>
              <a:pathLst>
                <a:path w="263" h="300" extrusionOk="0">
                  <a:moveTo>
                    <a:pt x="39" y="12"/>
                  </a:moveTo>
                  <a:cubicBezTo>
                    <a:pt x="39" y="12"/>
                    <a:pt x="5" y="79"/>
                    <a:pt x="2" y="83"/>
                  </a:cubicBezTo>
                  <a:cubicBezTo>
                    <a:pt x="0" y="87"/>
                    <a:pt x="43" y="83"/>
                    <a:pt x="43" y="83"/>
                  </a:cubicBezTo>
                  <a:cubicBezTo>
                    <a:pt x="43" y="83"/>
                    <a:pt x="27" y="150"/>
                    <a:pt x="25" y="162"/>
                  </a:cubicBezTo>
                  <a:cubicBezTo>
                    <a:pt x="25" y="162"/>
                    <a:pt x="52" y="144"/>
                    <a:pt x="69" y="137"/>
                  </a:cubicBezTo>
                  <a:cubicBezTo>
                    <a:pt x="69" y="137"/>
                    <a:pt x="106" y="273"/>
                    <a:pt x="123" y="300"/>
                  </a:cubicBezTo>
                  <a:cubicBezTo>
                    <a:pt x="123" y="300"/>
                    <a:pt x="218" y="132"/>
                    <a:pt x="213" y="120"/>
                  </a:cubicBezTo>
                  <a:cubicBezTo>
                    <a:pt x="213" y="120"/>
                    <a:pt x="233" y="127"/>
                    <a:pt x="242" y="129"/>
                  </a:cubicBezTo>
                  <a:cubicBezTo>
                    <a:pt x="250" y="131"/>
                    <a:pt x="215" y="60"/>
                    <a:pt x="215" y="60"/>
                  </a:cubicBezTo>
                  <a:cubicBezTo>
                    <a:pt x="215" y="60"/>
                    <a:pt x="250" y="62"/>
                    <a:pt x="263" y="6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74" y="6"/>
                    <a:pt x="39" y="12"/>
                  </a:cubicBezTo>
                </a:path>
              </a:pathLst>
            </a:custGeom>
            <a:solidFill>
              <a:srgbClr val="88BF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1374;p94">
              <a:extLst>
                <a:ext uri="{FF2B5EF4-FFF2-40B4-BE49-F238E27FC236}">
                  <a16:creationId xmlns:a16="http://schemas.microsoft.com/office/drawing/2014/main" id="{83F6B53C-6DA4-428C-E211-624AFD1CE33B}"/>
                </a:ext>
              </a:extLst>
            </p:cNvPr>
            <p:cNvSpPr/>
            <p:nvPr/>
          </p:nvSpPr>
          <p:spPr>
            <a:xfrm>
              <a:off x="9498013" y="2068512"/>
              <a:ext cx="309563" cy="150813"/>
            </a:xfrm>
            <a:custGeom>
              <a:avLst/>
              <a:gdLst/>
              <a:ahLst/>
              <a:cxnLst/>
              <a:rect l="l" t="t" r="r" b="b"/>
              <a:pathLst>
                <a:path w="154" h="75" extrusionOk="0">
                  <a:moveTo>
                    <a:pt x="154" y="45"/>
                  </a:moveTo>
                  <a:cubicBezTo>
                    <a:pt x="134" y="12"/>
                    <a:pt x="106" y="0"/>
                    <a:pt x="63" y="6"/>
                  </a:cubicBezTo>
                  <a:cubicBezTo>
                    <a:pt x="34" y="10"/>
                    <a:pt x="14" y="33"/>
                    <a:pt x="0" y="66"/>
                  </a:cubicBezTo>
                  <a:cubicBezTo>
                    <a:pt x="40" y="74"/>
                    <a:pt x="97" y="75"/>
                    <a:pt x="154" y="4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Google Shape;1375;p94">
              <a:extLst>
                <a:ext uri="{FF2B5EF4-FFF2-40B4-BE49-F238E27FC236}">
                  <a16:creationId xmlns:a16="http://schemas.microsoft.com/office/drawing/2014/main" id="{A2A29907-D439-C0B7-B874-CDFDFBFBFE37}"/>
                </a:ext>
              </a:extLst>
            </p:cNvPr>
            <p:cNvSpPr/>
            <p:nvPr/>
          </p:nvSpPr>
          <p:spPr>
            <a:xfrm>
              <a:off x="9401175" y="2159000"/>
              <a:ext cx="509588" cy="804863"/>
            </a:xfrm>
            <a:custGeom>
              <a:avLst/>
              <a:gdLst/>
              <a:ahLst/>
              <a:cxnLst/>
              <a:rect l="l" t="t" r="r" b="b"/>
              <a:pathLst>
                <a:path w="254" h="401" extrusionOk="0">
                  <a:moveTo>
                    <a:pt x="202" y="0"/>
                  </a:moveTo>
                  <a:cubicBezTo>
                    <a:pt x="145" y="30"/>
                    <a:pt x="88" y="29"/>
                    <a:pt x="48" y="21"/>
                  </a:cubicBezTo>
                  <a:cubicBezTo>
                    <a:pt x="0" y="137"/>
                    <a:pt x="35" y="379"/>
                    <a:pt x="35" y="379"/>
                  </a:cubicBezTo>
                  <a:cubicBezTo>
                    <a:pt x="188" y="401"/>
                    <a:pt x="254" y="356"/>
                    <a:pt x="254" y="356"/>
                  </a:cubicBezTo>
                  <a:cubicBezTo>
                    <a:pt x="244" y="166"/>
                    <a:pt x="235" y="54"/>
                    <a:pt x="202" y="0"/>
                  </a:cubicBezTo>
                </a:path>
              </a:pathLst>
            </a:custGeom>
            <a:solidFill>
              <a:srgbClr val="C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1376;p94">
              <a:extLst>
                <a:ext uri="{FF2B5EF4-FFF2-40B4-BE49-F238E27FC236}">
                  <a16:creationId xmlns:a16="http://schemas.microsoft.com/office/drawing/2014/main" id="{4396BC02-16C4-9B24-7A50-1C3DDE2FB173}"/>
                </a:ext>
              </a:extLst>
            </p:cNvPr>
            <p:cNvSpPr/>
            <p:nvPr/>
          </p:nvSpPr>
          <p:spPr>
            <a:xfrm>
              <a:off x="9455150" y="2855912"/>
              <a:ext cx="490538" cy="236538"/>
            </a:xfrm>
            <a:custGeom>
              <a:avLst/>
              <a:gdLst/>
              <a:ahLst/>
              <a:cxnLst/>
              <a:rect l="l" t="t" r="r" b="b"/>
              <a:pathLst>
                <a:path w="244" h="118" extrusionOk="0">
                  <a:moveTo>
                    <a:pt x="8" y="17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78"/>
                    <a:pt x="3" y="83"/>
                  </a:cubicBezTo>
                  <a:cubicBezTo>
                    <a:pt x="3" y="83"/>
                    <a:pt x="167" y="118"/>
                    <a:pt x="244" y="60"/>
                  </a:cubicBezTo>
                  <a:cubicBezTo>
                    <a:pt x="244" y="60"/>
                    <a:pt x="241" y="11"/>
                    <a:pt x="234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139" y="36"/>
                    <a:pt x="8" y="17"/>
                  </a:cubicBezTo>
                </a:path>
              </a:pathLst>
            </a:custGeom>
            <a:solidFill>
              <a:srgbClr val="5285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1377;p94">
              <a:extLst>
                <a:ext uri="{FF2B5EF4-FFF2-40B4-BE49-F238E27FC236}">
                  <a16:creationId xmlns:a16="http://schemas.microsoft.com/office/drawing/2014/main" id="{B13FB223-7DF7-131A-303B-F039D46F8471}"/>
                </a:ext>
              </a:extLst>
            </p:cNvPr>
            <p:cNvSpPr/>
            <p:nvPr/>
          </p:nvSpPr>
          <p:spPr>
            <a:xfrm>
              <a:off x="9453563" y="2674937"/>
              <a:ext cx="457200" cy="150813"/>
            </a:xfrm>
            <a:custGeom>
              <a:avLst/>
              <a:gdLst/>
              <a:ahLst/>
              <a:cxnLst/>
              <a:rect l="l" t="t" r="r" b="b"/>
              <a:pathLst>
                <a:path w="228" h="75" extrusionOk="0">
                  <a:moveTo>
                    <a:pt x="0" y="56"/>
                  </a:moveTo>
                  <a:cubicBezTo>
                    <a:pt x="0" y="56"/>
                    <a:pt x="95" y="75"/>
                    <a:pt x="228" y="4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50" y="25"/>
                    <a:pt x="0" y="15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C95E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1378;p94">
              <a:extLst>
                <a:ext uri="{FF2B5EF4-FFF2-40B4-BE49-F238E27FC236}">
                  <a16:creationId xmlns:a16="http://schemas.microsoft.com/office/drawing/2014/main" id="{B24B4822-DB89-01BE-7AAB-8C06797C06C5}"/>
                </a:ext>
              </a:extLst>
            </p:cNvPr>
            <p:cNvSpPr/>
            <p:nvPr/>
          </p:nvSpPr>
          <p:spPr>
            <a:xfrm>
              <a:off x="9009063" y="3260725"/>
              <a:ext cx="2047875" cy="3597275"/>
            </a:xfrm>
            <a:custGeom>
              <a:avLst/>
              <a:gdLst/>
              <a:ahLst/>
              <a:cxnLst/>
              <a:rect l="l" t="t" r="r" b="b"/>
              <a:pathLst>
                <a:path w="1021" h="1793" extrusionOk="0">
                  <a:moveTo>
                    <a:pt x="512" y="616"/>
                  </a:moveTo>
                  <a:cubicBezTo>
                    <a:pt x="439" y="601"/>
                    <a:pt x="390" y="515"/>
                    <a:pt x="450" y="474"/>
                  </a:cubicBezTo>
                  <a:cubicBezTo>
                    <a:pt x="450" y="474"/>
                    <a:pt x="327" y="454"/>
                    <a:pt x="383" y="334"/>
                  </a:cubicBezTo>
                  <a:cubicBezTo>
                    <a:pt x="383" y="334"/>
                    <a:pt x="302" y="291"/>
                    <a:pt x="367" y="228"/>
                  </a:cubicBezTo>
                  <a:cubicBezTo>
                    <a:pt x="367" y="228"/>
                    <a:pt x="278" y="115"/>
                    <a:pt x="370" y="54"/>
                  </a:cubicBezTo>
                  <a:cubicBezTo>
                    <a:pt x="370" y="54"/>
                    <a:pt x="405" y="0"/>
                    <a:pt x="471" y="130"/>
                  </a:cubicBezTo>
                  <a:cubicBezTo>
                    <a:pt x="471" y="130"/>
                    <a:pt x="696" y="30"/>
                    <a:pt x="576" y="300"/>
                  </a:cubicBezTo>
                  <a:cubicBezTo>
                    <a:pt x="641" y="274"/>
                    <a:pt x="650" y="353"/>
                    <a:pt x="611" y="377"/>
                  </a:cubicBezTo>
                  <a:cubicBezTo>
                    <a:pt x="714" y="391"/>
                    <a:pt x="727" y="523"/>
                    <a:pt x="634" y="572"/>
                  </a:cubicBezTo>
                  <a:cubicBezTo>
                    <a:pt x="664" y="591"/>
                    <a:pt x="671" y="685"/>
                    <a:pt x="607" y="682"/>
                  </a:cubicBezTo>
                  <a:cubicBezTo>
                    <a:pt x="607" y="682"/>
                    <a:pt x="752" y="709"/>
                    <a:pt x="697" y="828"/>
                  </a:cubicBezTo>
                  <a:cubicBezTo>
                    <a:pt x="810" y="770"/>
                    <a:pt x="849" y="876"/>
                    <a:pt x="823" y="933"/>
                  </a:cubicBezTo>
                  <a:cubicBezTo>
                    <a:pt x="823" y="933"/>
                    <a:pt x="1021" y="1026"/>
                    <a:pt x="805" y="1167"/>
                  </a:cubicBezTo>
                  <a:cubicBezTo>
                    <a:pt x="960" y="1246"/>
                    <a:pt x="929" y="1502"/>
                    <a:pt x="713" y="1489"/>
                  </a:cubicBezTo>
                  <a:cubicBezTo>
                    <a:pt x="841" y="1555"/>
                    <a:pt x="748" y="1709"/>
                    <a:pt x="638" y="1634"/>
                  </a:cubicBezTo>
                  <a:cubicBezTo>
                    <a:pt x="669" y="1691"/>
                    <a:pt x="589" y="1793"/>
                    <a:pt x="492" y="1788"/>
                  </a:cubicBezTo>
                  <a:cubicBezTo>
                    <a:pt x="396" y="1784"/>
                    <a:pt x="358" y="1674"/>
                    <a:pt x="351" y="1630"/>
                  </a:cubicBezTo>
                  <a:cubicBezTo>
                    <a:pt x="299" y="1691"/>
                    <a:pt x="241" y="1603"/>
                    <a:pt x="272" y="1564"/>
                  </a:cubicBezTo>
                  <a:cubicBezTo>
                    <a:pt x="188" y="1594"/>
                    <a:pt x="132" y="1449"/>
                    <a:pt x="224" y="1401"/>
                  </a:cubicBezTo>
                  <a:cubicBezTo>
                    <a:pt x="78" y="1414"/>
                    <a:pt x="0" y="1171"/>
                    <a:pt x="233" y="1127"/>
                  </a:cubicBezTo>
                  <a:cubicBezTo>
                    <a:pt x="153" y="1052"/>
                    <a:pt x="200" y="897"/>
                    <a:pt x="355" y="930"/>
                  </a:cubicBezTo>
                  <a:cubicBezTo>
                    <a:pt x="321" y="880"/>
                    <a:pt x="407" y="859"/>
                    <a:pt x="439" y="868"/>
                  </a:cubicBezTo>
                  <a:cubicBezTo>
                    <a:pt x="439" y="868"/>
                    <a:pt x="370" y="774"/>
                    <a:pt x="485" y="734"/>
                  </a:cubicBezTo>
                  <a:cubicBezTo>
                    <a:pt x="485" y="734"/>
                    <a:pt x="434" y="635"/>
                    <a:pt x="512" y="6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Google Shape;1379;p94">
              <a:extLst>
                <a:ext uri="{FF2B5EF4-FFF2-40B4-BE49-F238E27FC236}">
                  <a16:creationId xmlns:a16="http://schemas.microsoft.com/office/drawing/2014/main" id="{0A7C9C92-9AC2-433D-A344-B40F79301ECF}"/>
                </a:ext>
              </a:extLst>
            </p:cNvPr>
            <p:cNvSpPr/>
            <p:nvPr/>
          </p:nvSpPr>
          <p:spPr>
            <a:xfrm>
              <a:off x="9628188" y="3133725"/>
              <a:ext cx="742950" cy="865188"/>
            </a:xfrm>
            <a:custGeom>
              <a:avLst/>
              <a:gdLst/>
              <a:ahLst/>
              <a:cxnLst/>
              <a:rect l="l" t="t" r="r" b="b"/>
              <a:pathLst>
                <a:path w="370" h="431" extrusionOk="0">
                  <a:moveTo>
                    <a:pt x="55" y="17"/>
                  </a:moveTo>
                  <a:cubicBezTo>
                    <a:pt x="55" y="17"/>
                    <a:pt x="7" y="111"/>
                    <a:pt x="4" y="117"/>
                  </a:cubicBezTo>
                  <a:cubicBezTo>
                    <a:pt x="0" y="123"/>
                    <a:pt x="61" y="117"/>
                    <a:pt x="61" y="117"/>
                  </a:cubicBezTo>
                  <a:cubicBezTo>
                    <a:pt x="61" y="117"/>
                    <a:pt x="38" y="211"/>
                    <a:pt x="35" y="228"/>
                  </a:cubicBezTo>
                  <a:cubicBezTo>
                    <a:pt x="35" y="228"/>
                    <a:pt x="74" y="202"/>
                    <a:pt x="97" y="193"/>
                  </a:cubicBezTo>
                  <a:cubicBezTo>
                    <a:pt x="97" y="193"/>
                    <a:pt x="185" y="393"/>
                    <a:pt x="209" y="431"/>
                  </a:cubicBezTo>
                  <a:cubicBezTo>
                    <a:pt x="209" y="431"/>
                    <a:pt x="307" y="186"/>
                    <a:pt x="301" y="168"/>
                  </a:cubicBezTo>
                  <a:cubicBezTo>
                    <a:pt x="301" y="168"/>
                    <a:pt x="329" y="178"/>
                    <a:pt x="341" y="181"/>
                  </a:cubicBezTo>
                  <a:cubicBezTo>
                    <a:pt x="353" y="184"/>
                    <a:pt x="303" y="84"/>
                    <a:pt x="303" y="84"/>
                  </a:cubicBezTo>
                  <a:cubicBezTo>
                    <a:pt x="303" y="84"/>
                    <a:pt x="353" y="87"/>
                    <a:pt x="370" y="84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105" y="9"/>
                    <a:pt x="55" y="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Google Shape;1380;p94">
              <a:extLst>
                <a:ext uri="{FF2B5EF4-FFF2-40B4-BE49-F238E27FC236}">
                  <a16:creationId xmlns:a16="http://schemas.microsoft.com/office/drawing/2014/main" id="{3485C7C9-428E-AEC8-08F3-0B06D03A05A0}"/>
                </a:ext>
              </a:extLst>
            </p:cNvPr>
            <p:cNvSpPr/>
            <p:nvPr/>
          </p:nvSpPr>
          <p:spPr>
            <a:xfrm>
              <a:off x="9753600" y="3138487"/>
              <a:ext cx="496888" cy="579438"/>
            </a:xfrm>
            <a:custGeom>
              <a:avLst/>
              <a:gdLst/>
              <a:ahLst/>
              <a:cxnLst/>
              <a:rect l="l" t="t" r="r" b="b"/>
              <a:pathLst>
                <a:path w="248" h="289" extrusionOk="0">
                  <a:moveTo>
                    <a:pt x="37" y="12"/>
                  </a:moveTo>
                  <a:cubicBezTo>
                    <a:pt x="37" y="12"/>
                    <a:pt x="5" y="75"/>
                    <a:pt x="2" y="79"/>
                  </a:cubicBezTo>
                  <a:cubicBezTo>
                    <a:pt x="0" y="83"/>
                    <a:pt x="41" y="79"/>
                    <a:pt x="41" y="79"/>
                  </a:cubicBezTo>
                  <a:cubicBezTo>
                    <a:pt x="41" y="79"/>
                    <a:pt x="25" y="142"/>
                    <a:pt x="23" y="154"/>
                  </a:cubicBezTo>
                  <a:cubicBezTo>
                    <a:pt x="23" y="154"/>
                    <a:pt x="49" y="136"/>
                    <a:pt x="65" y="130"/>
                  </a:cubicBezTo>
                  <a:cubicBezTo>
                    <a:pt x="65" y="130"/>
                    <a:pt x="124" y="264"/>
                    <a:pt x="139" y="289"/>
                  </a:cubicBezTo>
                  <a:cubicBezTo>
                    <a:pt x="139" y="289"/>
                    <a:pt x="205" y="125"/>
                    <a:pt x="201" y="113"/>
                  </a:cubicBezTo>
                  <a:cubicBezTo>
                    <a:pt x="201" y="113"/>
                    <a:pt x="220" y="120"/>
                    <a:pt x="228" y="122"/>
                  </a:cubicBezTo>
                  <a:cubicBezTo>
                    <a:pt x="236" y="124"/>
                    <a:pt x="202" y="57"/>
                    <a:pt x="202" y="57"/>
                  </a:cubicBezTo>
                  <a:cubicBezTo>
                    <a:pt x="202" y="57"/>
                    <a:pt x="236" y="59"/>
                    <a:pt x="248" y="57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70" y="7"/>
                    <a:pt x="37" y="12"/>
                  </a:cubicBezTo>
                </a:path>
              </a:pathLst>
            </a:custGeom>
            <a:solidFill>
              <a:srgbClr val="88BF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1381;p94">
              <a:extLst>
                <a:ext uri="{FF2B5EF4-FFF2-40B4-BE49-F238E27FC236}">
                  <a16:creationId xmlns:a16="http://schemas.microsoft.com/office/drawing/2014/main" id="{81356A3F-1528-5D86-AE7B-AE647A519208}"/>
                </a:ext>
              </a:extLst>
            </p:cNvPr>
            <p:cNvSpPr/>
            <p:nvPr/>
          </p:nvSpPr>
          <p:spPr>
            <a:xfrm>
              <a:off x="9648825" y="2144712"/>
              <a:ext cx="604838" cy="955675"/>
            </a:xfrm>
            <a:custGeom>
              <a:avLst/>
              <a:gdLst/>
              <a:ahLst/>
              <a:cxnLst/>
              <a:rect l="l" t="t" r="r" b="b"/>
              <a:pathLst>
                <a:path w="302" h="476" extrusionOk="0">
                  <a:moveTo>
                    <a:pt x="240" y="0"/>
                  </a:moveTo>
                  <a:cubicBezTo>
                    <a:pt x="172" y="35"/>
                    <a:pt x="104" y="34"/>
                    <a:pt x="57" y="25"/>
                  </a:cubicBezTo>
                  <a:cubicBezTo>
                    <a:pt x="0" y="163"/>
                    <a:pt x="42" y="450"/>
                    <a:pt x="42" y="450"/>
                  </a:cubicBezTo>
                  <a:cubicBezTo>
                    <a:pt x="224" y="476"/>
                    <a:pt x="302" y="423"/>
                    <a:pt x="302" y="423"/>
                  </a:cubicBezTo>
                  <a:cubicBezTo>
                    <a:pt x="290" y="197"/>
                    <a:pt x="279" y="64"/>
                    <a:pt x="240" y="0"/>
                  </a:cubicBezTo>
                </a:path>
              </a:pathLst>
            </a:custGeom>
            <a:solidFill>
              <a:srgbClr val="D7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1382;p94">
              <a:extLst>
                <a:ext uri="{FF2B5EF4-FFF2-40B4-BE49-F238E27FC236}">
                  <a16:creationId xmlns:a16="http://schemas.microsoft.com/office/drawing/2014/main" id="{FFB2F8F9-3FF4-732A-1E66-C0B1ECC22A77}"/>
                </a:ext>
              </a:extLst>
            </p:cNvPr>
            <p:cNvSpPr/>
            <p:nvPr/>
          </p:nvSpPr>
          <p:spPr>
            <a:xfrm>
              <a:off x="9712325" y="2971800"/>
              <a:ext cx="582613" cy="280988"/>
            </a:xfrm>
            <a:custGeom>
              <a:avLst/>
              <a:gdLst/>
              <a:ahLst/>
              <a:cxnLst/>
              <a:rect l="l" t="t" r="r" b="b"/>
              <a:pathLst>
                <a:path w="290" h="140" extrusionOk="0">
                  <a:moveTo>
                    <a:pt x="10" y="2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93"/>
                    <a:pt x="4" y="98"/>
                  </a:cubicBezTo>
                  <a:cubicBezTo>
                    <a:pt x="4" y="98"/>
                    <a:pt x="198" y="140"/>
                    <a:pt x="290" y="72"/>
                  </a:cubicBezTo>
                  <a:cubicBezTo>
                    <a:pt x="290" y="72"/>
                    <a:pt x="286" y="13"/>
                    <a:pt x="278" y="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0"/>
                    <a:pt x="165" y="43"/>
                    <a:pt x="10" y="20"/>
                  </a:cubicBezTo>
                </a:path>
              </a:pathLst>
            </a:custGeom>
            <a:solidFill>
              <a:srgbClr val="8CD4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1383;p94">
              <a:extLst>
                <a:ext uri="{FF2B5EF4-FFF2-40B4-BE49-F238E27FC236}">
                  <a16:creationId xmlns:a16="http://schemas.microsoft.com/office/drawing/2014/main" id="{FF27A6A2-DF73-6196-EB1D-3E904E11EBBE}"/>
                </a:ext>
              </a:extLst>
            </p:cNvPr>
            <p:cNvSpPr/>
            <p:nvPr/>
          </p:nvSpPr>
          <p:spPr>
            <a:xfrm>
              <a:off x="9710738" y="2757487"/>
              <a:ext cx="542925" cy="177800"/>
            </a:xfrm>
            <a:custGeom>
              <a:avLst/>
              <a:gdLst/>
              <a:ahLst/>
              <a:cxnLst/>
              <a:rect l="l" t="t" r="r" b="b"/>
              <a:pathLst>
                <a:path w="271" h="89" extrusionOk="0">
                  <a:moveTo>
                    <a:pt x="0" y="66"/>
                  </a:moveTo>
                  <a:cubicBezTo>
                    <a:pt x="0" y="66"/>
                    <a:pt x="113" y="89"/>
                    <a:pt x="271" y="4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179" y="30"/>
                    <a:pt x="0" y="18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1384;p94">
              <a:extLst>
                <a:ext uri="{FF2B5EF4-FFF2-40B4-BE49-F238E27FC236}">
                  <a16:creationId xmlns:a16="http://schemas.microsoft.com/office/drawing/2014/main" id="{DF66AFA0-276E-78FD-5481-CA697ABE9601}"/>
                </a:ext>
              </a:extLst>
            </p:cNvPr>
            <p:cNvSpPr/>
            <p:nvPr/>
          </p:nvSpPr>
          <p:spPr>
            <a:xfrm>
              <a:off x="9982200" y="2092325"/>
              <a:ext cx="238125" cy="871538"/>
            </a:xfrm>
            <a:custGeom>
              <a:avLst/>
              <a:gdLst/>
              <a:ahLst/>
              <a:cxnLst/>
              <a:rect l="l" t="t" r="r" b="b"/>
              <a:pathLst>
                <a:path w="119" h="434" extrusionOk="0">
                  <a:moveTo>
                    <a:pt x="0" y="2"/>
                  </a:moveTo>
                  <a:cubicBezTo>
                    <a:pt x="0" y="2"/>
                    <a:pt x="58" y="0"/>
                    <a:pt x="81" y="80"/>
                  </a:cubicBezTo>
                  <a:cubicBezTo>
                    <a:pt x="105" y="161"/>
                    <a:pt x="116" y="358"/>
                    <a:pt x="119" y="427"/>
                  </a:cubicBezTo>
                  <a:cubicBezTo>
                    <a:pt x="95" y="434"/>
                    <a:pt x="95" y="434"/>
                    <a:pt x="95" y="434"/>
                  </a:cubicBezTo>
                  <a:cubicBezTo>
                    <a:pt x="95" y="434"/>
                    <a:pt x="91" y="8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1385;p94">
              <a:extLst>
                <a:ext uri="{FF2B5EF4-FFF2-40B4-BE49-F238E27FC236}">
                  <a16:creationId xmlns:a16="http://schemas.microsoft.com/office/drawing/2014/main" id="{6BBDC92D-6B3A-11B8-E5C8-4459435DBB13}"/>
                </a:ext>
              </a:extLst>
            </p:cNvPr>
            <p:cNvSpPr/>
            <p:nvPr/>
          </p:nvSpPr>
          <p:spPr>
            <a:xfrm>
              <a:off x="9763125" y="2038350"/>
              <a:ext cx="366713" cy="177800"/>
            </a:xfrm>
            <a:custGeom>
              <a:avLst/>
              <a:gdLst/>
              <a:ahLst/>
              <a:cxnLst/>
              <a:rect l="l" t="t" r="r" b="b"/>
              <a:pathLst>
                <a:path w="183" h="88" extrusionOk="0">
                  <a:moveTo>
                    <a:pt x="183" y="53"/>
                  </a:moveTo>
                  <a:cubicBezTo>
                    <a:pt x="160" y="13"/>
                    <a:pt x="103" y="0"/>
                    <a:pt x="76" y="7"/>
                  </a:cubicBezTo>
                  <a:cubicBezTo>
                    <a:pt x="41" y="16"/>
                    <a:pt x="16" y="39"/>
                    <a:pt x="0" y="78"/>
                  </a:cubicBezTo>
                  <a:cubicBezTo>
                    <a:pt x="47" y="87"/>
                    <a:pt x="115" y="88"/>
                    <a:pt x="183" y="5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1386;p94">
              <a:extLst>
                <a:ext uri="{FF2B5EF4-FFF2-40B4-BE49-F238E27FC236}">
                  <a16:creationId xmlns:a16="http://schemas.microsoft.com/office/drawing/2014/main" id="{857B8092-1189-9B46-49CB-CD7F6CCF0A42}"/>
                </a:ext>
              </a:extLst>
            </p:cNvPr>
            <p:cNvSpPr/>
            <p:nvPr/>
          </p:nvSpPr>
          <p:spPr>
            <a:xfrm>
              <a:off x="8924925" y="2243137"/>
              <a:ext cx="577850" cy="741363"/>
            </a:xfrm>
            <a:custGeom>
              <a:avLst/>
              <a:gdLst/>
              <a:ahLst/>
              <a:cxnLst/>
              <a:rect l="l" t="t" r="r" b="b"/>
              <a:pathLst>
                <a:path w="288" h="369" extrusionOk="0">
                  <a:moveTo>
                    <a:pt x="204" y="5"/>
                  </a:moveTo>
                  <a:cubicBezTo>
                    <a:pt x="227" y="0"/>
                    <a:pt x="288" y="47"/>
                    <a:pt x="247" y="225"/>
                  </a:cubicBezTo>
                  <a:cubicBezTo>
                    <a:pt x="214" y="369"/>
                    <a:pt x="0" y="261"/>
                    <a:pt x="0" y="261"/>
                  </a:cubicBezTo>
                  <a:cubicBezTo>
                    <a:pt x="0" y="261"/>
                    <a:pt x="38" y="220"/>
                    <a:pt x="26" y="197"/>
                  </a:cubicBezTo>
                  <a:cubicBezTo>
                    <a:pt x="26" y="197"/>
                    <a:pt x="131" y="305"/>
                    <a:pt x="199" y="226"/>
                  </a:cubicBezTo>
                  <a:cubicBezTo>
                    <a:pt x="210" y="212"/>
                    <a:pt x="222" y="140"/>
                    <a:pt x="207" y="92"/>
                  </a:cubicBezTo>
                  <a:cubicBezTo>
                    <a:pt x="190" y="38"/>
                    <a:pt x="177" y="11"/>
                    <a:pt x="204" y="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1387;p94">
              <a:extLst>
                <a:ext uri="{FF2B5EF4-FFF2-40B4-BE49-F238E27FC236}">
                  <a16:creationId xmlns:a16="http://schemas.microsoft.com/office/drawing/2014/main" id="{620B721B-6921-0DAD-EB00-06091EB4C4A4}"/>
                </a:ext>
              </a:extLst>
            </p:cNvPr>
            <p:cNvSpPr/>
            <p:nvPr/>
          </p:nvSpPr>
          <p:spPr>
            <a:xfrm>
              <a:off x="8899525" y="2689225"/>
              <a:ext cx="112713" cy="93663"/>
            </a:xfrm>
            <a:custGeom>
              <a:avLst/>
              <a:gdLst/>
              <a:ahLst/>
              <a:cxnLst/>
              <a:rect l="l" t="t" r="r" b="b"/>
              <a:pathLst>
                <a:path w="56" h="47" extrusionOk="0">
                  <a:moveTo>
                    <a:pt x="12" y="35"/>
                  </a:moveTo>
                  <a:cubicBezTo>
                    <a:pt x="12" y="35"/>
                    <a:pt x="13" y="36"/>
                    <a:pt x="14" y="36"/>
                  </a:cubicBezTo>
                  <a:cubicBezTo>
                    <a:pt x="19" y="39"/>
                    <a:pt x="42" y="47"/>
                    <a:pt x="56" y="3"/>
                  </a:cubicBezTo>
                  <a:cubicBezTo>
                    <a:pt x="56" y="3"/>
                    <a:pt x="0" y="0"/>
                    <a:pt x="12" y="35"/>
                  </a:cubicBezTo>
                </a:path>
              </a:pathLst>
            </a:custGeom>
            <a:solidFill>
              <a:srgbClr val="EABE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1388;p94">
              <a:extLst>
                <a:ext uri="{FF2B5EF4-FFF2-40B4-BE49-F238E27FC236}">
                  <a16:creationId xmlns:a16="http://schemas.microsoft.com/office/drawing/2014/main" id="{67B3C584-EBDC-800A-F8AE-DF847FCA14D4}"/>
                </a:ext>
              </a:extLst>
            </p:cNvPr>
            <p:cNvSpPr/>
            <p:nvPr/>
          </p:nvSpPr>
          <p:spPr>
            <a:xfrm>
              <a:off x="8963025" y="2616200"/>
              <a:ext cx="103188" cy="109538"/>
            </a:xfrm>
            <a:custGeom>
              <a:avLst/>
              <a:gdLst/>
              <a:ahLst/>
              <a:cxnLst/>
              <a:rect l="l" t="t" r="r" b="b"/>
              <a:pathLst>
                <a:path w="52" h="54" extrusionOk="0">
                  <a:moveTo>
                    <a:pt x="40" y="3"/>
                  </a:moveTo>
                  <a:cubicBezTo>
                    <a:pt x="31" y="0"/>
                    <a:pt x="22" y="0"/>
                    <a:pt x="11" y="26"/>
                  </a:cubicBezTo>
                  <a:cubicBezTo>
                    <a:pt x="0" y="52"/>
                    <a:pt x="8" y="54"/>
                    <a:pt x="21" y="46"/>
                  </a:cubicBezTo>
                  <a:cubicBezTo>
                    <a:pt x="34" y="39"/>
                    <a:pt x="52" y="7"/>
                    <a:pt x="40" y="3"/>
                  </a:cubicBezTo>
                </a:path>
              </a:pathLst>
            </a:custGeom>
            <a:solidFill>
              <a:srgbClr val="EABE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1389;p94">
              <a:extLst>
                <a:ext uri="{FF2B5EF4-FFF2-40B4-BE49-F238E27FC236}">
                  <a16:creationId xmlns:a16="http://schemas.microsoft.com/office/drawing/2014/main" id="{C761A36F-D9F1-A299-295A-75E84F50DCB4}"/>
                </a:ext>
              </a:extLst>
            </p:cNvPr>
            <p:cNvSpPr/>
            <p:nvPr/>
          </p:nvSpPr>
          <p:spPr>
            <a:xfrm>
              <a:off x="8836025" y="2581275"/>
              <a:ext cx="228600" cy="125413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56" y="8"/>
                  </a:moveTo>
                  <a:cubicBezTo>
                    <a:pt x="31" y="0"/>
                    <a:pt x="0" y="13"/>
                    <a:pt x="49" y="38"/>
                  </a:cubicBezTo>
                  <a:cubicBezTo>
                    <a:pt x="97" y="63"/>
                    <a:pt x="114" y="25"/>
                    <a:pt x="56" y="8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Google Shape;1390;p94">
              <a:extLst>
                <a:ext uri="{FF2B5EF4-FFF2-40B4-BE49-F238E27FC236}">
                  <a16:creationId xmlns:a16="http://schemas.microsoft.com/office/drawing/2014/main" id="{31543BA5-EE32-3C23-6AAF-B24385721215}"/>
                </a:ext>
              </a:extLst>
            </p:cNvPr>
            <p:cNvSpPr/>
            <p:nvPr/>
          </p:nvSpPr>
          <p:spPr>
            <a:xfrm>
              <a:off x="8848725" y="2630487"/>
              <a:ext cx="160338" cy="103188"/>
            </a:xfrm>
            <a:custGeom>
              <a:avLst/>
              <a:gdLst/>
              <a:ahLst/>
              <a:cxnLst/>
              <a:rect l="l" t="t" r="r" b="b"/>
              <a:pathLst>
                <a:path w="80" h="51" extrusionOk="0">
                  <a:moveTo>
                    <a:pt x="37" y="7"/>
                  </a:moveTo>
                  <a:cubicBezTo>
                    <a:pt x="22" y="3"/>
                    <a:pt x="8" y="0"/>
                    <a:pt x="3" y="13"/>
                  </a:cubicBezTo>
                  <a:cubicBezTo>
                    <a:pt x="0" y="22"/>
                    <a:pt x="8" y="27"/>
                    <a:pt x="30" y="39"/>
                  </a:cubicBezTo>
                  <a:cubicBezTo>
                    <a:pt x="53" y="51"/>
                    <a:pt x="68" y="51"/>
                    <a:pt x="74" y="41"/>
                  </a:cubicBezTo>
                  <a:cubicBezTo>
                    <a:pt x="80" y="33"/>
                    <a:pt x="70" y="17"/>
                    <a:pt x="37" y="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1391;p94">
              <a:extLst>
                <a:ext uri="{FF2B5EF4-FFF2-40B4-BE49-F238E27FC236}">
                  <a16:creationId xmlns:a16="http://schemas.microsoft.com/office/drawing/2014/main" id="{4F214456-ED59-4FBD-33F4-8B64BEF9C54E}"/>
                </a:ext>
              </a:extLst>
            </p:cNvPr>
            <p:cNvSpPr/>
            <p:nvPr/>
          </p:nvSpPr>
          <p:spPr>
            <a:xfrm>
              <a:off x="8813800" y="2687637"/>
              <a:ext cx="165100" cy="80963"/>
            </a:xfrm>
            <a:custGeom>
              <a:avLst/>
              <a:gdLst/>
              <a:ahLst/>
              <a:cxnLst/>
              <a:rect l="l" t="t" r="r" b="b"/>
              <a:pathLst>
                <a:path w="82" h="41" extrusionOk="0">
                  <a:moveTo>
                    <a:pt x="45" y="7"/>
                  </a:moveTo>
                  <a:cubicBezTo>
                    <a:pt x="24" y="0"/>
                    <a:pt x="0" y="11"/>
                    <a:pt x="39" y="31"/>
                  </a:cubicBezTo>
                  <a:cubicBezTo>
                    <a:pt x="59" y="41"/>
                    <a:pt x="73" y="39"/>
                    <a:pt x="76" y="32"/>
                  </a:cubicBezTo>
                  <a:cubicBezTo>
                    <a:pt x="82" y="20"/>
                    <a:pt x="69" y="14"/>
                    <a:pt x="45" y="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1392;p94">
              <a:extLst>
                <a:ext uri="{FF2B5EF4-FFF2-40B4-BE49-F238E27FC236}">
                  <a16:creationId xmlns:a16="http://schemas.microsoft.com/office/drawing/2014/main" id="{9E61A60C-F2CD-B9BA-7CEF-BC9B77FBB9FF}"/>
                </a:ext>
              </a:extLst>
            </p:cNvPr>
            <p:cNvSpPr/>
            <p:nvPr/>
          </p:nvSpPr>
          <p:spPr>
            <a:xfrm>
              <a:off x="9796463" y="1830387"/>
              <a:ext cx="150813" cy="1555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66" y="37"/>
                  </a:moveTo>
                  <a:cubicBezTo>
                    <a:pt x="66" y="37"/>
                    <a:pt x="75" y="65"/>
                    <a:pt x="66" y="71"/>
                  </a:cubicBezTo>
                  <a:cubicBezTo>
                    <a:pt x="57" y="78"/>
                    <a:pt x="35" y="59"/>
                    <a:pt x="31" y="52"/>
                  </a:cubicBezTo>
                  <a:cubicBezTo>
                    <a:pt x="31" y="52"/>
                    <a:pt x="37" y="73"/>
                    <a:pt x="27" y="73"/>
                  </a:cubicBezTo>
                  <a:cubicBezTo>
                    <a:pt x="17" y="72"/>
                    <a:pt x="0" y="37"/>
                    <a:pt x="0" y="37"/>
                  </a:cubicBezTo>
                  <a:cubicBezTo>
                    <a:pt x="0" y="37"/>
                    <a:pt x="22" y="0"/>
                    <a:pt x="66" y="3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Google Shape;1393;p94">
              <a:extLst>
                <a:ext uri="{FF2B5EF4-FFF2-40B4-BE49-F238E27FC236}">
                  <a16:creationId xmlns:a16="http://schemas.microsoft.com/office/drawing/2014/main" id="{418AD34A-493D-2C7C-2F6C-9F707F28B6D4}"/>
                </a:ext>
              </a:extLst>
            </p:cNvPr>
            <p:cNvSpPr/>
            <p:nvPr/>
          </p:nvSpPr>
          <p:spPr>
            <a:xfrm>
              <a:off x="9172575" y="1204912"/>
              <a:ext cx="814388" cy="869950"/>
            </a:xfrm>
            <a:custGeom>
              <a:avLst/>
              <a:gdLst/>
              <a:ahLst/>
              <a:cxnLst/>
              <a:rect l="l" t="t" r="r" b="b"/>
              <a:pathLst>
                <a:path w="406" h="434" extrusionOk="0">
                  <a:moveTo>
                    <a:pt x="104" y="66"/>
                  </a:moveTo>
                  <a:cubicBezTo>
                    <a:pt x="104" y="66"/>
                    <a:pt x="47" y="218"/>
                    <a:pt x="29" y="262"/>
                  </a:cubicBezTo>
                  <a:cubicBezTo>
                    <a:pt x="11" y="306"/>
                    <a:pt x="0" y="388"/>
                    <a:pt x="67" y="407"/>
                  </a:cubicBezTo>
                  <a:cubicBezTo>
                    <a:pt x="133" y="427"/>
                    <a:pt x="251" y="434"/>
                    <a:pt x="291" y="390"/>
                  </a:cubicBezTo>
                  <a:cubicBezTo>
                    <a:pt x="332" y="346"/>
                    <a:pt x="340" y="308"/>
                    <a:pt x="340" y="308"/>
                  </a:cubicBezTo>
                  <a:cubicBezTo>
                    <a:pt x="340" y="308"/>
                    <a:pt x="406" y="152"/>
                    <a:pt x="362" y="90"/>
                  </a:cubicBezTo>
                  <a:cubicBezTo>
                    <a:pt x="318" y="28"/>
                    <a:pt x="137" y="0"/>
                    <a:pt x="104" y="66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" name="Google Shape;1394;p94">
              <a:extLst>
                <a:ext uri="{FF2B5EF4-FFF2-40B4-BE49-F238E27FC236}">
                  <a16:creationId xmlns:a16="http://schemas.microsoft.com/office/drawing/2014/main" id="{543F6E81-37B7-3D44-139A-ABBD11120CFF}"/>
                </a:ext>
              </a:extLst>
            </p:cNvPr>
            <p:cNvSpPr/>
            <p:nvPr/>
          </p:nvSpPr>
          <p:spPr>
            <a:xfrm>
              <a:off x="9313863" y="1498600"/>
              <a:ext cx="128588" cy="120650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cubicBezTo>
                    <a:pt x="54" y="0"/>
                    <a:pt x="44" y="20"/>
                    <a:pt x="36" y="20"/>
                  </a:cubicBezTo>
                  <a:cubicBezTo>
                    <a:pt x="29" y="20"/>
                    <a:pt x="0" y="28"/>
                    <a:pt x="22" y="44"/>
                  </a:cubicBezTo>
                  <a:cubicBezTo>
                    <a:pt x="44" y="60"/>
                    <a:pt x="64" y="51"/>
                    <a:pt x="64" y="51"/>
                  </a:cubicBezTo>
                  <a:cubicBezTo>
                    <a:pt x="64" y="51"/>
                    <a:pt x="25" y="44"/>
                    <a:pt x="24" y="33"/>
                  </a:cubicBezTo>
                  <a:cubicBezTo>
                    <a:pt x="24" y="23"/>
                    <a:pt x="39" y="33"/>
                    <a:pt x="47" y="27"/>
                  </a:cubicBezTo>
                  <a:cubicBezTo>
                    <a:pt x="54" y="20"/>
                    <a:pt x="54" y="0"/>
                    <a:pt x="54" y="0"/>
                  </a:cubicBezTo>
                </a:path>
              </a:pathLst>
            </a:custGeom>
            <a:solidFill>
              <a:srgbClr val="CB8F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" name="Google Shape;1395;p94">
              <a:extLst>
                <a:ext uri="{FF2B5EF4-FFF2-40B4-BE49-F238E27FC236}">
                  <a16:creationId xmlns:a16="http://schemas.microsoft.com/office/drawing/2014/main" id="{115C6281-B9FD-9925-323A-6653082C5AC9}"/>
                </a:ext>
              </a:extLst>
            </p:cNvPr>
            <p:cNvSpPr/>
            <p:nvPr/>
          </p:nvSpPr>
          <p:spPr>
            <a:xfrm>
              <a:off x="9561513" y="1465262"/>
              <a:ext cx="47625" cy="69850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1" y="20"/>
                  </a:moveTo>
                  <a:cubicBezTo>
                    <a:pt x="18" y="29"/>
                    <a:pt x="12" y="35"/>
                    <a:pt x="7" y="34"/>
                  </a:cubicBezTo>
                  <a:cubicBezTo>
                    <a:pt x="2" y="32"/>
                    <a:pt x="0" y="24"/>
                    <a:pt x="3" y="15"/>
                  </a:cubicBezTo>
                  <a:cubicBezTo>
                    <a:pt x="5" y="6"/>
                    <a:pt x="12" y="0"/>
                    <a:pt x="17" y="1"/>
                  </a:cubicBezTo>
                  <a:cubicBezTo>
                    <a:pt x="21" y="3"/>
                    <a:pt x="23" y="11"/>
                    <a:pt x="21" y="20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Google Shape;1396;p94">
              <a:extLst>
                <a:ext uri="{FF2B5EF4-FFF2-40B4-BE49-F238E27FC236}">
                  <a16:creationId xmlns:a16="http://schemas.microsoft.com/office/drawing/2014/main" id="{10746E03-1E2E-164F-DADD-3FE27754F412}"/>
                </a:ext>
              </a:extLst>
            </p:cNvPr>
            <p:cNvSpPr/>
            <p:nvPr/>
          </p:nvSpPr>
          <p:spPr>
            <a:xfrm>
              <a:off x="9358313" y="1449387"/>
              <a:ext cx="46038" cy="71438"/>
            </a:xfrm>
            <a:custGeom>
              <a:avLst/>
              <a:gdLst/>
              <a:ahLst/>
              <a:cxnLst/>
              <a:rect l="l" t="t" r="r" b="b"/>
              <a:pathLst>
                <a:path w="23" h="36" extrusionOk="0">
                  <a:moveTo>
                    <a:pt x="20" y="21"/>
                  </a:moveTo>
                  <a:cubicBezTo>
                    <a:pt x="17" y="30"/>
                    <a:pt x="11" y="36"/>
                    <a:pt x="6" y="34"/>
                  </a:cubicBezTo>
                  <a:cubicBezTo>
                    <a:pt x="1" y="33"/>
                    <a:pt x="0" y="24"/>
                    <a:pt x="2" y="15"/>
                  </a:cubicBezTo>
                  <a:cubicBezTo>
                    <a:pt x="5" y="6"/>
                    <a:pt x="11" y="0"/>
                    <a:pt x="16" y="2"/>
                  </a:cubicBezTo>
                  <a:cubicBezTo>
                    <a:pt x="21" y="3"/>
                    <a:pt x="23" y="12"/>
                    <a:pt x="20" y="21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Google Shape;1397;p94">
              <a:extLst>
                <a:ext uri="{FF2B5EF4-FFF2-40B4-BE49-F238E27FC236}">
                  <a16:creationId xmlns:a16="http://schemas.microsoft.com/office/drawing/2014/main" id="{4B70E05E-7EE0-ECAC-D751-61AC9F5F7E2D}"/>
                </a:ext>
              </a:extLst>
            </p:cNvPr>
            <p:cNvSpPr/>
            <p:nvPr/>
          </p:nvSpPr>
          <p:spPr>
            <a:xfrm>
              <a:off x="9442450" y="1277937"/>
              <a:ext cx="276225" cy="157163"/>
            </a:xfrm>
            <a:custGeom>
              <a:avLst/>
              <a:gdLst/>
              <a:ahLst/>
              <a:cxnLst/>
              <a:rect l="l" t="t" r="r" b="b"/>
              <a:pathLst>
                <a:path w="138" h="78" extrusionOk="0">
                  <a:moveTo>
                    <a:pt x="0" y="26"/>
                  </a:moveTo>
                  <a:cubicBezTo>
                    <a:pt x="0" y="26"/>
                    <a:pt x="28" y="64"/>
                    <a:pt x="41" y="63"/>
                  </a:cubicBezTo>
                  <a:cubicBezTo>
                    <a:pt x="53" y="62"/>
                    <a:pt x="41" y="40"/>
                    <a:pt x="41" y="40"/>
                  </a:cubicBezTo>
                  <a:cubicBezTo>
                    <a:pt x="41" y="40"/>
                    <a:pt x="75" y="70"/>
                    <a:pt x="99" y="74"/>
                  </a:cubicBezTo>
                  <a:cubicBezTo>
                    <a:pt x="123" y="78"/>
                    <a:pt x="99" y="50"/>
                    <a:pt x="99" y="50"/>
                  </a:cubicBezTo>
                  <a:cubicBezTo>
                    <a:pt x="99" y="50"/>
                    <a:pt x="120" y="58"/>
                    <a:pt x="129" y="50"/>
                  </a:cubicBezTo>
                  <a:cubicBezTo>
                    <a:pt x="138" y="42"/>
                    <a:pt x="47" y="0"/>
                    <a:pt x="0" y="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Google Shape;1398;p94">
              <a:extLst>
                <a:ext uri="{FF2B5EF4-FFF2-40B4-BE49-F238E27FC236}">
                  <a16:creationId xmlns:a16="http://schemas.microsoft.com/office/drawing/2014/main" id="{29D00A56-7850-62DD-BFC2-FC0745178C81}"/>
                </a:ext>
              </a:extLst>
            </p:cNvPr>
            <p:cNvSpPr/>
            <p:nvPr/>
          </p:nvSpPr>
          <p:spPr>
            <a:xfrm>
              <a:off x="9269413" y="1619250"/>
              <a:ext cx="431800" cy="338138"/>
            </a:xfrm>
            <a:custGeom>
              <a:avLst/>
              <a:gdLst/>
              <a:ahLst/>
              <a:cxnLst/>
              <a:rect l="l" t="t" r="r" b="b"/>
              <a:pathLst>
                <a:path w="215" h="168" extrusionOk="0">
                  <a:moveTo>
                    <a:pt x="8" y="37"/>
                  </a:moveTo>
                  <a:cubicBezTo>
                    <a:pt x="8" y="37"/>
                    <a:pt x="0" y="150"/>
                    <a:pt x="60" y="167"/>
                  </a:cubicBezTo>
                  <a:cubicBezTo>
                    <a:pt x="61" y="168"/>
                    <a:pt x="62" y="168"/>
                    <a:pt x="63" y="168"/>
                  </a:cubicBezTo>
                  <a:cubicBezTo>
                    <a:pt x="80" y="92"/>
                    <a:pt x="167" y="78"/>
                    <a:pt x="205" y="75"/>
                  </a:cubicBezTo>
                  <a:cubicBezTo>
                    <a:pt x="211" y="65"/>
                    <a:pt x="215" y="57"/>
                    <a:pt x="215" y="57"/>
                  </a:cubicBezTo>
                  <a:cubicBezTo>
                    <a:pt x="129" y="0"/>
                    <a:pt x="8" y="37"/>
                    <a:pt x="8" y="37"/>
                  </a:cubicBezTo>
                </a:path>
              </a:pathLst>
            </a:custGeom>
            <a:solidFill>
              <a:srgbClr val="7534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" name="Google Shape;1399;p94">
              <a:extLst>
                <a:ext uri="{FF2B5EF4-FFF2-40B4-BE49-F238E27FC236}">
                  <a16:creationId xmlns:a16="http://schemas.microsoft.com/office/drawing/2014/main" id="{C937D043-70A5-C829-C3ED-38C8D53D9C47}"/>
                </a:ext>
              </a:extLst>
            </p:cNvPr>
            <p:cNvSpPr/>
            <p:nvPr/>
          </p:nvSpPr>
          <p:spPr>
            <a:xfrm>
              <a:off x="9396413" y="1770062"/>
              <a:ext cx="284163" cy="220663"/>
            </a:xfrm>
            <a:custGeom>
              <a:avLst/>
              <a:gdLst/>
              <a:ahLst/>
              <a:cxnLst/>
              <a:rect l="l" t="t" r="r" b="b"/>
              <a:pathLst>
                <a:path w="142" h="110" extrusionOk="0">
                  <a:moveTo>
                    <a:pt x="0" y="93"/>
                  </a:moveTo>
                  <a:cubicBezTo>
                    <a:pt x="66" y="110"/>
                    <a:pt x="120" y="36"/>
                    <a:pt x="142" y="0"/>
                  </a:cubicBezTo>
                  <a:cubicBezTo>
                    <a:pt x="104" y="3"/>
                    <a:pt x="17" y="17"/>
                    <a:pt x="0" y="93"/>
                  </a:cubicBezTo>
                </a:path>
              </a:pathLst>
            </a:custGeom>
            <a:solidFill>
              <a:srgbClr val="DA908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Google Shape;1400;p94">
              <a:extLst>
                <a:ext uri="{FF2B5EF4-FFF2-40B4-BE49-F238E27FC236}">
                  <a16:creationId xmlns:a16="http://schemas.microsoft.com/office/drawing/2014/main" id="{B27E5EBB-79E9-3803-8F4D-7B71A8BD77BD}"/>
                </a:ext>
              </a:extLst>
            </p:cNvPr>
            <p:cNvSpPr/>
            <p:nvPr/>
          </p:nvSpPr>
          <p:spPr>
            <a:xfrm>
              <a:off x="9290050" y="1428750"/>
              <a:ext cx="53975" cy="150813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0" y="75"/>
                  </a:moveTo>
                  <a:cubicBezTo>
                    <a:pt x="0" y="75"/>
                    <a:pt x="16" y="36"/>
                    <a:pt x="27" y="7"/>
                  </a:cubicBezTo>
                  <a:cubicBezTo>
                    <a:pt x="22" y="5"/>
                    <a:pt x="17" y="2"/>
                    <a:pt x="13" y="0"/>
                  </a:cubicBezTo>
                  <a:cubicBezTo>
                    <a:pt x="7" y="22"/>
                    <a:pt x="2" y="47"/>
                    <a:pt x="0" y="75"/>
                  </a:cubicBezTo>
                </a:path>
              </a:pathLst>
            </a:custGeom>
            <a:solidFill>
              <a:srgbClr val="D7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Google Shape;1401;p94">
              <a:extLst>
                <a:ext uri="{FF2B5EF4-FFF2-40B4-BE49-F238E27FC236}">
                  <a16:creationId xmlns:a16="http://schemas.microsoft.com/office/drawing/2014/main" id="{342325B0-3BEC-2752-8644-C880F8FF9055}"/>
                </a:ext>
              </a:extLst>
            </p:cNvPr>
            <p:cNvSpPr/>
            <p:nvPr/>
          </p:nvSpPr>
          <p:spPr>
            <a:xfrm>
              <a:off x="9315450" y="1017587"/>
              <a:ext cx="833438" cy="515938"/>
            </a:xfrm>
            <a:custGeom>
              <a:avLst/>
              <a:gdLst/>
              <a:ahLst/>
              <a:cxnLst/>
              <a:rect l="l" t="t" r="r" b="b"/>
              <a:pathLst>
                <a:path w="415" h="257" extrusionOk="0">
                  <a:moveTo>
                    <a:pt x="415" y="165"/>
                  </a:moveTo>
                  <a:cubicBezTo>
                    <a:pt x="409" y="151"/>
                    <a:pt x="401" y="137"/>
                    <a:pt x="390" y="124"/>
                  </a:cubicBezTo>
                  <a:cubicBezTo>
                    <a:pt x="297" y="8"/>
                    <a:pt x="60" y="0"/>
                    <a:pt x="0" y="205"/>
                  </a:cubicBezTo>
                  <a:cubicBezTo>
                    <a:pt x="4" y="207"/>
                    <a:pt x="9" y="210"/>
                    <a:pt x="14" y="212"/>
                  </a:cubicBezTo>
                  <a:cubicBezTo>
                    <a:pt x="18" y="202"/>
                    <a:pt x="21" y="192"/>
                    <a:pt x="22" y="188"/>
                  </a:cubicBezTo>
                  <a:cubicBezTo>
                    <a:pt x="22" y="188"/>
                    <a:pt x="112" y="128"/>
                    <a:pt x="247" y="203"/>
                  </a:cubicBezTo>
                  <a:cubicBezTo>
                    <a:pt x="247" y="203"/>
                    <a:pt x="261" y="220"/>
                    <a:pt x="264" y="257"/>
                  </a:cubicBezTo>
                  <a:cubicBezTo>
                    <a:pt x="314" y="245"/>
                    <a:pt x="366" y="217"/>
                    <a:pt x="415" y="165"/>
                  </a:cubicBezTo>
                </a:path>
              </a:pathLst>
            </a:custGeom>
            <a:solidFill>
              <a:srgbClr val="D7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Google Shape;1402;p94">
              <a:extLst>
                <a:ext uri="{FF2B5EF4-FFF2-40B4-BE49-F238E27FC236}">
                  <a16:creationId xmlns:a16="http://schemas.microsoft.com/office/drawing/2014/main" id="{EE975DB6-DCDC-3507-12C7-2B64DD6308AA}"/>
                </a:ext>
              </a:extLst>
            </p:cNvPr>
            <p:cNvSpPr/>
            <p:nvPr/>
          </p:nvSpPr>
          <p:spPr>
            <a:xfrm>
              <a:off x="9766300" y="1349375"/>
              <a:ext cx="482600" cy="596900"/>
            </a:xfrm>
            <a:custGeom>
              <a:avLst/>
              <a:gdLst/>
              <a:ahLst/>
              <a:cxnLst/>
              <a:rect l="l" t="t" r="r" b="b"/>
              <a:pathLst>
                <a:path w="240" h="298" extrusionOk="0">
                  <a:moveTo>
                    <a:pt x="39" y="92"/>
                  </a:moveTo>
                  <a:cubicBezTo>
                    <a:pt x="42" y="127"/>
                    <a:pt x="36" y="181"/>
                    <a:pt x="0" y="256"/>
                  </a:cubicBezTo>
                  <a:cubicBezTo>
                    <a:pt x="0" y="256"/>
                    <a:pt x="77" y="298"/>
                    <a:pt x="101" y="291"/>
                  </a:cubicBezTo>
                  <a:cubicBezTo>
                    <a:pt x="123" y="285"/>
                    <a:pt x="240" y="125"/>
                    <a:pt x="190" y="0"/>
                  </a:cubicBezTo>
                  <a:cubicBezTo>
                    <a:pt x="141" y="52"/>
                    <a:pt x="89" y="80"/>
                    <a:pt x="39" y="92"/>
                  </a:cubicBezTo>
                </a:path>
              </a:pathLst>
            </a:custGeom>
            <a:solidFill>
              <a:srgbClr val="B1E2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Google Shape;1403;p94">
              <a:extLst>
                <a:ext uri="{FF2B5EF4-FFF2-40B4-BE49-F238E27FC236}">
                  <a16:creationId xmlns:a16="http://schemas.microsoft.com/office/drawing/2014/main" id="{4BC86430-09B9-3DB4-930E-0720811AE208}"/>
                </a:ext>
              </a:extLst>
            </p:cNvPr>
            <p:cNvSpPr/>
            <p:nvPr/>
          </p:nvSpPr>
          <p:spPr>
            <a:xfrm>
              <a:off x="9925050" y="1616075"/>
              <a:ext cx="117475" cy="217488"/>
            </a:xfrm>
            <a:custGeom>
              <a:avLst/>
              <a:gdLst/>
              <a:ahLst/>
              <a:cxnLst/>
              <a:rect l="l" t="t" r="r" b="b"/>
              <a:pathLst>
                <a:path w="58" h="109" extrusionOk="0">
                  <a:moveTo>
                    <a:pt x="31" y="1"/>
                  </a:moveTo>
                  <a:cubicBezTo>
                    <a:pt x="30" y="1"/>
                    <a:pt x="29" y="1"/>
                    <a:pt x="28" y="0"/>
                  </a:cubicBezTo>
                  <a:cubicBezTo>
                    <a:pt x="41" y="7"/>
                    <a:pt x="46" y="31"/>
                    <a:pt x="39" y="58"/>
                  </a:cubicBezTo>
                  <a:cubicBezTo>
                    <a:pt x="32" y="85"/>
                    <a:pt x="15" y="104"/>
                    <a:pt x="0" y="103"/>
                  </a:cubicBezTo>
                  <a:cubicBezTo>
                    <a:pt x="1" y="103"/>
                    <a:pt x="2" y="103"/>
                    <a:pt x="4" y="104"/>
                  </a:cubicBezTo>
                  <a:cubicBezTo>
                    <a:pt x="22" y="109"/>
                    <a:pt x="43" y="90"/>
                    <a:pt x="51" y="61"/>
                  </a:cubicBezTo>
                  <a:cubicBezTo>
                    <a:pt x="58" y="33"/>
                    <a:pt x="50" y="6"/>
                    <a:pt x="31" y="1"/>
                  </a:cubicBezTo>
                </a:path>
              </a:pathLst>
            </a:custGeom>
            <a:solidFill>
              <a:srgbClr val="75A4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Google Shape;1404;p94">
              <a:extLst>
                <a:ext uri="{FF2B5EF4-FFF2-40B4-BE49-F238E27FC236}">
                  <a16:creationId xmlns:a16="http://schemas.microsoft.com/office/drawing/2014/main" id="{E42E4432-2D0F-EF5F-CC41-4707C57C12BB}"/>
                </a:ext>
              </a:extLst>
            </p:cNvPr>
            <p:cNvSpPr/>
            <p:nvPr/>
          </p:nvSpPr>
          <p:spPr>
            <a:xfrm>
              <a:off x="9879013" y="1611312"/>
              <a:ext cx="138113" cy="212725"/>
            </a:xfrm>
            <a:custGeom>
              <a:avLst/>
              <a:gdLst/>
              <a:ahLst/>
              <a:cxnLst/>
              <a:rect l="l" t="t" r="r" b="b"/>
              <a:pathLst>
                <a:path w="69" h="106" extrusionOk="0">
                  <a:moveTo>
                    <a:pt x="62" y="60"/>
                  </a:moveTo>
                  <a:cubicBezTo>
                    <a:pt x="69" y="33"/>
                    <a:pt x="64" y="9"/>
                    <a:pt x="51" y="2"/>
                  </a:cubicBezTo>
                  <a:cubicBezTo>
                    <a:pt x="33" y="0"/>
                    <a:pt x="14" y="19"/>
                    <a:pt x="7" y="45"/>
                  </a:cubicBezTo>
                  <a:cubicBezTo>
                    <a:pt x="0" y="72"/>
                    <a:pt x="7" y="98"/>
                    <a:pt x="23" y="105"/>
                  </a:cubicBezTo>
                  <a:cubicBezTo>
                    <a:pt x="38" y="106"/>
                    <a:pt x="55" y="87"/>
                    <a:pt x="62" y="60"/>
                  </a:cubicBezTo>
                </a:path>
              </a:pathLst>
            </a:custGeom>
            <a:solidFill>
              <a:srgbClr val="A0CC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Google Shape;1405;p94">
              <a:extLst>
                <a:ext uri="{FF2B5EF4-FFF2-40B4-BE49-F238E27FC236}">
                  <a16:creationId xmlns:a16="http://schemas.microsoft.com/office/drawing/2014/main" id="{4FBA3C87-AF1E-484A-3B90-3E786674EBD1}"/>
                </a:ext>
              </a:extLst>
            </p:cNvPr>
            <p:cNvSpPr/>
            <p:nvPr/>
          </p:nvSpPr>
          <p:spPr>
            <a:xfrm>
              <a:off x="9551988" y="136683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0" y="22"/>
                  </a:moveTo>
                  <a:cubicBezTo>
                    <a:pt x="0" y="22"/>
                    <a:pt x="36" y="26"/>
                    <a:pt x="57" y="57"/>
                  </a:cubicBezTo>
                  <a:cubicBezTo>
                    <a:pt x="57" y="57"/>
                    <a:pt x="30" y="0"/>
                    <a:pt x="0" y="22"/>
                  </a:cubicBezTo>
                </a:path>
              </a:pathLst>
            </a:custGeom>
            <a:solidFill>
              <a:srgbClr val="4939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1406;p94">
              <a:extLst>
                <a:ext uri="{FF2B5EF4-FFF2-40B4-BE49-F238E27FC236}">
                  <a16:creationId xmlns:a16="http://schemas.microsoft.com/office/drawing/2014/main" id="{E3CF9E40-5D03-26F4-55DA-7C1833E1F4DB}"/>
                </a:ext>
              </a:extLst>
            </p:cNvPr>
            <p:cNvSpPr/>
            <p:nvPr/>
          </p:nvSpPr>
          <p:spPr>
            <a:xfrm>
              <a:off x="9359900" y="1365250"/>
              <a:ext cx="87313" cy="84138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44" y="23"/>
                  </a:moveTo>
                  <a:cubicBezTo>
                    <a:pt x="44" y="23"/>
                    <a:pt x="30" y="15"/>
                    <a:pt x="0" y="42"/>
                  </a:cubicBezTo>
                  <a:cubicBezTo>
                    <a:pt x="0" y="42"/>
                    <a:pt x="22" y="0"/>
                    <a:pt x="44" y="23"/>
                  </a:cubicBezTo>
                </a:path>
              </a:pathLst>
            </a:custGeom>
            <a:solidFill>
              <a:srgbClr val="4939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" name="Google Shape;1407;p94">
              <a:extLst>
                <a:ext uri="{FF2B5EF4-FFF2-40B4-BE49-F238E27FC236}">
                  <a16:creationId xmlns:a16="http://schemas.microsoft.com/office/drawing/2014/main" id="{1679E9DF-CF85-99BB-88C0-A8FB8423F8A4}"/>
                </a:ext>
              </a:extLst>
            </p:cNvPr>
            <p:cNvSpPr/>
            <p:nvPr/>
          </p:nvSpPr>
          <p:spPr>
            <a:xfrm>
              <a:off x="9337675" y="4467225"/>
              <a:ext cx="341313" cy="374650"/>
            </a:xfrm>
            <a:custGeom>
              <a:avLst/>
              <a:gdLst/>
              <a:ahLst/>
              <a:cxnLst/>
              <a:rect l="l" t="t" r="r" b="b"/>
              <a:pathLst>
                <a:path w="170" h="187" extrusionOk="0">
                  <a:moveTo>
                    <a:pt x="57" y="13"/>
                  </a:moveTo>
                  <a:cubicBezTo>
                    <a:pt x="57" y="13"/>
                    <a:pt x="35" y="79"/>
                    <a:pt x="18" y="108"/>
                  </a:cubicBezTo>
                  <a:cubicBezTo>
                    <a:pt x="0" y="137"/>
                    <a:pt x="11" y="183"/>
                    <a:pt x="37" y="185"/>
                  </a:cubicBezTo>
                  <a:cubicBezTo>
                    <a:pt x="64" y="187"/>
                    <a:pt x="152" y="60"/>
                    <a:pt x="161" y="44"/>
                  </a:cubicBezTo>
                  <a:cubicBezTo>
                    <a:pt x="170" y="28"/>
                    <a:pt x="119" y="0"/>
                    <a:pt x="119" y="0"/>
                  </a:cubicBezTo>
                  <a:cubicBezTo>
                    <a:pt x="119" y="0"/>
                    <a:pt x="73" y="4"/>
                    <a:pt x="57" y="13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Google Shape;1408;p94">
              <a:extLst>
                <a:ext uri="{FF2B5EF4-FFF2-40B4-BE49-F238E27FC236}">
                  <a16:creationId xmlns:a16="http://schemas.microsoft.com/office/drawing/2014/main" id="{860816EF-83E6-909A-0D53-8AB0489E030D}"/>
                </a:ext>
              </a:extLst>
            </p:cNvPr>
            <p:cNvSpPr/>
            <p:nvPr/>
          </p:nvSpPr>
          <p:spPr>
            <a:xfrm>
              <a:off x="9632950" y="4430712"/>
              <a:ext cx="242888" cy="473075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18"/>
                  </a:moveTo>
                  <a:cubicBezTo>
                    <a:pt x="0" y="18"/>
                    <a:pt x="8" y="69"/>
                    <a:pt x="10" y="111"/>
                  </a:cubicBezTo>
                  <a:cubicBezTo>
                    <a:pt x="12" y="152"/>
                    <a:pt x="5" y="214"/>
                    <a:pt x="37" y="225"/>
                  </a:cubicBezTo>
                  <a:cubicBezTo>
                    <a:pt x="69" y="236"/>
                    <a:pt x="82" y="219"/>
                    <a:pt x="82" y="219"/>
                  </a:cubicBezTo>
                  <a:cubicBezTo>
                    <a:pt x="82" y="219"/>
                    <a:pt x="121" y="70"/>
                    <a:pt x="117" y="50"/>
                  </a:cubicBezTo>
                  <a:cubicBezTo>
                    <a:pt x="113" y="29"/>
                    <a:pt x="72" y="0"/>
                    <a:pt x="72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" name="Google Shape;1409;p94">
              <a:extLst>
                <a:ext uri="{FF2B5EF4-FFF2-40B4-BE49-F238E27FC236}">
                  <a16:creationId xmlns:a16="http://schemas.microsoft.com/office/drawing/2014/main" id="{D9F8DCA2-1D27-05A7-90C5-67C876773A39}"/>
                </a:ext>
              </a:extLst>
            </p:cNvPr>
            <p:cNvSpPr/>
            <p:nvPr/>
          </p:nvSpPr>
          <p:spPr>
            <a:xfrm>
              <a:off x="9055100" y="3140075"/>
              <a:ext cx="577850" cy="1446213"/>
            </a:xfrm>
            <a:custGeom>
              <a:avLst/>
              <a:gdLst/>
              <a:ahLst/>
              <a:cxnLst/>
              <a:rect l="l" t="t" r="r" b="b"/>
              <a:pathLst>
                <a:path w="288" h="721" extrusionOk="0">
                  <a:moveTo>
                    <a:pt x="0" y="0"/>
                  </a:moveTo>
                  <a:cubicBezTo>
                    <a:pt x="0" y="0"/>
                    <a:pt x="35" y="443"/>
                    <a:pt x="183" y="683"/>
                  </a:cubicBezTo>
                  <a:cubicBezTo>
                    <a:pt x="183" y="683"/>
                    <a:pt x="247" y="721"/>
                    <a:pt x="288" y="648"/>
                  </a:cubicBezTo>
                  <a:cubicBezTo>
                    <a:pt x="288" y="648"/>
                    <a:pt x="239" y="546"/>
                    <a:pt x="193" y="377"/>
                  </a:cubicBezTo>
                  <a:cubicBezTo>
                    <a:pt x="148" y="207"/>
                    <a:pt x="126" y="51"/>
                    <a:pt x="122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" name="Google Shape;1410;p94">
              <a:extLst>
                <a:ext uri="{FF2B5EF4-FFF2-40B4-BE49-F238E27FC236}">
                  <a16:creationId xmlns:a16="http://schemas.microsoft.com/office/drawing/2014/main" id="{722B2350-0CBB-CE83-61A3-F2BEE4172D43}"/>
                </a:ext>
              </a:extLst>
            </p:cNvPr>
            <p:cNvSpPr/>
            <p:nvPr/>
          </p:nvSpPr>
          <p:spPr>
            <a:xfrm>
              <a:off x="9088438" y="3122612"/>
              <a:ext cx="779463" cy="1431925"/>
            </a:xfrm>
            <a:custGeom>
              <a:avLst/>
              <a:gdLst/>
              <a:ahLst/>
              <a:cxnLst/>
              <a:rect l="l" t="t" r="r" b="b"/>
              <a:pathLst>
                <a:path w="388" h="714" extrusionOk="0">
                  <a:moveTo>
                    <a:pt x="0" y="31"/>
                  </a:moveTo>
                  <a:cubicBezTo>
                    <a:pt x="0" y="31"/>
                    <a:pt x="45" y="113"/>
                    <a:pt x="71" y="154"/>
                  </a:cubicBezTo>
                  <a:cubicBezTo>
                    <a:pt x="98" y="196"/>
                    <a:pt x="207" y="633"/>
                    <a:pt x="258" y="694"/>
                  </a:cubicBezTo>
                  <a:cubicBezTo>
                    <a:pt x="258" y="694"/>
                    <a:pt x="317" y="714"/>
                    <a:pt x="388" y="663"/>
                  </a:cubicBezTo>
                  <a:cubicBezTo>
                    <a:pt x="388" y="663"/>
                    <a:pt x="259" y="382"/>
                    <a:pt x="231" y="63"/>
                  </a:cubicBezTo>
                  <a:cubicBezTo>
                    <a:pt x="231" y="63"/>
                    <a:pt x="66" y="0"/>
                    <a:pt x="0" y="3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" name="Google Shape;1411;p94">
              <a:extLst>
                <a:ext uri="{FF2B5EF4-FFF2-40B4-BE49-F238E27FC236}">
                  <a16:creationId xmlns:a16="http://schemas.microsoft.com/office/drawing/2014/main" id="{B38E4CCF-6535-8266-3AC3-F7E9C72FC43F}"/>
                </a:ext>
              </a:extLst>
            </p:cNvPr>
            <p:cNvSpPr/>
            <p:nvPr/>
          </p:nvSpPr>
          <p:spPr>
            <a:xfrm>
              <a:off x="9132888" y="3262312"/>
              <a:ext cx="419100" cy="1136650"/>
            </a:xfrm>
            <a:custGeom>
              <a:avLst/>
              <a:gdLst/>
              <a:ahLst/>
              <a:cxnLst/>
              <a:rect l="l" t="t" r="r" b="b"/>
              <a:pathLst>
                <a:path w="209" h="566" extrusionOk="0">
                  <a:moveTo>
                    <a:pt x="0" y="0"/>
                  </a:moveTo>
                  <a:cubicBezTo>
                    <a:pt x="0" y="0"/>
                    <a:pt x="37" y="46"/>
                    <a:pt x="54" y="94"/>
                  </a:cubicBezTo>
                  <a:cubicBezTo>
                    <a:pt x="71" y="142"/>
                    <a:pt x="173" y="491"/>
                    <a:pt x="209" y="566"/>
                  </a:cubicBezTo>
                  <a:cubicBezTo>
                    <a:pt x="209" y="566"/>
                    <a:pt x="128" y="365"/>
                    <a:pt x="92" y="250"/>
                  </a:cubicBezTo>
                  <a:cubicBezTo>
                    <a:pt x="56" y="134"/>
                    <a:pt x="60" y="113"/>
                    <a:pt x="0" y="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" name="Google Shape;1412;p94">
              <a:extLst>
                <a:ext uri="{FF2B5EF4-FFF2-40B4-BE49-F238E27FC236}">
                  <a16:creationId xmlns:a16="http://schemas.microsoft.com/office/drawing/2014/main" id="{BAA70358-6DF3-6A79-4FE8-5AAFB691493A}"/>
                </a:ext>
              </a:extLst>
            </p:cNvPr>
            <p:cNvSpPr/>
            <p:nvPr/>
          </p:nvSpPr>
          <p:spPr>
            <a:xfrm>
              <a:off x="10753725" y="4805362"/>
              <a:ext cx="419100" cy="469900"/>
            </a:xfrm>
            <a:custGeom>
              <a:avLst/>
              <a:gdLst/>
              <a:ahLst/>
              <a:cxnLst/>
              <a:rect l="l" t="t" r="r" b="b"/>
              <a:pathLst>
                <a:path w="209" h="234" extrusionOk="0">
                  <a:moveTo>
                    <a:pt x="52" y="160"/>
                  </a:moveTo>
                  <a:cubicBezTo>
                    <a:pt x="52" y="160"/>
                    <a:pt x="10" y="127"/>
                    <a:pt x="52" y="107"/>
                  </a:cubicBezTo>
                  <a:cubicBezTo>
                    <a:pt x="52" y="107"/>
                    <a:pt x="0" y="49"/>
                    <a:pt x="52" y="24"/>
                  </a:cubicBezTo>
                  <a:cubicBezTo>
                    <a:pt x="104" y="0"/>
                    <a:pt x="124" y="68"/>
                    <a:pt x="124" y="68"/>
                  </a:cubicBezTo>
                  <a:cubicBezTo>
                    <a:pt x="124" y="68"/>
                    <a:pt x="137" y="39"/>
                    <a:pt x="170" y="58"/>
                  </a:cubicBezTo>
                  <a:cubicBezTo>
                    <a:pt x="202" y="78"/>
                    <a:pt x="189" y="122"/>
                    <a:pt x="170" y="136"/>
                  </a:cubicBezTo>
                  <a:cubicBezTo>
                    <a:pt x="170" y="136"/>
                    <a:pt x="209" y="161"/>
                    <a:pt x="189" y="194"/>
                  </a:cubicBezTo>
                  <a:cubicBezTo>
                    <a:pt x="170" y="228"/>
                    <a:pt x="130" y="194"/>
                    <a:pt x="130" y="194"/>
                  </a:cubicBezTo>
                  <a:cubicBezTo>
                    <a:pt x="117" y="234"/>
                    <a:pt x="29" y="214"/>
                    <a:pt x="52" y="16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" name="Google Shape;1413;p94">
              <a:extLst>
                <a:ext uri="{FF2B5EF4-FFF2-40B4-BE49-F238E27FC236}">
                  <a16:creationId xmlns:a16="http://schemas.microsoft.com/office/drawing/2014/main" id="{9D09EFFD-D262-07C8-4A73-D758DCEDCDCB}"/>
                </a:ext>
              </a:extLst>
            </p:cNvPr>
            <p:cNvSpPr/>
            <p:nvPr/>
          </p:nvSpPr>
          <p:spPr>
            <a:xfrm>
              <a:off x="9032875" y="2211387"/>
              <a:ext cx="808038" cy="1050925"/>
            </a:xfrm>
            <a:custGeom>
              <a:avLst/>
              <a:gdLst/>
              <a:ahLst/>
              <a:cxnLst/>
              <a:rect l="l" t="t" r="r" b="b"/>
              <a:pathLst>
                <a:path w="403" h="524" extrusionOk="0">
                  <a:moveTo>
                    <a:pt x="340" y="0"/>
                  </a:moveTo>
                  <a:cubicBezTo>
                    <a:pt x="340" y="0"/>
                    <a:pt x="384" y="10"/>
                    <a:pt x="403" y="21"/>
                  </a:cubicBezTo>
                  <a:cubicBezTo>
                    <a:pt x="403" y="21"/>
                    <a:pt x="299" y="325"/>
                    <a:pt x="291" y="524"/>
                  </a:cubicBezTo>
                  <a:cubicBezTo>
                    <a:pt x="291" y="524"/>
                    <a:pt x="191" y="502"/>
                    <a:pt x="106" y="490"/>
                  </a:cubicBezTo>
                  <a:cubicBezTo>
                    <a:pt x="105" y="486"/>
                    <a:pt x="104" y="484"/>
                    <a:pt x="99" y="483"/>
                  </a:cubicBezTo>
                  <a:cubicBezTo>
                    <a:pt x="61" y="478"/>
                    <a:pt x="19" y="481"/>
                    <a:pt x="0" y="485"/>
                  </a:cubicBezTo>
                  <a:cubicBezTo>
                    <a:pt x="0" y="485"/>
                    <a:pt x="76" y="118"/>
                    <a:pt x="154" y="21"/>
                  </a:cubicBezTo>
                  <a:cubicBezTo>
                    <a:pt x="154" y="21"/>
                    <a:pt x="174" y="19"/>
                    <a:pt x="196" y="12"/>
                  </a:cubicBezTo>
                  <a:cubicBezTo>
                    <a:pt x="217" y="6"/>
                    <a:pt x="340" y="0"/>
                    <a:pt x="34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" name="Google Shape;1414;p94">
              <a:extLst>
                <a:ext uri="{FF2B5EF4-FFF2-40B4-BE49-F238E27FC236}">
                  <a16:creationId xmlns:a16="http://schemas.microsoft.com/office/drawing/2014/main" id="{1598BC58-6551-B23B-C2ED-8BA31B42F73C}"/>
                </a:ext>
              </a:extLst>
            </p:cNvPr>
            <p:cNvSpPr/>
            <p:nvPr/>
          </p:nvSpPr>
          <p:spPr>
            <a:xfrm>
              <a:off x="9231313" y="2227262"/>
              <a:ext cx="219075" cy="766763"/>
            </a:xfrm>
            <a:custGeom>
              <a:avLst/>
              <a:gdLst/>
              <a:ahLst/>
              <a:cxnLst/>
              <a:rect l="l" t="t" r="r" b="b"/>
              <a:pathLst>
                <a:path w="109" h="382" extrusionOk="0">
                  <a:moveTo>
                    <a:pt x="109" y="0"/>
                  </a:moveTo>
                  <a:cubicBezTo>
                    <a:pt x="109" y="0"/>
                    <a:pt x="62" y="40"/>
                    <a:pt x="26" y="38"/>
                  </a:cubicBezTo>
                  <a:cubicBezTo>
                    <a:pt x="26" y="38"/>
                    <a:pt x="40" y="77"/>
                    <a:pt x="68" y="101"/>
                  </a:cubicBezTo>
                  <a:cubicBezTo>
                    <a:pt x="68" y="101"/>
                    <a:pt x="8" y="129"/>
                    <a:pt x="0" y="134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36" y="261"/>
                    <a:pt x="39" y="235"/>
                  </a:cubicBezTo>
                  <a:cubicBezTo>
                    <a:pt x="42" y="208"/>
                    <a:pt x="101" y="26"/>
                    <a:pt x="109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1415;p94">
              <a:extLst>
                <a:ext uri="{FF2B5EF4-FFF2-40B4-BE49-F238E27FC236}">
                  <a16:creationId xmlns:a16="http://schemas.microsoft.com/office/drawing/2014/main" id="{CF932D57-6DEB-22C6-72D5-A43DFA27E3ED}"/>
                </a:ext>
              </a:extLst>
            </p:cNvPr>
            <p:cNvSpPr/>
            <p:nvPr/>
          </p:nvSpPr>
          <p:spPr>
            <a:xfrm>
              <a:off x="9482138" y="2014537"/>
              <a:ext cx="200025" cy="361950"/>
            </a:xfrm>
            <a:custGeom>
              <a:avLst/>
              <a:gdLst/>
              <a:ahLst/>
              <a:cxnLst/>
              <a:rect l="l" t="t" r="r" b="b"/>
              <a:pathLst>
                <a:path w="100" h="180" extrusionOk="0">
                  <a:moveTo>
                    <a:pt x="100" y="0"/>
                  </a:moveTo>
                  <a:cubicBezTo>
                    <a:pt x="100" y="0"/>
                    <a:pt x="79" y="105"/>
                    <a:pt x="76" y="114"/>
                  </a:cubicBezTo>
                  <a:cubicBezTo>
                    <a:pt x="10" y="180"/>
                    <a:pt x="1" y="145"/>
                    <a:pt x="5" y="114"/>
                  </a:cubicBezTo>
                  <a:cubicBezTo>
                    <a:pt x="0" y="107"/>
                    <a:pt x="23" y="31"/>
                    <a:pt x="23" y="6"/>
                  </a:cubicBezTo>
                  <a:cubicBezTo>
                    <a:pt x="57" y="0"/>
                    <a:pt x="100" y="0"/>
                    <a:pt x="100" y="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1416;p94">
              <a:extLst>
                <a:ext uri="{FF2B5EF4-FFF2-40B4-BE49-F238E27FC236}">
                  <a16:creationId xmlns:a16="http://schemas.microsoft.com/office/drawing/2014/main" id="{3BB9CA59-BF4B-A3D8-4239-2C7FD84DFCE4}"/>
                </a:ext>
              </a:extLst>
            </p:cNvPr>
            <p:cNvSpPr/>
            <p:nvPr/>
          </p:nvSpPr>
          <p:spPr>
            <a:xfrm>
              <a:off x="9210675" y="3006725"/>
              <a:ext cx="22225" cy="141288"/>
            </a:xfrm>
            <a:custGeom>
              <a:avLst/>
              <a:gdLst/>
              <a:ahLst/>
              <a:cxnLst/>
              <a:rect l="l" t="t" r="r" b="b"/>
              <a:pathLst>
                <a:path w="11" h="71" extrusionOk="0">
                  <a:moveTo>
                    <a:pt x="10" y="2"/>
                  </a:moveTo>
                  <a:cubicBezTo>
                    <a:pt x="11" y="0"/>
                    <a:pt x="1" y="51"/>
                    <a:pt x="0" y="71"/>
                  </a:cubicBezTo>
                  <a:cubicBezTo>
                    <a:pt x="0" y="71"/>
                    <a:pt x="1" y="17"/>
                    <a:pt x="10" y="2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1417;p94">
              <a:extLst>
                <a:ext uri="{FF2B5EF4-FFF2-40B4-BE49-F238E27FC236}">
                  <a16:creationId xmlns:a16="http://schemas.microsoft.com/office/drawing/2014/main" id="{C398ABDC-D0E1-9550-D5D3-A31606C9A48F}"/>
                </a:ext>
              </a:extLst>
            </p:cNvPr>
            <p:cNvSpPr/>
            <p:nvPr/>
          </p:nvSpPr>
          <p:spPr>
            <a:xfrm>
              <a:off x="9188450" y="3008312"/>
              <a:ext cx="20638" cy="25400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7"/>
                  </a:moveTo>
                  <a:cubicBezTo>
                    <a:pt x="9" y="11"/>
                    <a:pt x="6" y="13"/>
                    <a:pt x="4" y="13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1"/>
                    <a:pt x="10" y="4"/>
                    <a:pt x="9" y="7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1418;p94">
              <a:extLst>
                <a:ext uri="{FF2B5EF4-FFF2-40B4-BE49-F238E27FC236}">
                  <a16:creationId xmlns:a16="http://schemas.microsoft.com/office/drawing/2014/main" id="{BD66129E-8C7B-9390-AA0F-A373D4D01165}"/>
                </a:ext>
              </a:extLst>
            </p:cNvPr>
            <p:cNvSpPr/>
            <p:nvPr/>
          </p:nvSpPr>
          <p:spPr>
            <a:xfrm>
              <a:off x="9178925" y="3082925"/>
              <a:ext cx="20638" cy="25400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0" y="7"/>
                  </a:moveTo>
                  <a:cubicBezTo>
                    <a:pt x="9" y="10"/>
                    <a:pt x="7" y="13"/>
                    <a:pt x="4" y="12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0" y="4"/>
                    <a:pt x="10" y="7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Google Shape;1419;p94">
              <a:extLst>
                <a:ext uri="{FF2B5EF4-FFF2-40B4-BE49-F238E27FC236}">
                  <a16:creationId xmlns:a16="http://schemas.microsoft.com/office/drawing/2014/main" id="{BFB4F420-02F6-F5E6-CDCB-D97E27339784}"/>
                </a:ext>
              </a:extLst>
            </p:cNvPr>
            <p:cNvSpPr/>
            <p:nvPr/>
          </p:nvSpPr>
          <p:spPr>
            <a:xfrm>
              <a:off x="9231313" y="2227262"/>
              <a:ext cx="546100" cy="766763"/>
            </a:xfrm>
            <a:custGeom>
              <a:avLst/>
              <a:gdLst/>
              <a:ahLst/>
              <a:cxnLst/>
              <a:rect l="l" t="t" r="r" b="b"/>
              <a:pathLst>
                <a:path w="272" h="382" extrusionOk="0">
                  <a:moveTo>
                    <a:pt x="251" y="0"/>
                  </a:moveTo>
                  <a:cubicBezTo>
                    <a:pt x="251" y="0"/>
                    <a:pt x="247" y="63"/>
                    <a:pt x="272" y="95"/>
                  </a:cubicBezTo>
                  <a:cubicBezTo>
                    <a:pt x="272" y="95"/>
                    <a:pt x="185" y="125"/>
                    <a:pt x="148" y="131"/>
                  </a:cubicBezTo>
                  <a:cubicBezTo>
                    <a:pt x="148" y="131"/>
                    <a:pt x="187" y="164"/>
                    <a:pt x="225" y="187"/>
                  </a:cubicBezTo>
                  <a:cubicBezTo>
                    <a:pt x="225" y="187"/>
                    <a:pt x="22" y="295"/>
                    <a:pt x="0" y="382"/>
                  </a:cubicBezTo>
                  <a:cubicBezTo>
                    <a:pt x="0" y="382"/>
                    <a:pt x="23" y="275"/>
                    <a:pt x="37" y="240"/>
                  </a:cubicBezTo>
                  <a:cubicBezTo>
                    <a:pt x="51" y="205"/>
                    <a:pt x="226" y="20"/>
                    <a:pt x="251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Google Shape;1420;p94">
              <a:extLst>
                <a:ext uri="{FF2B5EF4-FFF2-40B4-BE49-F238E27FC236}">
                  <a16:creationId xmlns:a16="http://schemas.microsoft.com/office/drawing/2014/main" id="{7DFF1294-BDFC-2A3C-0E6C-9D03C113D3C2}"/>
                </a:ext>
              </a:extLst>
            </p:cNvPr>
            <p:cNvSpPr/>
            <p:nvPr/>
          </p:nvSpPr>
          <p:spPr>
            <a:xfrm>
              <a:off x="9305925" y="2241550"/>
              <a:ext cx="409575" cy="466725"/>
            </a:xfrm>
            <a:custGeom>
              <a:avLst/>
              <a:gdLst/>
              <a:ahLst/>
              <a:cxnLst/>
              <a:rect l="l" t="t" r="r" b="b"/>
              <a:pathLst>
                <a:path w="204" h="233" extrusionOk="0">
                  <a:moveTo>
                    <a:pt x="133" y="1"/>
                  </a:moveTo>
                  <a:cubicBezTo>
                    <a:pt x="130" y="4"/>
                    <a:pt x="126" y="7"/>
                    <a:pt x="121" y="1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4" y="26"/>
                    <a:pt x="103" y="29"/>
                    <a:pt x="101" y="31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7"/>
                    <a:pt x="93" y="5"/>
                    <a:pt x="92" y="4"/>
                  </a:cubicBezTo>
                  <a:cubicBezTo>
                    <a:pt x="75" y="5"/>
                    <a:pt x="68" y="6"/>
                    <a:pt x="68" y="6"/>
                  </a:cubicBezTo>
                  <a:cubicBezTo>
                    <a:pt x="48" y="52"/>
                    <a:pt x="0" y="233"/>
                    <a:pt x="0" y="233"/>
                  </a:cubicBezTo>
                  <a:cubicBezTo>
                    <a:pt x="35" y="167"/>
                    <a:pt x="204" y="1"/>
                    <a:pt x="204" y="1"/>
                  </a:cubicBezTo>
                  <a:cubicBezTo>
                    <a:pt x="176" y="0"/>
                    <a:pt x="152" y="1"/>
                    <a:pt x="133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1421;p94">
              <a:extLst>
                <a:ext uri="{FF2B5EF4-FFF2-40B4-BE49-F238E27FC236}">
                  <a16:creationId xmlns:a16="http://schemas.microsoft.com/office/drawing/2014/main" id="{8698472E-7A18-4938-1F0C-88EBBA466019}"/>
                </a:ext>
              </a:extLst>
            </p:cNvPr>
            <p:cNvSpPr/>
            <p:nvPr/>
          </p:nvSpPr>
          <p:spPr>
            <a:xfrm>
              <a:off x="9542463" y="2163762"/>
              <a:ext cx="201613" cy="169863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64" y="0"/>
                  </a:moveTo>
                  <a:cubicBezTo>
                    <a:pt x="64" y="0"/>
                    <a:pt x="8" y="35"/>
                    <a:pt x="0" y="40"/>
                  </a:cubicBezTo>
                  <a:cubicBezTo>
                    <a:pt x="0" y="40"/>
                    <a:pt x="8" y="76"/>
                    <a:pt x="11" y="85"/>
                  </a:cubicBezTo>
                  <a:cubicBezTo>
                    <a:pt x="11" y="85"/>
                    <a:pt x="93" y="40"/>
                    <a:pt x="101" y="2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1422;p94">
              <a:extLst>
                <a:ext uri="{FF2B5EF4-FFF2-40B4-BE49-F238E27FC236}">
                  <a16:creationId xmlns:a16="http://schemas.microsoft.com/office/drawing/2014/main" id="{B7DA11FB-F5B3-BA62-373E-EE4D42BFA1C8}"/>
                </a:ext>
              </a:extLst>
            </p:cNvPr>
            <p:cNvSpPr/>
            <p:nvPr/>
          </p:nvSpPr>
          <p:spPr>
            <a:xfrm>
              <a:off x="9437688" y="2185987"/>
              <a:ext cx="65088" cy="136525"/>
            </a:xfrm>
            <a:custGeom>
              <a:avLst/>
              <a:gdLst/>
              <a:ahLst/>
              <a:cxnLst/>
              <a:rect l="l" t="t" r="r" b="b"/>
              <a:pathLst>
                <a:path w="32" h="68" extrusionOk="0">
                  <a:moveTo>
                    <a:pt x="30" y="0"/>
                  </a:moveTo>
                  <a:cubicBezTo>
                    <a:pt x="30" y="0"/>
                    <a:pt x="27" y="16"/>
                    <a:pt x="32" y="31"/>
                  </a:cubicBezTo>
                  <a:cubicBezTo>
                    <a:pt x="32" y="31"/>
                    <a:pt x="18" y="63"/>
                    <a:pt x="11" y="68"/>
                  </a:cubicBezTo>
                  <a:cubicBezTo>
                    <a:pt x="11" y="68"/>
                    <a:pt x="1" y="35"/>
                    <a:pt x="0" y="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1423;p94">
              <a:extLst>
                <a:ext uri="{FF2B5EF4-FFF2-40B4-BE49-F238E27FC236}">
                  <a16:creationId xmlns:a16="http://schemas.microsoft.com/office/drawing/2014/main" id="{851507E3-14A7-A15D-1470-0A318CAA68D5}"/>
                </a:ext>
              </a:extLst>
            </p:cNvPr>
            <p:cNvSpPr/>
            <p:nvPr/>
          </p:nvSpPr>
          <p:spPr>
            <a:xfrm>
              <a:off x="9467850" y="2305050"/>
              <a:ext cx="90488" cy="10953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6"/>
                  </a:moveTo>
                  <a:cubicBezTo>
                    <a:pt x="45" y="6"/>
                    <a:pt x="2" y="0"/>
                    <a:pt x="1" y="2"/>
                  </a:cubicBezTo>
                  <a:cubicBezTo>
                    <a:pt x="0" y="4"/>
                    <a:pt x="7" y="44"/>
                    <a:pt x="7" y="44"/>
                  </a:cubicBezTo>
                  <a:cubicBezTo>
                    <a:pt x="7" y="44"/>
                    <a:pt x="22" y="54"/>
                    <a:pt x="24" y="50"/>
                  </a:cubicBezTo>
                  <a:cubicBezTo>
                    <a:pt x="26" y="47"/>
                    <a:pt x="45" y="6"/>
                    <a:pt x="45" y="6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1424;p94">
              <a:extLst>
                <a:ext uri="{FF2B5EF4-FFF2-40B4-BE49-F238E27FC236}">
                  <a16:creationId xmlns:a16="http://schemas.microsoft.com/office/drawing/2014/main" id="{06F2879A-81C8-1097-E4FB-C7CE54BB89DA}"/>
                </a:ext>
              </a:extLst>
            </p:cNvPr>
            <p:cNvSpPr/>
            <p:nvPr/>
          </p:nvSpPr>
          <p:spPr>
            <a:xfrm>
              <a:off x="8926513" y="2393950"/>
              <a:ext cx="587375" cy="746125"/>
            </a:xfrm>
            <a:custGeom>
              <a:avLst/>
              <a:gdLst/>
              <a:ahLst/>
              <a:cxnLst/>
              <a:rect l="l" t="t" r="r" b="b"/>
              <a:pathLst>
                <a:path w="293" h="372" extrusionOk="0">
                  <a:moveTo>
                    <a:pt x="277" y="0"/>
                  </a:moveTo>
                  <a:cubicBezTo>
                    <a:pt x="277" y="0"/>
                    <a:pt x="251" y="67"/>
                    <a:pt x="152" y="108"/>
                  </a:cubicBezTo>
                  <a:cubicBezTo>
                    <a:pt x="96" y="131"/>
                    <a:pt x="0" y="230"/>
                    <a:pt x="20" y="318"/>
                  </a:cubicBezTo>
                  <a:cubicBezTo>
                    <a:pt x="20" y="318"/>
                    <a:pt x="65" y="371"/>
                    <a:pt x="78" y="372"/>
                  </a:cubicBezTo>
                  <a:cubicBezTo>
                    <a:pt x="78" y="372"/>
                    <a:pt x="118" y="331"/>
                    <a:pt x="127" y="318"/>
                  </a:cubicBezTo>
                  <a:cubicBezTo>
                    <a:pt x="127" y="318"/>
                    <a:pt x="88" y="200"/>
                    <a:pt x="181" y="143"/>
                  </a:cubicBezTo>
                  <a:cubicBezTo>
                    <a:pt x="291" y="75"/>
                    <a:pt x="293" y="7"/>
                    <a:pt x="293" y="7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1425;p94">
              <a:extLst>
                <a:ext uri="{FF2B5EF4-FFF2-40B4-BE49-F238E27FC236}">
                  <a16:creationId xmlns:a16="http://schemas.microsoft.com/office/drawing/2014/main" id="{CA377FE1-E993-8137-7C3D-A8D04EDB8829}"/>
                </a:ext>
              </a:extLst>
            </p:cNvPr>
            <p:cNvSpPr/>
            <p:nvPr/>
          </p:nvSpPr>
          <p:spPr>
            <a:xfrm>
              <a:off x="9502775" y="2243137"/>
              <a:ext cx="39688" cy="68263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20" y="0"/>
                  </a:moveTo>
                  <a:cubicBezTo>
                    <a:pt x="20" y="0"/>
                    <a:pt x="6" y="25"/>
                    <a:pt x="3" y="30"/>
                  </a:cubicBezTo>
                  <a:cubicBezTo>
                    <a:pt x="3" y="30"/>
                    <a:pt x="1" y="8"/>
                    <a:pt x="0" y="2"/>
                  </a:cubicBezTo>
                  <a:cubicBezTo>
                    <a:pt x="0" y="2"/>
                    <a:pt x="1" y="29"/>
                    <a:pt x="3" y="34"/>
                  </a:cubicBezTo>
                  <a:cubicBezTo>
                    <a:pt x="3" y="34"/>
                    <a:pt x="11" y="19"/>
                    <a:pt x="20" y="0"/>
                  </a:cubicBezTo>
                </a:path>
              </a:pathLst>
            </a:custGeom>
            <a:solidFill>
              <a:srgbClr val="A0A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1426;p94">
              <a:extLst>
                <a:ext uri="{FF2B5EF4-FFF2-40B4-BE49-F238E27FC236}">
                  <a16:creationId xmlns:a16="http://schemas.microsoft.com/office/drawing/2014/main" id="{174A7291-6ED9-E8C5-266A-B33C31C0957D}"/>
                </a:ext>
              </a:extLst>
            </p:cNvPr>
            <p:cNvSpPr/>
            <p:nvPr/>
          </p:nvSpPr>
          <p:spPr>
            <a:xfrm>
              <a:off x="9104313" y="3167062"/>
              <a:ext cx="350838" cy="61913"/>
            </a:xfrm>
            <a:custGeom>
              <a:avLst/>
              <a:gdLst/>
              <a:ahLst/>
              <a:cxnLst/>
              <a:rect l="l" t="t" r="r" b="b"/>
              <a:pathLst>
                <a:path w="175" h="31" extrusionOk="0">
                  <a:moveTo>
                    <a:pt x="2" y="2"/>
                  </a:moveTo>
                  <a:cubicBezTo>
                    <a:pt x="0" y="2"/>
                    <a:pt x="49" y="0"/>
                    <a:pt x="57" y="1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140" y="19"/>
                    <a:pt x="175" y="31"/>
                  </a:cubicBezTo>
                  <a:cubicBezTo>
                    <a:pt x="175" y="31"/>
                    <a:pt x="109" y="13"/>
                    <a:pt x="60" y="11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15" y="0"/>
                    <a:pt x="2" y="2"/>
                  </a:cubicBezTo>
                </a:path>
              </a:pathLst>
            </a:custGeom>
            <a:solidFill>
              <a:srgbClr val="232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" name="Google Shape;1427;p94">
              <a:extLst>
                <a:ext uri="{FF2B5EF4-FFF2-40B4-BE49-F238E27FC236}">
                  <a16:creationId xmlns:a16="http://schemas.microsoft.com/office/drawing/2014/main" id="{48F47993-712D-0427-765A-042995C0B717}"/>
                </a:ext>
              </a:extLst>
            </p:cNvPr>
            <p:cNvSpPr/>
            <p:nvPr/>
          </p:nvSpPr>
          <p:spPr>
            <a:xfrm>
              <a:off x="9542463" y="2219325"/>
              <a:ext cx="722313" cy="833438"/>
            </a:xfrm>
            <a:custGeom>
              <a:avLst/>
              <a:gdLst/>
              <a:ahLst/>
              <a:cxnLst/>
              <a:rect l="l" t="t" r="r" b="b"/>
              <a:pathLst>
                <a:path w="360" h="415" extrusionOk="0">
                  <a:moveTo>
                    <a:pt x="101" y="0"/>
                  </a:moveTo>
                  <a:cubicBezTo>
                    <a:pt x="101" y="0"/>
                    <a:pt x="334" y="27"/>
                    <a:pt x="345" y="193"/>
                  </a:cubicBezTo>
                  <a:cubicBezTo>
                    <a:pt x="360" y="415"/>
                    <a:pt x="0" y="370"/>
                    <a:pt x="0" y="370"/>
                  </a:cubicBezTo>
                  <a:cubicBezTo>
                    <a:pt x="0" y="370"/>
                    <a:pt x="38" y="302"/>
                    <a:pt x="17" y="279"/>
                  </a:cubicBezTo>
                  <a:cubicBezTo>
                    <a:pt x="17" y="279"/>
                    <a:pt x="266" y="351"/>
                    <a:pt x="281" y="210"/>
                  </a:cubicBezTo>
                  <a:cubicBezTo>
                    <a:pt x="290" y="123"/>
                    <a:pt x="167" y="84"/>
                    <a:pt x="134" y="78"/>
                  </a:cubicBezTo>
                  <a:cubicBezTo>
                    <a:pt x="100" y="72"/>
                    <a:pt x="96" y="17"/>
                    <a:pt x="10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" name="Google Shape;1428;p94">
              <a:extLst>
                <a:ext uri="{FF2B5EF4-FFF2-40B4-BE49-F238E27FC236}">
                  <a16:creationId xmlns:a16="http://schemas.microsoft.com/office/drawing/2014/main" id="{6EBB8910-1376-0EED-5654-3DD71488D633}"/>
                </a:ext>
              </a:extLst>
            </p:cNvPr>
            <p:cNvSpPr/>
            <p:nvPr/>
          </p:nvSpPr>
          <p:spPr>
            <a:xfrm>
              <a:off x="9339263" y="2932112"/>
              <a:ext cx="760413" cy="239713"/>
            </a:xfrm>
            <a:custGeom>
              <a:avLst/>
              <a:gdLst/>
              <a:ahLst/>
              <a:cxnLst/>
              <a:rect l="l" t="t" r="r" b="b"/>
              <a:pathLst>
                <a:path w="379" h="120" extrusionOk="0">
                  <a:moveTo>
                    <a:pt x="76" y="45"/>
                  </a:moveTo>
                  <a:cubicBezTo>
                    <a:pt x="69" y="75"/>
                    <a:pt x="76" y="87"/>
                    <a:pt x="76" y="87"/>
                  </a:cubicBezTo>
                  <a:cubicBezTo>
                    <a:pt x="85" y="94"/>
                    <a:pt x="225" y="66"/>
                    <a:pt x="313" y="33"/>
                  </a:cubicBezTo>
                  <a:cubicBezTo>
                    <a:pt x="327" y="27"/>
                    <a:pt x="345" y="6"/>
                    <a:pt x="355" y="0"/>
                  </a:cubicBezTo>
                  <a:cubicBezTo>
                    <a:pt x="355" y="0"/>
                    <a:pt x="376" y="3"/>
                    <a:pt x="378" y="18"/>
                  </a:cubicBezTo>
                  <a:cubicBezTo>
                    <a:pt x="379" y="24"/>
                    <a:pt x="378" y="30"/>
                    <a:pt x="365" y="42"/>
                  </a:cubicBezTo>
                  <a:cubicBezTo>
                    <a:pt x="365" y="42"/>
                    <a:pt x="143" y="110"/>
                    <a:pt x="45" y="119"/>
                  </a:cubicBezTo>
                  <a:cubicBezTo>
                    <a:pt x="29" y="120"/>
                    <a:pt x="15" y="111"/>
                    <a:pt x="6" y="108"/>
                  </a:cubicBezTo>
                  <a:cubicBezTo>
                    <a:pt x="0" y="97"/>
                    <a:pt x="7" y="34"/>
                    <a:pt x="7" y="34"/>
                  </a:cubicBezTo>
                  <a:cubicBezTo>
                    <a:pt x="7" y="34"/>
                    <a:pt x="58" y="36"/>
                    <a:pt x="76" y="45"/>
                  </a:cubicBezTo>
                </a:path>
              </a:pathLst>
            </a:custGeom>
            <a:solidFill>
              <a:srgbClr val="D7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" name="Google Shape;1429;p94">
              <a:extLst>
                <a:ext uri="{FF2B5EF4-FFF2-40B4-BE49-F238E27FC236}">
                  <a16:creationId xmlns:a16="http://schemas.microsoft.com/office/drawing/2014/main" id="{C0B3C206-F594-DFEF-315F-60CBFA56CE41}"/>
                </a:ext>
              </a:extLst>
            </p:cNvPr>
            <p:cNvSpPr/>
            <p:nvPr/>
          </p:nvSpPr>
          <p:spPr>
            <a:xfrm>
              <a:off x="9383713" y="2646362"/>
              <a:ext cx="203200" cy="363538"/>
            </a:xfrm>
            <a:custGeom>
              <a:avLst/>
              <a:gdLst/>
              <a:ahLst/>
              <a:cxnLst/>
              <a:rect l="l" t="t" r="r" b="b"/>
              <a:pathLst>
                <a:path w="101" h="181" extrusionOk="0">
                  <a:moveTo>
                    <a:pt x="34" y="3"/>
                  </a:moveTo>
                  <a:cubicBezTo>
                    <a:pt x="34" y="3"/>
                    <a:pt x="8" y="149"/>
                    <a:pt x="4" y="162"/>
                  </a:cubicBezTo>
                  <a:cubicBezTo>
                    <a:pt x="0" y="175"/>
                    <a:pt x="36" y="181"/>
                    <a:pt x="47" y="178"/>
                  </a:cubicBezTo>
                  <a:cubicBezTo>
                    <a:pt x="59" y="174"/>
                    <a:pt x="99" y="33"/>
                    <a:pt x="101" y="21"/>
                  </a:cubicBezTo>
                  <a:cubicBezTo>
                    <a:pt x="101" y="21"/>
                    <a:pt x="69" y="0"/>
                    <a:pt x="34" y="3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" name="Google Shape;1430;p94">
              <a:extLst>
                <a:ext uri="{FF2B5EF4-FFF2-40B4-BE49-F238E27FC236}">
                  <a16:creationId xmlns:a16="http://schemas.microsoft.com/office/drawing/2014/main" id="{DB315B92-52E8-D751-1FBB-8081B9B978E4}"/>
                </a:ext>
              </a:extLst>
            </p:cNvPr>
            <p:cNvSpPr/>
            <p:nvPr/>
          </p:nvSpPr>
          <p:spPr>
            <a:xfrm>
              <a:off x="9332913" y="2943225"/>
              <a:ext cx="185738" cy="134938"/>
            </a:xfrm>
            <a:custGeom>
              <a:avLst/>
              <a:gdLst/>
              <a:ahLst/>
              <a:cxnLst/>
              <a:rect l="l" t="t" r="r" b="b"/>
              <a:pathLst>
                <a:path w="92" h="67" extrusionOk="0">
                  <a:moveTo>
                    <a:pt x="15" y="0"/>
                  </a:moveTo>
                  <a:cubicBezTo>
                    <a:pt x="15" y="0"/>
                    <a:pt x="84" y="14"/>
                    <a:pt x="92" y="23"/>
                  </a:cubicBezTo>
                  <a:cubicBezTo>
                    <a:pt x="92" y="23"/>
                    <a:pt x="88" y="51"/>
                    <a:pt x="79" y="59"/>
                  </a:cubicBezTo>
                  <a:cubicBezTo>
                    <a:pt x="70" y="67"/>
                    <a:pt x="10" y="41"/>
                    <a:pt x="5" y="36"/>
                  </a:cubicBezTo>
                  <a:cubicBezTo>
                    <a:pt x="0" y="32"/>
                    <a:pt x="5" y="15"/>
                    <a:pt x="15" y="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1431;p94">
              <a:extLst>
                <a:ext uri="{FF2B5EF4-FFF2-40B4-BE49-F238E27FC236}">
                  <a16:creationId xmlns:a16="http://schemas.microsoft.com/office/drawing/2014/main" id="{732F7F01-655D-F74D-4DDE-805302DBFC2C}"/>
                </a:ext>
              </a:extLst>
            </p:cNvPr>
            <p:cNvSpPr/>
            <p:nvPr/>
          </p:nvSpPr>
          <p:spPr>
            <a:xfrm>
              <a:off x="9351963" y="270668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31" y="42"/>
                  </a:moveTo>
                  <a:cubicBezTo>
                    <a:pt x="131" y="42"/>
                    <a:pt x="125" y="26"/>
                    <a:pt x="114" y="4"/>
                  </a:cubicBezTo>
                  <a:cubicBezTo>
                    <a:pt x="108" y="22"/>
                    <a:pt x="102" y="32"/>
                    <a:pt x="102" y="32"/>
                  </a:cubicBezTo>
                  <a:cubicBezTo>
                    <a:pt x="102" y="32"/>
                    <a:pt x="42" y="0"/>
                    <a:pt x="34" y="11"/>
                  </a:cubicBezTo>
                  <a:cubicBezTo>
                    <a:pt x="27" y="23"/>
                    <a:pt x="31" y="44"/>
                    <a:pt x="31" y="44"/>
                  </a:cubicBezTo>
                  <a:cubicBezTo>
                    <a:pt x="31" y="44"/>
                    <a:pt x="13" y="45"/>
                    <a:pt x="13" y="60"/>
                  </a:cubicBezTo>
                  <a:cubicBezTo>
                    <a:pt x="13" y="74"/>
                    <a:pt x="15" y="82"/>
                    <a:pt x="15" y="82"/>
                  </a:cubicBezTo>
                  <a:cubicBezTo>
                    <a:pt x="15" y="82"/>
                    <a:pt x="0" y="93"/>
                    <a:pt x="15" y="103"/>
                  </a:cubicBezTo>
                  <a:cubicBezTo>
                    <a:pt x="30" y="112"/>
                    <a:pt x="81" y="133"/>
                    <a:pt x="95" y="127"/>
                  </a:cubicBezTo>
                  <a:cubicBezTo>
                    <a:pt x="108" y="121"/>
                    <a:pt x="133" y="75"/>
                    <a:pt x="131" y="4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8" name="Google Shape;1099;p91">
            <a:extLst>
              <a:ext uri="{FF2B5EF4-FFF2-40B4-BE49-F238E27FC236}">
                <a16:creationId xmlns:a16="http://schemas.microsoft.com/office/drawing/2014/main" id="{0B7E568E-EEBE-7079-D025-8851F9279C7C}"/>
              </a:ext>
            </a:extLst>
          </p:cNvPr>
          <p:cNvSpPr txBox="1">
            <a:spLocks/>
          </p:cNvSpPr>
          <p:nvPr/>
        </p:nvSpPr>
        <p:spPr>
          <a:xfrm>
            <a:off x="4809352" y="146797"/>
            <a:ext cx="713735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1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Developer</a:t>
            </a:r>
            <a:br>
              <a:rPr lang="en-US" sz="4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dirty="0">
                <a:solidFill>
                  <a:schemeClr val="bg1">
                    <a:lumMod val="25000"/>
                  </a:schemeClr>
                </a:solidFill>
              </a:rPr>
              <a:t>Top 4 Skills</a:t>
            </a:r>
            <a:endParaRPr lang="en-US" sz="4000" b="1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030AFBE-046B-103B-1D25-F9AB45CA9D14}"/>
              </a:ext>
            </a:extLst>
          </p:cNvPr>
          <p:cNvGrpSpPr/>
          <p:nvPr/>
        </p:nvGrpSpPr>
        <p:grpSpPr>
          <a:xfrm>
            <a:off x="4257779" y="1940695"/>
            <a:ext cx="3211202" cy="1931553"/>
            <a:chOff x="4257779" y="1925341"/>
            <a:chExt cx="3211202" cy="1931553"/>
          </a:xfrm>
        </p:grpSpPr>
        <p:sp>
          <p:nvSpPr>
            <p:cNvPr id="70" name="Google Shape;1437;p94">
              <a:extLst>
                <a:ext uri="{FF2B5EF4-FFF2-40B4-BE49-F238E27FC236}">
                  <a16:creationId xmlns:a16="http://schemas.microsoft.com/office/drawing/2014/main" id="{BC375F08-B0B3-7E59-79B1-0E6E02CD4201}"/>
                </a:ext>
              </a:extLst>
            </p:cNvPr>
            <p:cNvSpPr/>
            <p:nvPr/>
          </p:nvSpPr>
          <p:spPr>
            <a:xfrm>
              <a:off x="4257779" y="3093407"/>
              <a:ext cx="3211202" cy="763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ServiceNow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Platform, Apps, Database</a:t>
              </a:r>
              <a:endParaRPr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" name="Google Shape;1432;p94">
              <a:extLst>
                <a:ext uri="{FF2B5EF4-FFF2-40B4-BE49-F238E27FC236}">
                  <a16:creationId xmlns:a16="http://schemas.microsoft.com/office/drawing/2014/main" id="{AC30DC55-AE7F-128B-BF58-213B9729DE90}"/>
                </a:ext>
              </a:extLst>
            </p:cNvPr>
            <p:cNvSpPr/>
            <p:nvPr/>
          </p:nvSpPr>
          <p:spPr>
            <a:xfrm>
              <a:off x="5314740" y="1925341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rgbClr val="38B2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60A8CE7-86B5-5AD6-E777-C161C8FF2201}"/>
                </a:ext>
              </a:extLst>
            </p:cNvPr>
            <p:cNvSpPr txBox="1"/>
            <p:nvPr/>
          </p:nvSpPr>
          <p:spPr>
            <a:xfrm>
              <a:off x="5407284" y="2216242"/>
              <a:ext cx="940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</a:t>
              </a:r>
              <a:r>
                <a:rPr lang="en-US" sz="2800" b="1" dirty="0">
                  <a:solidFill>
                    <a:srgbClr val="38B28A"/>
                  </a:solidFill>
                </a:rPr>
                <a:t>o</a:t>
              </a:r>
              <a:r>
                <a:rPr lang="en-US" sz="2800" b="1" dirty="0"/>
                <a:t>w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2AE450-5C51-F7F5-3967-E256BEDECDD8}"/>
              </a:ext>
            </a:extLst>
          </p:cNvPr>
          <p:cNvGrpSpPr/>
          <p:nvPr/>
        </p:nvGrpSpPr>
        <p:grpSpPr>
          <a:xfrm>
            <a:off x="8816930" y="1925341"/>
            <a:ext cx="2047876" cy="1962260"/>
            <a:chOff x="9797631" y="1925341"/>
            <a:chExt cx="2047876" cy="196226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495712F-1271-36D1-0C7C-CAB65E822955}"/>
                </a:ext>
              </a:extLst>
            </p:cNvPr>
            <p:cNvGrpSpPr/>
            <p:nvPr/>
          </p:nvGrpSpPr>
          <p:grpSpPr>
            <a:xfrm>
              <a:off x="10275033" y="1925341"/>
              <a:ext cx="1093073" cy="1097280"/>
              <a:chOff x="9745501" y="1932191"/>
              <a:chExt cx="1093073" cy="109728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CC979A-B015-E024-E727-9E8B67B13831}"/>
                  </a:ext>
                </a:extLst>
              </p:cNvPr>
              <p:cNvSpPr/>
              <p:nvPr/>
            </p:nvSpPr>
            <p:spPr>
              <a:xfrm>
                <a:off x="9745501" y="1932191"/>
                <a:ext cx="1093073" cy="1097280"/>
              </a:xfrm>
              <a:prstGeom prst="ellipse">
                <a:avLst/>
              </a:prstGeom>
              <a:solidFill>
                <a:srgbClr val="398B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3E73B2A-8317-FA49-593E-031CD396EA3F}"/>
                  </a:ext>
                </a:extLst>
              </p:cNvPr>
              <p:cNvSpPr txBox="1"/>
              <p:nvPr/>
            </p:nvSpPr>
            <p:spPr>
              <a:xfrm>
                <a:off x="9933744" y="2161213"/>
                <a:ext cx="8556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ourier New" panose="02070309020205020404" pitchFamily="49" charset="0"/>
                    <a:ea typeface="Tahoma" panose="020B0604030504040204" pitchFamily="34" charset="0"/>
                    <a:cs typeface="Courier New" panose="02070309020205020404" pitchFamily="49" charset="0"/>
                  </a:rPr>
                  <a:t>JS</a:t>
                </a:r>
              </a:p>
            </p:txBody>
          </p:sp>
        </p:grpSp>
        <p:sp>
          <p:nvSpPr>
            <p:cNvPr id="75" name="Google Shape;1437;p94">
              <a:extLst>
                <a:ext uri="{FF2B5EF4-FFF2-40B4-BE49-F238E27FC236}">
                  <a16:creationId xmlns:a16="http://schemas.microsoft.com/office/drawing/2014/main" id="{08B1A1BC-5B0E-9FCE-FD52-D5382F176966}"/>
                </a:ext>
              </a:extLst>
            </p:cNvPr>
            <p:cNvSpPr/>
            <p:nvPr/>
          </p:nvSpPr>
          <p:spPr>
            <a:xfrm>
              <a:off x="9797631" y="3124114"/>
              <a:ext cx="2047876" cy="763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JavaScript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Scripting in JS</a:t>
              </a:r>
              <a:endParaRPr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B7B7BF2-1581-0850-6069-B2F9A187E383}"/>
              </a:ext>
            </a:extLst>
          </p:cNvPr>
          <p:cNvGrpSpPr/>
          <p:nvPr/>
        </p:nvGrpSpPr>
        <p:grpSpPr>
          <a:xfrm>
            <a:off x="4717124" y="4323250"/>
            <a:ext cx="2292513" cy="2222675"/>
            <a:chOff x="4717123" y="4368220"/>
            <a:chExt cx="2292513" cy="222267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0FC86A-0250-6AA4-254A-60EAD3D17902}"/>
                </a:ext>
              </a:extLst>
            </p:cNvPr>
            <p:cNvGrpSpPr/>
            <p:nvPr/>
          </p:nvGrpSpPr>
          <p:grpSpPr>
            <a:xfrm>
              <a:off x="5299749" y="4368220"/>
              <a:ext cx="1097280" cy="1097280"/>
              <a:chOff x="7236623" y="4710035"/>
              <a:chExt cx="1097280" cy="109728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44EB783-2150-7792-0AE2-1B9F04B30AAE}"/>
                  </a:ext>
                </a:extLst>
              </p:cNvPr>
              <p:cNvSpPr/>
              <p:nvPr/>
            </p:nvSpPr>
            <p:spPr>
              <a:xfrm>
                <a:off x="7236623" y="4710035"/>
                <a:ext cx="1097280" cy="1097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Google Shape;3615;p34">
                <a:extLst>
                  <a:ext uri="{FF2B5EF4-FFF2-40B4-BE49-F238E27FC236}">
                    <a16:creationId xmlns:a16="http://schemas.microsoft.com/office/drawing/2014/main" id="{0A66D83C-2CFC-3762-FA38-78B1B924607A}"/>
                  </a:ext>
                </a:extLst>
              </p:cNvPr>
              <p:cNvSpPr/>
              <p:nvPr/>
            </p:nvSpPr>
            <p:spPr>
              <a:xfrm>
                <a:off x="7444173" y="4905473"/>
                <a:ext cx="713618" cy="7315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8429" y="14128"/>
                    </a:moveTo>
                    <a:cubicBezTo>
                      <a:pt x="17041" y="13430"/>
                      <a:pt x="15777" y="12523"/>
                      <a:pt x="14684" y="11440"/>
                    </a:cubicBezTo>
                    <a:cubicBezTo>
                      <a:pt x="15214" y="10618"/>
                      <a:pt x="15664" y="9739"/>
                      <a:pt x="16034" y="8820"/>
                    </a:cubicBezTo>
                    <a:cubicBezTo>
                      <a:pt x="16089" y="8826"/>
                      <a:pt x="16143" y="8836"/>
                      <a:pt x="16200" y="8836"/>
                    </a:cubicBezTo>
                    <a:cubicBezTo>
                      <a:pt x="17013" y="8836"/>
                      <a:pt x="17673" y="8177"/>
                      <a:pt x="17673" y="7364"/>
                    </a:cubicBezTo>
                    <a:cubicBezTo>
                      <a:pt x="17673" y="6787"/>
                      <a:pt x="17339" y="6294"/>
                      <a:pt x="16856" y="6052"/>
                    </a:cubicBezTo>
                    <a:cubicBezTo>
                      <a:pt x="17033" y="5170"/>
                      <a:pt x="17144" y="4264"/>
                      <a:pt x="17167" y="3336"/>
                    </a:cubicBezTo>
                    <a:cubicBezTo>
                      <a:pt x="19277" y="5136"/>
                      <a:pt x="20618" y="7809"/>
                      <a:pt x="20618" y="10800"/>
                    </a:cubicBezTo>
                    <a:cubicBezTo>
                      <a:pt x="20618" y="11764"/>
                      <a:pt x="20469" y="12689"/>
                      <a:pt x="20209" y="13568"/>
                    </a:cubicBezTo>
                    <a:cubicBezTo>
                      <a:pt x="19628" y="13783"/>
                      <a:pt x="19034" y="13971"/>
                      <a:pt x="18429" y="14128"/>
                    </a:cubicBezTo>
                    <a:moveTo>
                      <a:pt x="10800" y="20618"/>
                    </a:moveTo>
                    <a:cubicBezTo>
                      <a:pt x="8406" y="20618"/>
                      <a:pt x="6213" y="19759"/>
                      <a:pt x="4509" y="18335"/>
                    </a:cubicBezTo>
                    <a:cubicBezTo>
                      <a:pt x="6552" y="17934"/>
                      <a:pt x="8450" y="17135"/>
                      <a:pt x="10128" y="16031"/>
                    </a:cubicBezTo>
                    <a:cubicBezTo>
                      <a:pt x="10330" y="16135"/>
                      <a:pt x="10556" y="16200"/>
                      <a:pt x="10800" y="16200"/>
                    </a:cubicBezTo>
                    <a:cubicBezTo>
                      <a:pt x="11273" y="16200"/>
                      <a:pt x="11689" y="15973"/>
                      <a:pt x="11959" y="15627"/>
                    </a:cubicBezTo>
                    <a:cubicBezTo>
                      <a:pt x="12547" y="15680"/>
                      <a:pt x="13142" y="15709"/>
                      <a:pt x="13745" y="15709"/>
                    </a:cubicBezTo>
                    <a:cubicBezTo>
                      <a:pt x="15323" y="15709"/>
                      <a:pt x="16852" y="15508"/>
                      <a:pt x="18322" y="15156"/>
                    </a:cubicBezTo>
                    <a:cubicBezTo>
                      <a:pt x="18660" y="15317"/>
                      <a:pt x="18998" y="15480"/>
                      <a:pt x="19350" y="15618"/>
                    </a:cubicBezTo>
                    <a:cubicBezTo>
                      <a:pt x="17665" y="18601"/>
                      <a:pt x="14470" y="20618"/>
                      <a:pt x="10800" y="20618"/>
                    </a:cubicBezTo>
                    <a:moveTo>
                      <a:pt x="3539" y="17392"/>
                    </a:moveTo>
                    <a:cubicBezTo>
                      <a:pt x="3476" y="16840"/>
                      <a:pt x="3436" y="16279"/>
                      <a:pt x="3436" y="15709"/>
                    </a:cubicBezTo>
                    <a:cubicBezTo>
                      <a:pt x="3436" y="14763"/>
                      <a:pt x="3536" y="13842"/>
                      <a:pt x="3707" y="12946"/>
                    </a:cubicBezTo>
                    <a:cubicBezTo>
                      <a:pt x="5455" y="13988"/>
                      <a:pt x="7377" y="14767"/>
                      <a:pt x="9421" y="15226"/>
                    </a:cubicBezTo>
                    <a:cubicBezTo>
                      <a:pt x="9431" y="15253"/>
                      <a:pt x="9436" y="15282"/>
                      <a:pt x="9447" y="15308"/>
                    </a:cubicBezTo>
                    <a:cubicBezTo>
                      <a:pt x="7724" y="16421"/>
                      <a:pt x="5761" y="17193"/>
                      <a:pt x="3643" y="17506"/>
                    </a:cubicBezTo>
                    <a:cubicBezTo>
                      <a:pt x="3608" y="17469"/>
                      <a:pt x="3573" y="17430"/>
                      <a:pt x="3539" y="17392"/>
                    </a:cubicBezTo>
                    <a:moveTo>
                      <a:pt x="3075" y="11369"/>
                    </a:moveTo>
                    <a:cubicBezTo>
                      <a:pt x="2361" y="10869"/>
                      <a:pt x="1683" y="10321"/>
                      <a:pt x="1046" y="9729"/>
                    </a:cubicBezTo>
                    <a:cubicBezTo>
                      <a:pt x="1528" y="5299"/>
                      <a:pt x="4955" y="1762"/>
                      <a:pt x="9331" y="1104"/>
                    </a:cubicBezTo>
                    <a:cubicBezTo>
                      <a:pt x="9335" y="1629"/>
                      <a:pt x="9363" y="2148"/>
                      <a:pt x="9417" y="2660"/>
                    </a:cubicBezTo>
                    <a:cubicBezTo>
                      <a:pt x="8572" y="3227"/>
                      <a:pt x="7787" y="3879"/>
                      <a:pt x="7069" y="4596"/>
                    </a:cubicBezTo>
                    <a:cubicBezTo>
                      <a:pt x="6863" y="4486"/>
                      <a:pt x="6632" y="4418"/>
                      <a:pt x="6382" y="4418"/>
                    </a:cubicBezTo>
                    <a:cubicBezTo>
                      <a:pt x="5569" y="4418"/>
                      <a:pt x="4909" y="5078"/>
                      <a:pt x="4909" y="5891"/>
                    </a:cubicBezTo>
                    <a:cubicBezTo>
                      <a:pt x="4909" y="6236"/>
                      <a:pt x="5033" y="6549"/>
                      <a:pt x="5231" y="6800"/>
                    </a:cubicBezTo>
                    <a:cubicBezTo>
                      <a:pt x="4279" y="8179"/>
                      <a:pt x="3550" y="9719"/>
                      <a:pt x="3075" y="11369"/>
                    </a:cubicBezTo>
                    <a:moveTo>
                      <a:pt x="2466" y="15973"/>
                    </a:moveTo>
                    <a:cubicBezTo>
                      <a:pt x="1563" y="14521"/>
                      <a:pt x="1025" y="12821"/>
                      <a:pt x="989" y="10995"/>
                    </a:cubicBezTo>
                    <a:cubicBezTo>
                      <a:pt x="1570" y="11492"/>
                      <a:pt x="2180" y="11955"/>
                      <a:pt x="2817" y="12383"/>
                    </a:cubicBezTo>
                    <a:cubicBezTo>
                      <a:pt x="2585" y="13456"/>
                      <a:pt x="2455" y="14567"/>
                      <a:pt x="2455" y="15709"/>
                    </a:cubicBezTo>
                    <a:cubicBezTo>
                      <a:pt x="2455" y="15798"/>
                      <a:pt x="2464" y="15885"/>
                      <a:pt x="2466" y="15973"/>
                    </a:cubicBezTo>
                    <a:moveTo>
                      <a:pt x="13428" y="11540"/>
                    </a:moveTo>
                    <a:cubicBezTo>
                      <a:pt x="12907" y="12264"/>
                      <a:pt x="12315" y="12931"/>
                      <a:pt x="11674" y="13548"/>
                    </a:cubicBezTo>
                    <a:cubicBezTo>
                      <a:pt x="11429" y="13366"/>
                      <a:pt x="11129" y="13255"/>
                      <a:pt x="10800" y="13255"/>
                    </a:cubicBezTo>
                    <a:cubicBezTo>
                      <a:pt x="10166" y="13255"/>
                      <a:pt x="9631" y="13657"/>
                      <a:pt x="9423" y="14218"/>
                    </a:cubicBezTo>
                    <a:cubicBezTo>
                      <a:pt x="7455" y="13751"/>
                      <a:pt x="5607" y="12973"/>
                      <a:pt x="3936" y="11937"/>
                    </a:cubicBezTo>
                    <a:cubicBezTo>
                      <a:pt x="4379" y="10266"/>
                      <a:pt x="5100" y="8708"/>
                      <a:pt x="6060" y="7326"/>
                    </a:cubicBezTo>
                    <a:cubicBezTo>
                      <a:pt x="6164" y="7349"/>
                      <a:pt x="6271" y="7364"/>
                      <a:pt x="6382" y="7364"/>
                    </a:cubicBezTo>
                    <a:cubicBezTo>
                      <a:pt x="7195" y="7364"/>
                      <a:pt x="7855" y="6704"/>
                      <a:pt x="7855" y="5891"/>
                    </a:cubicBezTo>
                    <a:cubicBezTo>
                      <a:pt x="7855" y="5688"/>
                      <a:pt x="7813" y="5493"/>
                      <a:pt x="7739" y="5317"/>
                    </a:cubicBezTo>
                    <a:cubicBezTo>
                      <a:pt x="8307" y="4747"/>
                      <a:pt x="8920" y="4221"/>
                      <a:pt x="9575" y="3749"/>
                    </a:cubicBezTo>
                    <a:cubicBezTo>
                      <a:pt x="10104" y="6723"/>
                      <a:pt x="11479" y="9397"/>
                      <a:pt x="13428" y="11540"/>
                    </a:cubicBezTo>
                    <a:moveTo>
                      <a:pt x="10800" y="982"/>
                    </a:moveTo>
                    <a:cubicBezTo>
                      <a:pt x="11347" y="982"/>
                      <a:pt x="11881" y="1038"/>
                      <a:pt x="12403" y="1125"/>
                    </a:cubicBezTo>
                    <a:cubicBezTo>
                      <a:pt x="11696" y="1400"/>
                      <a:pt x="11005" y="1707"/>
                      <a:pt x="10354" y="2081"/>
                    </a:cubicBezTo>
                    <a:cubicBezTo>
                      <a:pt x="10328" y="1726"/>
                      <a:pt x="10311" y="1368"/>
                      <a:pt x="10310" y="1007"/>
                    </a:cubicBezTo>
                    <a:cubicBezTo>
                      <a:pt x="10474" y="999"/>
                      <a:pt x="10635" y="982"/>
                      <a:pt x="10800" y="982"/>
                    </a:cubicBezTo>
                    <a:moveTo>
                      <a:pt x="14120" y="12262"/>
                    </a:moveTo>
                    <a:cubicBezTo>
                      <a:pt x="14982" y="13097"/>
                      <a:pt x="15950" y="13819"/>
                      <a:pt x="16986" y="14440"/>
                    </a:cubicBezTo>
                    <a:cubicBezTo>
                      <a:pt x="15933" y="14626"/>
                      <a:pt x="14852" y="14727"/>
                      <a:pt x="13745" y="14727"/>
                    </a:cubicBezTo>
                    <a:cubicBezTo>
                      <a:pt x="13246" y="14727"/>
                      <a:pt x="12754" y="14702"/>
                      <a:pt x="12265" y="14664"/>
                    </a:cubicBezTo>
                    <a:cubicBezTo>
                      <a:pt x="12259" y="14569"/>
                      <a:pt x="12250" y="14475"/>
                      <a:pt x="12229" y="14385"/>
                    </a:cubicBezTo>
                    <a:cubicBezTo>
                      <a:pt x="12921" y="13737"/>
                      <a:pt x="13555" y="13027"/>
                      <a:pt x="14120" y="12262"/>
                    </a:cubicBezTo>
                    <a:moveTo>
                      <a:pt x="16188" y="2597"/>
                    </a:moveTo>
                    <a:cubicBezTo>
                      <a:pt x="16191" y="2713"/>
                      <a:pt x="16200" y="2828"/>
                      <a:pt x="16200" y="2945"/>
                    </a:cubicBezTo>
                    <a:cubicBezTo>
                      <a:pt x="16200" y="3967"/>
                      <a:pt x="16092" y="4962"/>
                      <a:pt x="15894" y="5924"/>
                    </a:cubicBezTo>
                    <a:cubicBezTo>
                      <a:pt x="15227" y="6065"/>
                      <a:pt x="14727" y="6656"/>
                      <a:pt x="14727" y="7364"/>
                    </a:cubicBezTo>
                    <a:cubicBezTo>
                      <a:pt x="14727" y="7765"/>
                      <a:pt x="14888" y="8127"/>
                      <a:pt x="15149" y="8393"/>
                    </a:cubicBezTo>
                    <a:cubicBezTo>
                      <a:pt x="14827" y="9199"/>
                      <a:pt x="14443" y="9973"/>
                      <a:pt x="13991" y="10701"/>
                    </a:cubicBezTo>
                    <a:cubicBezTo>
                      <a:pt x="12159" y="8620"/>
                      <a:pt x="10894" y="6025"/>
                      <a:pt x="10469" y="3152"/>
                    </a:cubicBezTo>
                    <a:cubicBezTo>
                      <a:pt x="11590" y="2463"/>
                      <a:pt x="12813" y="1934"/>
                      <a:pt x="14106" y="1565"/>
                    </a:cubicBezTo>
                    <a:cubicBezTo>
                      <a:pt x="14844" y="1829"/>
                      <a:pt x="15544" y="2173"/>
                      <a:pt x="16188" y="2597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rgbClr val="F6F8F8"/>
              </a:solidFill>
              <a:ln>
                <a:noFill/>
              </a:ln>
            </p:spPr>
            <p:txBody>
              <a:bodyPr spcFirstLastPara="1" wrap="square" lIns="19025" tIns="19025" rIns="19025" bIns="190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1437;p94">
              <a:extLst>
                <a:ext uri="{FF2B5EF4-FFF2-40B4-BE49-F238E27FC236}">
                  <a16:creationId xmlns:a16="http://schemas.microsoft.com/office/drawing/2014/main" id="{F5CA93CA-AB2A-D97C-D581-45FE606089B5}"/>
                </a:ext>
              </a:extLst>
            </p:cNvPr>
            <p:cNvSpPr/>
            <p:nvPr/>
          </p:nvSpPr>
          <p:spPr>
            <a:xfrm>
              <a:off x="4717123" y="5540299"/>
              <a:ext cx="2292513" cy="1050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Web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HTML, CSS, XML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Web Services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3881352-C36F-171E-7683-83669D3A980C}"/>
              </a:ext>
            </a:extLst>
          </p:cNvPr>
          <p:cNvGrpSpPr/>
          <p:nvPr/>
        </p:nvGrpSpPr>
        <p:grpSpPr>
          <a:xfrm>
            <a:off x="8694612" y="4285775"/>
            <a:ext cx="2292513" cy="2297625"/>
            <a:chOff x="9215311" y="4278279"/>
            <a:chExt cx="2292513" cy="2297625"/>
          </a:xfrm>
        </p:grpSpPr>
        <p:grpSp>
          <p:nvGrpSpPr>
            <p:cNvPr id="84" name="Google Shape;3280;p31">
              <a:extLst>
                <a:ext uri="{FF2B5EF4-FFF2-40B4-BE49-F238E27FC236}">
                  <a16:creationId xmlns:a16="http://schemas.microsoft.com/office/drawing/2014/main" id="{5DA9E39A-4AC1-45BA-89A2-23BAB3808681}"/>
                </a:ext>
              </a:extLst>
            </p:cNvPr>
            <p:cNvGrpSpPr/>
            <p:nvPr/>
          </p:nvGrpSpPr>
          <p:grpSpPr>
            <a:xfrm>
              <a:off x="9812927" y="4278279"/>
              <a:ext cx="1097280" cy="1097280"/>
              <a:chOff x="2224582" y="2131640"/>
              <a:chExt cx="798989" cy="798989"/>
            </a:xfrm>
          </p:grpSpPr>
          <p:sp>
            <p:nvSpPr>
              <p:cNvPr id="86" name="Google Shape;3281;p31">
                <a:extLst>
                  <a:ext uri="{FF2B5EF4-FFF2-40B4-BE49-F238E27FC236}">
                    <a16:creationId xmlns:a16="http://schemas.microsoft.com/office/drawing/2014/main" id="{C1088867-7911-1293-B418-3EC09BE500F2}"/>
                  </a:ext>
                </a:extLst>
              </p:cNvPr>
              <p:cNvSpPr/>
              <p:nvPr/>
            </p:nvSpPr>
            <p:spPr>
              <a:xfrm>
                <a:off x="2224582" y="2131640"/>
                <a:ext cx="798989" cy="798989"/>
              </a:xfrm>
              <a:prstGeom prst="ellipse">
                <a:avLst/>
              </a:prstGeom>
              <a:solidFill>
                <a:srgbClr val="38B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282;p31">
                <a:extLst>
                  <a:ext uri="{FF2B5EF4-FFF2-40B4-BE49-F238E27FC236}">
                    <a16:creationId xmlns:a16="http://schemas.microsoft.com/office/drawing/2014/main" id="{F2A44719-9BCC-E897-F11C-155CA2592E95}"/>
                  </a:ext>
                </a:extLst>
              </p:cNvPr>
              <p:cNvSpPr/>
              <p:nvPr/>
            </p:nvSpPr>
            <p:spPr>
              <a:xfrm>
                <a:off x="2432386" y="2276103"/>
                <a:ext cx="96679" cy="96679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8" extrusionOk="0">
                    <a:moveTo>
                      <a:pt x="64" y="128"/>
                    </a:moveTo>
                    <a:cubicBezTo>
                      <a:pt x="100" y="128"/>
                      <a:pt x="129" y="100"/>
                      <a:pt x="129" y="64"/>
                    </a:cubicBezTo>
                    <a:cubicBezTo>
                      <a:pt x="129" y="28"/>
                      <a:pt x="100" y="0"/>
                      <a:pt x="64" y="0"/>
                    </a:cubicBezTo>
                    <a:cubicBezTo>
                      <a:pt x="29" y="0"/>
                      <a:pt x="0" y="28"/>
                      <a:pt x="0" y="64"/>
                    </a:cubicBezTo>
                    <a:cubicBezTo>
                      <a:pt x="0" y="100"/>
                      <a:pt x="29" y="128"/>
                      <a:pt x="64" y="128"/>
                    </a:cubicBezTo>
                    <a:moveTo>
                      <a:pt x="64" y="14"/>
                    </a:moveTo>
                    <a:cubicBezTo>
                      <a:pt x="92" y="14"/>
                      <a:pt x="115" y="36"/>
                      <a:pt x="115" y="64"/>
                    </a:cubicBezTo>
                    <a:cubicBezTo>
                      <a:pt x="115" y="92"/>
                      <a:pt x="92" y="114"/>
                      <a:pt x="64" y="114"/>
                    </a:cubicBezTo>
                    <a:cubicBezTo>
                      <a:pt x="37" y="114"/>
                      <a:pt x="14" y="92"/>
                      <a:pt x="14" y="64"/>
                    </a:cubicBezTo>
                    <a:cubicBezTo>
                      <a:pt x="14" y="36"/>
                      <a:pt x="37" y="14"/>
                      <a:pt x="64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3283;p31">
                <a:extLst>
                  <a:ext uri="{FF2B5EF4-FFF2-40B4-BE49-F238E27FC236}">
                    <a16:creationId xmlns:a16="http://schemas.microsoft.com/office/drawing/2014/main" id="{7AECE0F3-A68F-1552-ED30-C6805F8F744B}"/>
                  </a:ext>
                </a:extLst>
              </p:cNvPr>
              <p:cNvSpPr/>
              <p:nvPr/>
            </p:nvSpPr>
            <p:spPr>
              <a:xfrm>
                <a:off x="2719088" y="2276103"/>
                <a:ext cx="96679" cy="96679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8" extrusionOk="0">
                    <a:moveTo>
                      <a:pt x="64" y="128"/>
                    </a:moveTo>
                    <a:cubicBezTo>
                      <a:pt x="100" y="128"/>
                      <a:pt x="129" y="100"/>
                      <a:pt x="129" y="64"/>
                    </a:cubicBezTo>
                    <a:cubicBezTo>
                      <a:pt x="129" y="28"/>
                      <a:pt x="100" y="0"/>
                      <a:pt x="64" y="0"/>
                    </a:cubicBezTo>
                    <a:cubicBezTo>
                      <a:pt x="29" y="0"/>
                      <a:pt x="0" y="28"/>
                      <a:pt x="0" y="64"/>
                    </a:cubicBezTo>
                    <a:cubicBezTo>
                      <a:pt x="0" y="100"/>
                      <a:pt x="29" y="128"/>
                      <a:pt x="64" y="128"/>
                    </a:cubicBezTo>
                    <a:moveTo>
                      <a:pt x="64" y="14"/>
                    </a:moveTo>
                    <a:cubicBezTo>
                      <a:pt x="92" y="14"/>
                      <a:pt x="115" y="36"/>
                      <a:pt x="115" y="64"/>
                    </a:cubicBezTo>
                    <a:cubicBezTo>
                      <a:pt x="115" y="92"/>
                      <a:pt x="92" y="114"/>
                      <a:pt x="64" y="114"/>
                    </a:cubicBezTo>
                    <a:cubicBezTo>
                      <a:pt x="37" y="114"/>
                      <a:pt x="14" y="92"/>
                      <a:pt x="14" y="64"/>
                    </a:cubicBezTo>
                    <a:cubicBezTo>
                      <a:pt x="14" y="36"/>
                      <a:pt x="37" y="14"/>
                      <a:pt x="64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3284;p31">
                <a:extLst>
                  <a:ext uri="{FF2B5EF4-FFF2-40B4-BE49-F238E27FC236}">
                    <a16:creationId xmlns:a16="http://schemas.microsoft.com/office/drawing/2014/main" id="{215D9599-1EF1-8AA4-3C6C-80122BCB81A3}"/>
                  </a:ext>
                </a:extLst>
              </p:cNvPr>
              <p:cNvSpPr/>
              <p:nvPr/>
            </p:nvSpPr>
            <p:spPr>
              <a:xfrm>
                <a:off x="2370156" y="2383894"/>
                <a:ext cx="506730" cy="402273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34" extrusionOk="0">
                    <a:moveTo>
                      <a:pt x="668" y="121"/>
                    </a:moveTo>
                    <a:cubicBezTo>
                      <a:pt x="668" y="121"/>
                      <a:pt x="668" y="121"/>
                      <a:pt x="668" y="121"/>
                    </a:cubicBezTo>
                    <a:cubicBezTo>
                      <a:pt x="617" y="40"/>
                      <a:pt x="617" y="40"/>
                      <a:pt x="617" y="40"/>
                    </a:cubicBezTo>
                    <a:cubicBezTo>
                      <a:pt x="598" y="13"/>
                      <a:pt x="587" y="0"/>
                      <a:pt x="5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476" y="0"/>
                      <a:pt x="462" y="25"/>
                      <a:pt x="454" y="39"/>
                    </a:cubicBezTo>
                    <a:cubicBezTo>
                      <a:pt x="454" y="40"/>
                      <a:pt x="454" y="40"/>
                      <a:pt x="454" y="40"/>
                    </a:cubicBezTo>
                    <a:cubicBezTo>
                      <a:pt x="443" y="59"/>
                      <a:pt x="405" y="123"/>
                      <a:pt x="400" y="133"/>
                    </a:cubicBezTo>
                    <a:cubicBezTo>
                      <a:pt x="393" y="138"/>
                      <a:pt x="358" y="165"/>
                      <a:pt x="338" y="180"/>
                    </a:cubicBezTo>
                    <a:cubicBezTo>
                      <a:pt x="322" y="168"/>
                      <a:pt x="296" y="148"/>
                      <a:pt x="276" y="133"/>
                    </a:cubicBezTo>
                    <a:cubicBezTo>
                      <a:pt x="270" y="123"/>
                      <a:pt x="233" y="59"/>
                      <a:pt x="222" y="40"/>
                    </a:cubicBezTo>
                    <a:cubicBezTo>
                      <a:pt x="222" y="39"/>
                      <a:pt x="222" y="39"/>
                      <a:pt x="222" y="39"/>
                    </a:cubicBezTo>
                    <a:cubicBezTo>
                      <a:pt x="214" y="25"/>
                      <a:pt x="200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89" y="0"/>
                      <a:pt x="78" y="13"/>
                      <a:pt x="59" y="40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1" y="134"/>
                      <a:pt x="0" y="148"/>
                      <a:pt x="6" y="161"/>
                    </a:cubicBezTo>
                    <a:cubicBezTo>
                      <a:pt x="53" y="270"/>
                      <a:pt x="53" y="270"/>
                      <a:pt x="53" y="270"/>
                    </a:cubicBezTo>
                    <a:cubicBezTo>
                      <a:pt x="57" y="278"/>
                      <a:pt x="65" y="283"/>
                      <a:pt x="75" y="283"/>
                    </a:cubicBezTo>
                    <a:cubicBezTo>
                      <a:pt x="76" y="283"/>
                      <a:pt x="77" y="283"/>
                      <a:pt x="79" y="283"/>
                    </a:cubicBezTo>
                    <a:cubicBezTo>
                      <a:pt x="77" y="459"/>
                      <a:pt x="77" y="503"/>
                      <a:pt x="77" y="506"/>
                    </a:cubicBezTo>
                    <a:cubicBezTo>
                      <a:pt x="77" y="507"/>
                      <a:pt x="77" y="507"/>
                      <a:pt x="77" y="508"/>
                    </a:cubicBezTo>
                    <a:cubicBezTo>
                      <a:pt x="78" y="523"/>
                      <a:pt x="92" y="534"/>
                      <a:pt x="108" y="533"/>
                    </a:cubicBezTo>
                    <a:cubicBezTo>
                      <a:pt x="125" y="533"/>
                      <a:pt x="138" y="521"/>
                      <a:pt x="139" y="507"/>
                    </a:cubicBezTo>
                    <a:cubicBezTo>
                      <a:pt x="150" y="367"/>
                      <a:pt x="150" y="367"/>
                      <a:pt x="150" y="367"/>
                    </a:cubicBezTo>
                    <a:cubicBezTo>
                      <a:pt x="161" y="506"/>
                      <a:pt x="161" y="506"/>
                      <a:pt x="161" y="506"/>
                    </a:cubicBezTo>
                    <a:cubicBezTo>
                      <a:pt x="162" y="521"/>
                      <a:pt x="175" y="533"/>
                      <a:pt x="191" y="533"/>
                    </a:cubicBezTo>
                    <a:cubicBezTo>
                      <a:pt x="192" y="533"/>
                      <a:pt x="192" y="534"/>
                      <a:pt x="192" y="534"/>
                    </a:cubicBezTo>
                    <a:cubicBezTo>
                      <a:pt x="208" y="534"/>
                      <a:pt x="222" y="522"/>
                      <a:pt x="223" y="508"/>
                    </a:cubicBezTo>
                    <a:cubicBezTo>
                      <a:pt x="223" y="507"/>
                      <a:pt x="223" y="507"/>
                      <a:pt x="223" y="506"/>
                    </a:cubicBezTo>
                    <a:cubicBezTo>
                      <a:pt x="223" y="497"/>
                      <a:pt x="218" y="302"/>
                      <a:pt x="214" y="155"/>
                    </a:cubicBezTo>
                    <a:cubicBezTo>
                      <a:pt x="233" y="181"/>
                      <a:pt x="233" y="181"/>
                      <a:pt x="233" y="181"/>
                    </a:cubicBezTo>
                    <a:cubicBezTo>
                      <a:pt x="233" y="182"/>
                      <a:pt x="234" y="183"/>
                      <a:pt x="235" y="183"/>
                    </a:cubicBezTo>
                    <a:cubicBezTo>
                      <a:pt x="321" y="232"/>
                      <a:pt x="321" y="232"/>
                      <a:pt x="321" y="232"/>
                    </a:cubicBezTo>
                    <a:cubicBezTo>
                      <a:pt x="326" y="235"/>
                      <a:pt x="332" y="236"/>
                      <a:pt x="338" y="235"/>
                    </a:cubicBezTo>
                    <a:cubicBezTo>
                      <a:pt x="339" y="235"/>
                      <a:pt x="341" y="235"/>
                      <a:pt x="343" y="235"/>
                    </a:cubicBezTo>
                    <a:cubicBezTo>
                      <a:pt x="347" y="235"/>
                      <a:pt x="351" y="234"/>
                      <a:pt x="354" y="232"/>
                    </a:cubicBezTo>
                    <a:cubicBezTo>
                      <a:pt x="441" y="183"/>
                      <a:pt x="441" y="183"/>
                      <a:pt x="441" y="183"/>
                    </a:cubicBezTo>
                    <a:cubicBezTo>
                      <a:pt x="442" y="183"/>
                      <a:pt x="442" y="182"/>
                      <a:pt x="443" y="181"/>
                    </a:cubicBezTo>
                    <a:cubicBezTo>
                      <a:pt x="462" y="155"/>
                      <a:pt x="462" y="155"/>
                      <a:pt x="462" y="155"/>
                    </a:cubicBezTo>
                    <a:cubicBezTo>
                      <a:pt x="458" y="302"/>
                      <a:pt x="453" y="497"/>
                      <a:pt x="453" y="506"/>
                    </a:cubicBezTo>
                    <a:cubicBezTo>
                      <a:pt x="453" y="507"/>
                      <a:pt x="453" y="507"/>
                      <a:pt x="453" y="508"/>
                    </a:cubicBezTo>
                    <a:cubicBezTo>
                      <a:pt x="454" y="523"/>
                      <a:pt x="468" y="534"/>
                      <a:pt x="485" y="533"/>
                    </a:cubicBezTo>
                    <a:cubicBezTo>
                      <a:pt x="501" y="533"/>
                      <a:pt x="514" y="521"/>
                      <a:pt x="515" y="507"/>
                    </a:cubicBezTo>
                    <a:cubicBezTo>
                      <a:pt x="526" y="367"/>
                      <a:pt x="526" y="367"/>
                      <a:pt x="526" y="367"/>
                    </a:cubicBezTo>
                    <a:cubicBezTo>
                      <a:pt x="537" y="506"/>
                      <a:pt x="537" y="506"/>
                      <a:pt x="537" y="506"/>
                    </a:cubicBezTo>
                    <a:cubicBezTo>
                      <a:pt x="538" y="521"/>
                      <a:pt x="551" y="533"/>
                      <a:pt x="567" y="533"/>
                    </a:cubicBezTo>
                    <a:cubicBezTo>
                      <a:pt x="568" y="533"/>
                      <a:pt x="568" y="534"/>
                      <a:pt x="568" y="534"/>
                    </a:cubicBezTo>
                    <a:cubicBezTo>
                      <a:pt x="584" y="534"/>
                      <a:pt x="598" y="522"/>
                      <a:pt x="599" y="508"/>
                    </a:cubicBezTo>
                    <a:cubicBezTo>
                      <a:pt x="599" y="507"/>
                      <a:pt x="599" y="507"/>
                      <a:pt x="599" y="506"/>
                    </a:cubicBezTo>
                    <a:cubicBezTo>
                      <a:pt x="599" y="503"/>
                      <a:pt x="599" y="459"/>
                      <a:pt x="597" y="283"/>
                    </a:cubicBezTo>
                    <a:cubicBezTo>
                      <a:pt x="598" y="283"/>
                      <a:pt x="600" y="283"/>
                      <a:pt x="601" y="283"/>
                    </a:cubicBezTo>
                    <a:cubicBezTo>
                      <a:pt x="610" y="283"/>
                      <a:pt x="619" y="278"/>
                      <a:pt x="623" y="269"/>
                    </a:cubicBezTo>
                    <a:cubicBezTo>
                      <a:pt x="670" y="161"/>
                      <a:pt x="670" y="161"/>
                      <a:pt x="670" y="161"/>
                    </a:cubicBezTo>
                    <a:cubicBezTo>
                      <a:pt x="675" y="148"/>
                      <a:pt x="675" y="134"/>
                      <a:pt x="668" y="121"/>
                    </a:cubicBezTo>
                    <a:moveTo>
                      <a:pt x="243" y="172"/>
                    </a:moveTo>
                    <a:cubicBezTo>
                      <a:pt x="213" y="130"/>
                      <a:pt x="213" y="130"/>
                      <a:pt x="213" y="130"/>
                    </a:cubicBezTo>
                    <a:cubicBezTo>
                      <a:pt x="213" y="113"/>
                      <a:pt x="212" y="96"/>
                      <a:pt x="212" y="81"/>
                    </a:cubicBezTo>
                    <a:cubicBezTo>
                      <a:pt x="212" y="77"/>
                      <a:pt x="209" y="74"/>
                      <a:pt x="205" y="74"/>
                    </a:cubicBezTo>
                    <a:cubicBezTo>
                      <a:pt x="205" y="74"/>
                      <a:pt x="205" y="74"/>
                      <a:pt x="205" y="74"/>
                    </a:cubicBezTo>
                    <a:cubicBezTo>
                      <a:pt x="201" y="74"/>
                      <a:pt x="198" y="77"/>
                      <a:pt x="198" y="81"/>
                    </a:cubicBezTo>
                    <a:cubicBezTo>
                      <a:pt x="198" y="81"/>
                      <a:pt x="198" y="101"/>
                      <a:pt x="199" y="133"/>
                    </a:cubicBezTo>
                    <a:cubicBezTo>
                      <a:pt x="199" y="133"/>
                      <a:pt x="199" y="133"/>
                      <a:pt x="199" y="133"/>
                    </a:cubicBezTo>
                    <a:cubicBezTo>
                      <a:pt x="200" y="174"/>
                      <a:pt x="202" y="234"/>
                      <a:pt x="203" y="294"/>
                    </a:cubicBezTo>
                    <a:cubicBezTo>
                      <a:pt x="205" y="347"/>
                      <a:pt x="206" y="401"/>
                      <a:pt x="207" y="441"/>
                    </a:cubicBezTo>
                    <a:cubicBezTo>
                      <a:pt x="208" y="461"/>
                      <a:pt x="208" y="477"/>
                      <a:pt x="209" y="489"/>
                    </a:cubicBezTo>
                    <a:cubicBezTo>
                      <a:pt x="209" y="498"/>
                      <a:pt x="209" y="503"/>
                      <a:pt x="209" y="506"/>
                    </a:cubicBezTo>
                    <a:cubicBezTo>
                      <a:pt x="209" y="506"/>
                      <a:pt x="209" y="506"/>
                      <a:pt x="209" y="506"/>
                    </a:cubicBezTo>
                    <a:cubicBezTo>
                      <a:pt x="208" y="514"/>
                      <a:pt x="201" y="520"/>
                      <a:pt x="192" y="519"/>
                    </a:cubicBezTo>
                    <a:cubicBezTo>
                      <a:pt x="183" y="519"/>
                      <a:pt x="175" y="513"/>
                      <a:pt x="175" y="505"/>
                    </a:cubicBezTo>
                    <a:cubicBezTo>
                      <a:pt x="157" y="276"/>
                      <a:pt x="157" y="276"/>
                      <a:pt x="157" y="276"/>
                    </a:cubicBezTo>
                    <a:cubicBezTo>
                      <a:pt x="157" y="273"/>
                      <a:pt x="154" y="270"/>
                      <a:pt x="150" y="270"/>
                    </a:cubicBezTo>
                    <a:cubicBezTo>
                      <a:pt x="146" y="270"/>
                      <a:pt x="143" y="273"/>
                      <a:pt x="143" y="276"/>
                    </a:cubicBezTo>
                    <a:cubicBezTo>
                      <a:pt x="125" y="506"/>
                      <a:pt x="125" y="506"/>
                      <a:pt x="125" y="506"/>
                    </a:cubicBezTo>
                    <a:cubicBezTo>
                      <a:pt x="125" y="513"/>
                      <a:pt x="117" y="519"/>
                      <a:pt x="108" y="519"/>
                    </a:cubicBezTo>
                    <a:cubicBezTo>
                      <a:pt x="99" y="520"/>
                      <a:pt x="91" y="514"/>
                      <a:pt x="91" y="506"/>
                    </a:cubicBezTo>
                    <a:cubicBezTo>
                      <a:pt x="90" y="506"/>
                      <a:pt x="90" y="506"/>
                      <a:pt x="90" y="506"/>
                    </a:cubicBezTo>
                    <a:cubicBezTo>
                      <a:pt x="91" y="503"/>
                      <a:pt x="91" y="497"/>
                      <a:pt x="91" y="486"/>
                    </a:cubicBezTo>
                    <a:cubicBezTo>
                      <a:pt x="91" y="473"/>
                      <a:pt x="91" y="454"/>
                      <a:pt x="91" y="432"/>
                    </a:cubicBezTo>
                    <a:cubicBezTo>
                      <a:pt x="92" y="389"/>
                      <a:pt x="92" y="332"/>
                      <a:pt x="93" y="276"/>
                    </a:cubicBezTo>
                    <a:cubicBezTo>
                      <a:pt x="100" y="270"/>
                      <a:pt x="103" y="261"/>
                      <a:pt x="101" y="252"/>
                    </a:cubicBezTo>
                    <a:cubicBezTo>
                      <a:pt x="101" y="252"/>
                      <a:pt x="101" y="251"/>
                      <a:pt x="101" y="251"/>
                    </a:cubicBezTo>
                    <a:cubicBezTo>
                      <a:pt x="100" y="250"/>
                      <a:pt x="97" y="241"/>
                      <a:pt x="93" y="229"/>
                    </a:cubicBezTo>
                    <a:cubicBezTo>
                      <a:pt x="94" y="150"/>
                      <a:pt x="94" y="109"/>
                      <a:pt x="94" y="109"/>
                    </a:cubicBezTo>
                    <a:cubicBezTo>
                      <a:pt x="94" y="106"/>
                      <a:pt x="92" y="103"/>
                      <a:pt x="89" y="102"/>
                    </a:cubicBezTo>
                    <a:cubicBezTo>
                      <a:pt x="86" y="101"/>
                      <a:pt x="83" y="102"/>
                      <a:pt x="81" y="105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1" y="146"/>
                      <a:pt x="51" y="148"/>
                      <a:pt x="51" y="150"/>
                    </a:cubicBezTo>
                    <a:cubicBezTo>
                      <a:pt x="51" y="150"/>
                      <a:pt x="60" y="177"/>
                      <a:pt x="69" y="203"/>
                    </a:cubicBezTo>
                    <a:cubicBezTo>
                      <a:pt x="73" y="213"/>
                      <a:pt x="76" y="223"/>
                      <a:pt x="79" y="232"/>
                    </a:cubicBezTo>
                    <a:cubicBezTo>
                      <a:pt x="79" y="232"/>
                      <a:pt x="79" y="232"/>
                      <a:pt x="79" y="232"/>
                    </a:cubicBezTo>
                    <a:cubicBezTo>
                      <a:pt x="80" y="235"/>
                      <a:pt x="81" y="237"/>
                      <a:pt x="82" y="240"/>
                    </a:cubicBezTo>
                    <a:cubicBezTo>
                      <a:pt x="85" y="248"/>
                      <a:pt x="86" y="252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9" y="260"/>
                      <a:pt x="85" y="266"/>
                      <a:pt x="80" y="268"/>
                    </a:cubicBezTo>
                    <a:cubicBezTo>
                      <a:pt x="74" y="270"/>
                      <a:pt x="68" y="268"/>
                      <a:pt x="66" y="264"/>
                    </a:cubicBezTo>
                    <a:cubicBezTo>
                      <a:pt x="19" y="156"/>
                      <a:pt x="19" y="156"/>
                      <a:pt x="19" y="156"/>
                    </a:cubicBezTo>
                    <a:cubicBezTo>
                      <a:pt x="15" y="147"/>
                      <a:pt x="15" y="137"/>
                      <a:pt x="20" y="12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87" y="24"/>
                      <a:pt x="94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92" y="14"/>
                      <a:pt x="203" y="33"/>
                      <a:pt x="210" y="45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22" y="68"/>
                      <a:pt x="264" y="140"/>
                      <a:pt x="265" y="141"/>
                    </a:cubicBezTo>
                    <a:cubicBezTo>
                      <a:pt x="265" y="142"/>
                      <a:pt x="266" y="143"/>
                      <a:pt x="266" y="143"/>
                    </a:cubicBezTo>
                    <a:cubicBezTo>
                      <a:pt x="266" y="143"/>
                      <a:pt x="286" y="158"/>
                      <a:pt x="305" y="172"/>
                    </a:cubicBezTo>
                    <a:cubicBezTo>
                      <a:pt x="315" y="180"/>
                      <a:pt x="324" y="187"/>
                      <a:pt x="331" y="193"/>
                    </a:cubicBezTo>
                    <a:cubicBezTo>
                      <a:pt x="337" y="197"/>
                      <a:pt x="341" y="199"/>
                      <a:pt x="343" y="201"/>
                    </a:cubicBezTo>
                    <a:cubicBezTo>
                      <a:pt x="343" y="201"/>
                      <a:pt x="343" y="201"/>
                      <a:pt x="343" y="201"/>
                    </a:cubicBezTo>
                    <a:cubicBezTo>
                      <a:pt x="347" y="205"/>
                      <a:pt x="347" y="211"/>
                      <a:pt x="343" y="216"/>
                    </a:cubicBezTo>
                    <a:cubicBezTo>
                      <a:pt x="340" y="221"/>
                      <a:pt x="333" y="223"/>
                      <a:pt x="329" y="220"/>
                    </a:cubicBezTo>
                    <a:lnTo>
                      <a:pt x="243" y="172"/>
                    </a:lnTo>
                    <a:close/>
                    <a:moveTo>
                      <a:pt x="80" y="131"/>
                    </a:moveTo>
                    <a:cubicBezTo>
                      <a:pt x="80" y="144"/>
                      <a:pt x="80" y="163"/>
                      <a:pt x="79" y="189"/>
                    </a:cubicBezTo>
                    <a:cubicBezTo>
                      <a:pt x="75" y="175"/>
                      <a:pt x="70" y="162"/>
                      <a:pt x="66" y="149"/>
                    </a:cubicBezTo>
                    <a:lnTo>
                      <a:pt x="80" y="131"/>
                    </a:lnTo>
                    <a:close/>
                    <a:moveTo>
                      <a:pt x="657" y="156"/>
                    </a:moveTo>
                    <a:cubicBezTo>
                      <a:pt x="610" y="264"/>
                      <a:pt x="610" y="264"/>
                      <a:pt x="610" y="264"/>
                    </a:cubicBezTo>
                    <a:cubicBezTo>
                      <a:pt x="608" y="268"/>
                      <a:pt x="602" y="270"/>
                      <a:pt x="596" y="268"/>
                    </a:cubicBezTo>
                    <a:cubicBezTo>
                      <a:pt x="591" y="266"/>
                      <a:pt x="587" y="260"/>
                      <a:pt x="588" y="256"/>
                    </a:cubicBezTo>
                    <a:cubicBezTo>
                      <a:pt x="588" y="256"/>
                      <a:pt x="588" y="256"/>
                      <a:pt x="588" y="256"/>
                    </a:cubicBezTo>
                    <a:cubicBezTo>
                      <a:pt x="590" y="252"/>
                      <a:pt x="591" y="248"/>
                      <a:pt x="594" y="240"/>
                    </a:cubicBezTo>
                    <a:cubicBezTo>
                      <a:pt x="595" y="237"/>
                      <a:pt x="596" y="235"/>
                      <a:pt x="596" y="232"/>
                    </a:cubicBezTo>
                    <a:cubicBezTo>
                      <a:pt x="596" y="232"/>
                      <a:pt x="596" y="232"/>
                      <a:pt x="597" y="232"/>
                    </a:cubicBezTo>
                    <a:cubicBezTo>
                      <a:pt x="599" y="223"/>
                      <a:pt x="603" y="213"/>
                      <a:pt x="606" y="203"/>
                    </a:cubicBezTo>
                    <a:cubicBezTo>
                      <a:pt x="615" y="177"/>
                      <a:pt x="624" y="150"/>
                      <a:pt x="624" y="150"/>
                    </a:cubicBezTo>
                    <a:cubicBezTo>
                      <a:pt x="625" y="148"/>
                      <a:pt x="625" y="146"/>
                      <a:pt x="623" y="144"/>
                    </a:cubicBezTo>
                    <a:cubicBezTo>
                      <a:pt x="595" y="105"/>
                      <a:pt x="595" y="105"/>
                      <a:pt x="595" y="105"/>
                    </a:cubicBezTo>
                    <a:cubicBezTo>
                      <a:pt x="593" y="102"/>
                      <a:pt x="590" y="101"/>
                      <a:pt x="587" y="102"/>
                    </a:cubicBezTo>
                    <a:cubicBezTo>
                      <a:pt x="584" y="103"/>
                      <a:pt x="582" y="106"/>
                      <a:pt x="582" y="109"/>
                    </a:cubicBezTo>
                    <a:cubicBezTo>
                      <a:pt x="582" y="109"/>
                      <a:pt x="582" y="150"/>
                      <a:pt x="583" y="229"/>
                    </a:cubicBezTo>
                    <a:cubicBezTo>
                      <a:pt x="579" y="241"/>
                      <a:pt x="576" y="250"/>
                      <a:pt x="575" y="251"/>
                    </a:cubicBezTo>
                    <a:cubicBezTo>
                      <a:pt x="575" y="251"/>
                      <a:pt x="575" y="252"/>
                      <a:pt x="575" y="252"/>
                    </a:cubicBezTo>
                    <a:cubicBezTo>
                      <a:pt x="572" y="261"/>
                      <a:pt x="576" y="270"/>
                      <a:pt x="583" y="276"/>
                    </a:cubicBezTo>
                    <a:cubicBezTo>
                      <a:pt x="584" y="332"/>
                      <a:pt x="584" y="389"/>
                      <a:pt x="584" y="432"/>
                    </a:cubicBezTo>
                    <a:cubicBezTo>
                      <a:pt x="585" y="454"/>
                      <a:pt x="585" y="473"/>
                      <a:pt x="585" y="486"/>
                    </a:cubicBezTo>
                    <a:cubicBezTo>
                      <a:pt x="585" y="497"/>
                      <a:pt x="585" y="503"/>
                      <a:pt x="585" y="506"/>
                    </a:cubicBezTo>
                    <a:cubicBezTo>
                      <a:pt x="585" y="506"/>
                      <a:pt x="585" y="506"/>
                      <a:pt x="585" y="506"/>
                    </a:cubicBezTo>
                    <a:cubicBezTo>
                      <a:pt x="584" y="514"/>
                      <a:pt x="577" y="520"/>
                      <a:pt x="568" y="519"/>
                    </a:cubicBezTo>
                    <a:cubicBezTo>
                      <a:pt x="559" y="519"/>
                      <a:pt x="551" y="513"/>
                      <a:pt x="551" y="505"/>
                    </a:cubicBezTo>
                    <a:cubicBezTo>
                      <a:pt x="533" y="276"/>
                      <a:pt x="533" y="276"/>
                      <a:pt x="533" y="276"/>
                    </a:cubicBezTo>
                    <a:cubicBezTo>
                      <a:pt x="533" y="273"/>
                      <a:pt x="530" y="270"/>
                      <a:pt x="526" y="270"/>
                    </a:cubicBezTo>
                    <a:cubicBezTo>
                      <a:pt x="522" y="270"/>
                      <a:pt x="519" y="273"/>
                      <a:pt x="519" y="276"/>
                    </a:cubicBezTo>
                    <a:cubicBezTo>
                      <a:pt x="501" y="506"/>
                      <a:pt x="501" y="506"/>
                      <a:pt x="501" y="506"/>
                    </a:cubicBezTo>
                    <a:cubicBezTo>
                      <a:pt x="501" y="513"/>
                      <a:pt x="493" y="519"/>
                      <a:pt x="484" y="519"/>
                    </a:cubicBezTo>
                    <a:cubicBezTo>
                      <a:pt x="475" y="520"/>
                      <a:pt x="467" y="514"/>
                      <a:pt x="467" y="506"/>
                    </a:cubicBezTo>
                    <a:cubicBezTo>
                      <a:pt x="467" y="506"/>
                      <a:pt x="467" y="506"/>
                      <a:pt x="467" y="506"/>
                    </a:cubicBezTo>
                    <a:cubicBezTo>
                      <a:pt x="467" y="503"/>
                      <a:pt x="467" y="498"/>
                      <a:pt x="467" y="489"/>
                    </a:cubicBezTo>
                    <a:cubicBezTo>
                      <a:pt x="468" y="477"/>
                      <a:pt x="468" y="461"/>
                      <a:pt x="469" y="441"/>
                    </a:cubicBezTo>
                    <a:cubicBezTo>
                      <a:pt x="470" y="401"/>
                      <a:pt x="471" y="347"/>
                      <a:pt x="473" y="294"/>
                    </a:cubicBezTo>
                    <a:cubicBezTo>
                      <a:pt x="474" y="234"/>
                      <a:pt x="476" y="174"/>
                      <a:pt x="477" y="133"/>
                    </a:cubicBezTo>
                    <a:cubicBezTo>
                      <a:pt x="477" y="133"/>
                      <a:pt x="477" y="133"/>
                      <a:pt x="477" y="133"/>
                    </a:cubicBezTo>
                    <a:cubicBezTo>
                      <a:pt x="477" y="101"/>
                      <a:pt x="478" y="81"/>
                      <a:pt x="478" y="81"/>
                    </a:cubicBezTo>
                    <a:cubicBezTo>
                      <a:pt x="478" y="77"/>
                      <a:pt x="475" y="74"/>
                      <a:pt x="471" y="74"/>
                    </a:cubicBezTo>
                    <a:cubicBezTo>
                      <a:pt x="471" y="74"/>
                      <a:pt x="471" y="74"/>
                      <a:pt x="471" y="74"/>
                    </a:cubicBezTo>
                    <a:cubicBezTo>
                      <a:pt x="467" y="74"/>
                      <a:pt x="464" y="77"/>
                      <a:pt x="464" y="81"/>
                    </a:cubicBezTo>
                    <a:cubicBezTo>
                      <a:pt x="464" y="96"/>
                      <a:pt x="463" y="113"/>
                      <a:pt x="463" y="130"/>
                    </a:cubicBezTo>
                    <a:cubicBezTo>
                      <a:pt x="433" y="172"/>
                      <a:pt x="433" y="172"/>
                      <a:pt x="433" y="172"/>
                    </a:cubicBezTo>
                    <a:cubicBezTo>
                      <a:pt x="359" y="213"/>
                      <a:pt x="359" y="213"/>
                      <a:pt x="359" y="213"/>
                    </a:cubicBezTo>
                    <a:cubicBezTo>
                      <a:pt x="361" y="205"/>
                      <a:pt x="359" y="196"/>
                      <a:pt x="352" y="191"/>
                    </a:cubicBezTo>
                    <a:cubicBezTo>
                      <a:pt x="352" y="191"/>
                      <a:pt x="352" y="190"/>
                      <a:pt x="351" y="190"/>
                    </a:cubicBezTo>
                    <a:cubicBezTo>
                      <a:pt x="351" y="190"/>
                      <a:pt x="351" y="189"/>
                      <a:pt x="350" y="189"/>
                    </a:cubicBezTo>
                    <a:cubicBezTo>
                      <a:pt x="372" y="171"/>
                      <a:pt x="409" y="143"/>
                      <a:pt x="409" y="143"/>
                    </a:cubicBezTo>
                    <a:cubicBezTo>
                      <a:pt x="410" y="143"/>
                      <a:pt x="411" y="142"/>
                      <a:pt x="411" y="141"/>
                    </a:cubicBezTo>
                    <a:cubicBezTo>
                      <a:pt x="412" y="140"/>
                      <a:pt x="454" y="68"/>
                      <a:pt x="466" y="46"/>
                    </a:cubicBezTo>
                    <a:cubicBezTo>
                      <a:pt x="466" y="45"/>
                      <a:pt x="466" y="45"/>
                      <a:pt x="466" y="45"/>
                    </a:cubicBezTo>
                    <a:cubicBezTo>
                      <a:pt x="473" y="33"/>
                      <a:pt x="484" y="14"/>
                      <a:pt x="531" y="14"/>
                    </a:cubicBezTo>
                    <a:cubicBezTo>
                      <a:pt x="531" y="14"/>
                      <a:pt x="531" y="14"/>
                      <a:pt x="531" y="14"/>
                    </a:cubicBezTo>
                    <a:cubicBezTo>
                      <a:pt x="582" y="14"/>
                      <a:pt x="589" y="24"/>
                      <a:pt x="605" y="48"/>
                    </a:cubicBezTo>
                    <a:cubicBezTo>
                      <a:pt x="656" y="128"/>
                      <a:pt x="656" y="128"/>
                      <a:pt x="656" y="128"/>
                    </a:cubicBezTo>
                    <a:cubicBezTo>
                      <a:pt x="660" y="137"/>
                      <a:pt x="661" y="147"/>
                      <a:pt x="657" y="156"/>
                    </a:cubicBezTo>
                    <a:moveTo>
                      <a:pt x="596" y="131"/>
                    </a:moveTo>
                    <a:cubicBezTo>
                      <a:pt x="610" y="149"/>
                      <a:pt x="610" y="149"/>
                      <a:pt x="610" y="149"/>
                    </a:cubicBezTo>
                    <a:cubicBezTo>
                      <a:pt x="606" y="162"/>
                      <a:pt x="601" y="175"/>
                      <a:pt x="597" y="189"/>
                    </a:cubicBezTo>
                    <a:cubicBezTo>
                      <a:pt x="596" y="163"/>
                      <a:pt x="596" y="144"/>
                      <a:pt x="596" y="1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1437;p94">
              <a:extLst>
                <a:ext uri="{FF2B5EF4-FFF2-40B4-BE49-F238E27FC236}">
                  <a16:creationId xmlns:a16="http://schemas.microsoft.com/office/drawing/2014/main" id="{5EEA2C3A-3E06-63E8-C82E-8DF3A95187E6}"/>
                </a:ext>
              </a:extLst>
            </p:cNvPr>
            <p:cNvSpPr/>
            <p:nvPr/>
          </p:nvSpPr>
          <p:spPr>
            <a:xfrm>
              <a:off x="9215311" y="5478623"/>
              <a:ext cx="2292513" cy="109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Integrations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  <a:latin typeface="Open Sans"/>
                  <a:ea typeface="Open Sans"/>
                  <a:cs typeface="Open Sans"/>
                  <a:sym typeface="Open Sans"/>
                </a:rPr>
                <a:t>API, JDBC/SQL, LDAP, 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7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9;p91">
            <a:extLst>
              <a:ext uri="{FF2B5EF4-FFF2-40B4-BE49-F238E27FC236}">
                <a16:creationId xmlns:a16="http://schemas.microsoft.com/office/drawing/2014/main" id="{75270CC3-57D7-BCF4-2646-C0F298E36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455" y="327408"/>
            <a:ext cx="7137353" cy="1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4400" b="1" dirty="0">
                <a:solidFill>
                  <a:schemeClr val="bg1">
                    <a:lumMod val="25000"/>
                  </a:schemeClr>
                </a:solidFill>
              </a:rPr>
              <a:t>s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ervicen</a:t>
            </a:r>
            <a:r>
              <a:rPr lang="en-US" sz="4400" b="1" i="0" u="none" strike="noStrike" cap="none" dirty="0">
                <a:solidFill>
                  <a:srgbClr val="38B28A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Developer</a:t>
            </a:r>
            <a:br>
              <a:rPr lang="en-US" sz="44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i="0" u="none" strike="noStrike" cap="none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Yes, You Can</a:t>
            </a:r>
            <a:endParaRPr sz="4000" b="1" i="0" u="none" strike="noStrike" cap="none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oogle Shape;2715;p119">
            <a:extLst>
              <a:ext uri="{FF2B5EF4-FFF2-40B4-BE49-F238E27FC236}">
                <a16:creationId xmlns:a16="http://schemas.microsoft.com/office/drawing/2014/main" id="{64FDF854-E741-2A6B-0C5B-6A94978E8F59}"/>
              </a:ext>
            </a:extLst>
          </p:cNvPr>
          <p:cNvGrpSpPr/>
          <p:nvPr/>
        </p:nvGrpSpPr>
        <p:grpSpPr>
          <a:xfrm>
            <a:off x="470455" y="2261722"/>
            <a:ext cx="3648949" cy="2738680"/>
            <a:chOff x="1690445" y="2384747"/>
            <a:chExt cx="4458566" cy="3108375"/>
          </a:xfrm>
        </p:grpSpPr>
        <p:sp>
          <p:nvSpPr>
            <p:cNvPr id="5" name="Google Shape;2716;p119">
              <a:extLst>
                <a:ext uri="{FF2B5EF4-FFF2-40B4-BE49-F238E27FC236}">
                  <a16:creationId xmlns:a16="http://schemas.microsoft.com/office/drawing/2014/main" id="{C3CF783F-802D-1350-B91F-E2AF8D8B249B}"/>
                </a:ext>
              </a:extLst>
            </p:cNvPr>
            <p:cNvSpPr/>
            <p:nvPr/>
          </p:nvSpPr>
          <p:spPr>
            <a:xfrm>
              <a:off x="3581748" y="3441041"/>
              <a:ext cx="344030" cy="364776"/>
            </a:xfrm>
            <a:custGeom>
              <a:avLst/>
              <a:gdLst/>
              <a:ahLst/>
              <a:cxnLst/>
              <a:rect l="l" t="t" r="r" b="b"/>
              <a:pathLst>
                <a:path w="84" h="89" extrusionOk="0">
                  <a:moveTo>
                    <a:pt x="65" y="70"/>
                  </a:moveTo>
                  <a:cubicBezTo>
                    <a:pt x="55" y="85"/>
                    <a:pt x="34" y="8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4" y="69"/>
                    <a:pt x="0" y="48"/>
                    <a:pt x="10" y="3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9" y="4"/>
                    <a:pt x="49" y="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80" y="20"/>
                    <a:pt x="84" y="41"/>
                    <a:pt x="74" y="56"/>
                  </a:cubicBezTo>
                  <a:lnTo>
                    <a:pt x="65" y="7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Google Shape;2717;p119">
              <a:extLst>
                <a:ext uri="{FF2B5EF4-FFF2-40B4-BE49-F238E27FC236}">
                  <a16:creationId xmlns:a16="http://schemas.microsoft.com/office/drawing/2014/main" id="{404A42FF-B99E-8564-E6EA-D3EBD260039F}"/>
                </a:ext>
              </a:extLst>
            </p:cNvPr>
            <p:cNvSpPr/>
            <p:nvPr/>
          </p:nvSpPr>
          <p:spPr>
            <a:xfrm>
              <a:off x="4363164" y="4129102"/>
              <a:ext cx="349217" cy="364776"/>
            </a:xfrm>
            <a:custGeom>
              <a:avLst/>
              <a:gdLst/>
              <a:ahLst/>
              <a:cxnLst/>
              <a:rect l="l" t="t" r="r" b="b"/>
              <a:pathLst>
                <a:path w="85" h="89" extrusionOk="0">
                  <a:moveTo>
                    <a:pt x="65" y="70"/>
                  </a:moveTo>
                  <a:cubicBezTo>
                    <a:pt x="55" y="85"/>
                    <a:pt x="35" y="8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4" y="69"/>
                    <a:pt x="0" y="49"/>
                    <a:pt x="10" y="3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30" y="4"/>
                    <a:pt x="50" y="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80" y="21"/>
                    <a:pt x="85" y="41"/>
                    <a:pt x="75" y="56"/>
                  </a:cubicBezTo>
                  <a:lnTo>
                    <a:pt x="65" y="7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Google Shape;2718;p119">
              <a:extLst>
                <a:ext uri="{FF2B5EF4-FFF2-40B4-BE49-F238E27FC236}">
                  <a16:creationId xmlns:a16="http://schemas.microsoft.com/office/drawing/2014/main" id="{3DFEB372-1125-C9EA-27A7-C800C09D2B4E}"/>
                </a:ext>
              </a:extLst>
            </p:cNvPr>
            <p:cNvSpPr/>
            <p:nvPr/>
          </p:nvSpPr>
          <p:spPr>
            <a:xfrm>
              <a:off x="4772889" y="4436828"/>
              <a:ext cx="349217" cy="363047"/>
            </a:xfrm>
            <a:custGeom>
              <a:avLst/>
              <a:gdLst/>
              <a:ahLst/>
              <a:cxnLst/>
              <a:rect l="l" t="t" r="r" b="b"/>
              <a:pathLst>
                <a:path w="85" h="89" extrusionOk="0">
                  <a:moveTo>
                    <a:pt x="66" y="70"/>
                  </a:moveTo>
                  <a:cubicBezTo>
                    <a:pt x="56" y="85"/>
                    <a:pt x="35" y="8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5" y="69"/>
                    <a:pt x="0" y="49"/>
                    <a:pt x="11" y="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0" y="4"/>
                    <a:pt x="50" y="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81" y="21"/>
                    <a:pt x="85" y="41"/>
                    <a:pt x="75" y="56"/>
                  </a:cubicBezTo>
                  <a:lnTo>
                    <a:pt x="66" y="7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Google Shape;2719;p119">
              <a:extLst>
                <a:ext uri="{FF2B5EF4-FFF2-40B4-BE49-F238E27FC236}">
                  <a16:creationId xmlns:a16="http://schemas.microsoft.com/office/drawing/2014/main" id="{D48605A8-551F-CA83-C1FB-2C276563ADFF}"/>
                </a:ext>
              </a:extLst>
            </p:cNvPr>
            <p:cNvSpPr/>
            <p:nvPr/>
          </p:nvSpPr>
          <p:spPr>
            <a:xfrm>
              <a:off x="5173970" y="4706520"/>
              <a:ext cx="323285" cy="344030"/>
            </a:xfrm>
            <a:custGeom>
              <a:avLst/>
              <a:gdLst/>
              <a:ahLst/>
              <a:cxnLst/>
              <a:rect l="l" t="t" r="r" b="b"/>
              <a:pathLst>
                <a:path w="79" h="84" extrusionOk="0">
                  <a:moveTo>
                    <a:pt x="61" y="65"/>
                  </a:moveTo>
                  <a:cubicBezTo>
                    <a:pt x="52" y="80"/>
                    <a:pt x="32" y="8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4" y="65"/>
                    <a:pt x="0" y="45"/>
                    <a:pt x="10" y="3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8" y="4"/>
                    <a:pt x="47" y="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75" y="19"/>
                    <a:pt x="79" y="38"/>
                    <a:pt x="70" y="53"/>
                  </a:cubicBezTo>
                  <a:lnTo>
                    <a:pt x="61" y="65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2720;p119">
              <a:extLst>
                <a:ext uri="{FF2B5EF4-FFF2-40B4-BE49-F238E27FC236}">
                  <a16:creationId xmlns:a16="http://schemas.microsoft.com/office/drawing/2014/main" id="{8FBE1D7D-6417-1829-54EC-E09138BAF85B}"/>
                </a:ext>
              </a:extLst>
            </p:cNvPr>
            <p:cNvSpPr/>
            <p:nvPr/>
          </p:nvSpPr>
          <p:spPr>
            <a:xfrm>
              <a:off x="5556034" y="4874213"/>
              <a:ext cx="297353" cy="314641"/>
            </a:xfrm>
            <a:custGeom>
              <a:avLst/>
              <a:gdLst/>
              <a:ahLst/>
              <a:cxnLst/>
              <a:rect l="l" t="t" r="r" b="b"/>
              <a:pathLst>
                <a:path w="73" h="77" extrusionOk="0">
                  <a:moveTo>
                    <a:pt x="57" y="60"/>
                  </a:moveTo>
                  <a:cubicBezTo>
                    <a:pt x="48" y="73"/>
                    <a:pt x="30" y="77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4" y="59"/>
                    <a:pt x="0" y="42"/>
                    <a:pt x="9" y="28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6" y="3"/>
                    <a:pt x="43" y="0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70" y="17"/>
                    <a:pt x="73" y="35"/>
                    <a:pt x="65" y="48"/>
                  </a:cubicBezTo>
                  <a:lnTo>
                    <a:pt x="57" y="6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Google Shape;2721;p119">
              <a:extLst>
                <a:ext uri="{FF2B5EF4-FFF2-40B4-BE49-F238E27FC236}">
                  <a16:creationId xmlns:a16="http://schemas.microsoft.com/office/drawing/2014/main" id="{7A14AB18-AF7D-199C-510D-FD74E50C2DDA}"/>
                </a:ext>
              </a:extLst>
            </p:cNvPr>
            <p:cNvSpPr/>
            <p:nvPr/>
          </p:nvSpPr>
          <p:spPr>
            <a:xfrm>
              <a:off x="3818593" y="2453899"/>
              <a:ext cx="790060" cy="860940"/>
            </a:xfrm>
            <a:custGeom>
              <a:avLst/>
              <a:gdLst/>
              <a:ahLst/>
              <a:cxnLst/>
              <a:rect l="l" t="t" r="r" b="b"/>
              <a:pathLst>
                <a:path w="193" h="210" extrusionOk="0">
                  <a:moveTo>
                    <a:pt x="63" y="0"/>
                  </a:moveTo>
                  <a:cubicBezTo>
                    <a:pt x="88" y="3"/>
                    <a:pt x="103" y="16"/>
                    <a:pt x="106" y="72"/>
                  </a:cubicBezTo>
                  <a:cubicBezTo>
                    <a:pt x="109" y="128"/>
                    <a:pt x="166" y="119"/>
                    <a:pt x="193" y="125"/>
                  </a:cubicBezTo>
                  <a:cubicBezTo>
                    <a:pt x="121" y="210"/>
                    <a:pt x="71" y="192"/>
                    <a:pt x="70" y="188"/>
                  </a:cubicBezTo>
                  <a:cubicBezTo>
                    <a:pt x="68" y="184"/>
                    <a:pt x="10" y="123"/>
                    <a:pt x="10" y="123"/>
                  </a:cubicBezTo>
                  <a:cubicBezTo>
                    <a:pt x="10" y="123"/>
                    <a:pt x="5" y="77"/>
                    <a:pt x="2" y="72"/>
                  </a:cubicBezTo>
                  <a:cubicBezTo>
                    <a:pt x="0" y="67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2722;p119">
              <a:extLst>
                <a:ext uri="{FF2B5EF4-FFF2-40B4-BE49-F238E27FC236}">
                  <a16:creationId xmlns:a16="http://schemas.microsoft.com/office/drawing/2014/main" id="{40409B99-EC44-E081-6B74-098878C4922C}"/>
                </a:ext>
              </a:extLst>
            </p:cNvPr>
            <p:cNvSpPr/>
            <p:nvPr/>
          </p:nvSpPr>
          <p:spPr>
            <a:xfrm>
              <a:off x="3267107" y="3154061"/>
              <a:ext cx="350946" cy="349217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9" y="72"/>
                  </a:moveTo>
                  <a:cubicBezTo>
                    <a:pt x="45" y="85"/>
                    <a:pt x="25" y="83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56"/>
                    <a:pt x="2" y="35"/>
                    <a:pt x="15" y="2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41" y="0"/>
                    <a:pt x="62" y="1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6" y="29"/>
                    <a:pt x="85" y="49"/>
                    <a:pt x="72" y="62"/>
                  </a:cubicBezTo>
                  <a:lnTo>
                    <a:pt x="59" y="72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2723;p119">
              <a:extLst>
                <a:ext uri="{FF2B5EF4-FFF2-40B4-BE49-F238E27FC236}">
                  <a16:creationId xmlns:a16="http://schemas.microsoft.com/office/drawing/2014/main" id="{614203D9-CB32-61AC-9E98-C7A6A677F1A5}"/>
                </a:ext>
              </a:extLst>
            </p:cNvPr>
            <p:cNvSpPr/>
            <p:nvPr/>
          </p:nvSpPr>
          <p:spPr>
            <a:xfrm>
              <a:off x="3279209" y="2384747"/>
              <a:ext cx="2869802" cy="2849055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402" y="154"/>
                  </a:moveTo>
                  <a:cubicBezTo>
                    <a:pt x="402" y="154"/>
                    <a:pt x="577" y="442"/>
                    <a:pt x="614" y="497"/>
                  </a:cubicBezTo>
                  <a:cubicBezTo>
                    <a:pt x="652" y="552"/>
                    <a:pt x="701" y="597"/>
                    <a:pt x="654" y="647"/>
                  </a:cubicBezTo>
                  <a:cubicBezTo>
                    <a:pt x="606" y="696"/>
                    <a:pt x="388" y="566"/>
                    <a:pt x="278" y="457"/>
                  </a:cubicBezTo>
                  <a:cubicBezTo>
                    <a:pt x="169" y="348"/>
                    <a:pt x="93" y="298"/>
                    <a:pt x="46" y="249"/>
                  </a:cubicBezTo>
                  <a:cubicBezTo>
                    <a:pt x="0" y="199"/>
                    <a:pt x="19" y="148"/>
                    <a:pt x="63" y="97"/>
                  </a:cubicBezTo>
                  <a:cubicBezTo>
                    <a:pt x="106" y="47"/>
                    <a:pt x="198" y="0"/>
                    <a:pt x="198" y="0"/>
                  </a:cubicBezTo>
                  <a:cubicBezTo>
                    <a:pt x="198" y="0"/>
                    <a:pt x="210" y="8"/>
                    <a:pt x="199" y="34"/>
                  </a:cubicBezTo>
                  <a:cubicBezTo>
                    <a:pt x="188" y="60"/>
                    <a:pt x="173" y="142"/>
                    <a:pt x="265" y="149"/>
                  </a:cubicBezTo>
                  <a:cubicBezTo>
                    <a:pt x="357" y="155"/>
                    <a:pt x="365" y="92"/>
                    <a:pt x="402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2724;p119">
              <a:extLst>
                <a:ext uri="{FF2B5EF4-FFF2-40B4-BE49-F238E27FC236}">
                  <a16:creationId xmlns:a16="http://schemas.microsoft.com/office/drawing/2014/main" id="{7ED3521D-512D-7D37-CC58-95E435FE56C8}"/>
                </a:ext>
              </a:extLst>
            </p:cNvPr>
            <p:cNvSpPr/>
            <p:nvPr/>
          </p:nvSpPr>
          <p:spPr>
            <a:xfrm>
              <a:off x="3299954" y="2848065"/>
              <a:ext cx="2849057" cy="2385738"/>
            </a:xfrm>
            <a:custGeom>
              <a:avLst/>
              <a:gdLst/>
              <a:ahLst/>
              <a:cxnLst/>
              <a:rect l="l" t="t" r="r" b="b"/>
              <a:pathLst>
                <a:path w="696" h="583" extrusionOk="0">
                  <a:moveTo>
                    <a:pt x="609" y="384"/>
                  </a:moveTo>
                  <a:cubicBezTo>
                    <a:pt x="605" y="377"/>
                    <a:pt x="598" y="366"/>
                    <a:pt x="589" y="352"/>
                  </a:cubicBezTo>
                  <a:cubicBezTo>
                    <a:pt x="586" y="356"/>
                    <a:pt x="584" y="358"/>
                    <a:pt x="584" y="358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347"/>
                    <a:pt x="224" y="239"/>
                    <a:pt x="150" y="190"/>
                  </a:cubicBezTo>
                  <a:cubicBezTo>
                    <a:pt x="87" y="147"/>
                    <a:pt x="16" y="69"/>
                    <a:pt x="45" y="0"/>
                  </a:cubicBezTo>
                  <a:cubicBezTo>
                    <a:pt x="11" y="45"/>
                    <a:pt x="0" y="91"/>
                    <a:pt x="41" y="136"/>
                  </a:cubicBezTo>
                  <a:cubicBezTo>
                    <a:pt x="88" y="185"/>
                    <a:pt x="164" y="235"/>
                    <a:pt x="273" y="344"/>
                  </a:cubicBezTo>
                  <a:cubicBezTo>
                    <a:pt x="383" y="453"/>
                    <a:pt x="601" y="583"/>
                    <a:pt x="649" y="534"/>
                  </a:cubicBezTo>
                  <a:cubicBezTo>
                    <a:pt x="696" y="484"/>
                    <a:pt x="647" y="439"/>
                    <a:pt x="609" y="38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Google Shape;2725;p119">
              <a:extLst>
                <a:ext uri="{FF2B5EF4-FFF2-40B4-BE49-F238E27FC236}">
                  <a16:creationId xmlns:a16="http://schemas.microsoft.com/office/drawing/2014/main" id="{7056EC02-CA58-29D4-EBA4-498CAAE3ADC5}"/>
                </a:ext>
              </a:extLst>
            </p:cNvPr>
            <p:cNvSpPr/>
            <p:nvPr/>
          </p:nvSpPr>
          <p:spPr>
            <a:xfrm>
              <a:off x="4530858" y="3613921"/>
              <a:ext cx="876500" cy="191896"/>
            </a:xfrm>
            <a:custGeom>
              <a:avLst/>
              <a:gdLst/>
              <a:ahLst/>
              <a:cxnLst/>
              <a:rect l="l" t="t" r="r" b="b"/>
              <a:pathLst>
                <a:path w="214" h="47" extrusionOk="0">
                  <a:moveTo>
                    <a:pt x="214" y="47"/>
                  </a:moveTo>
                  <a:cubicBezTo>
                    <a:pt x="206" y="34"/>
                    <a:pt x="198" y="22"/>
                    <a:pt x="191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34"/>
                    <a:pt x="82" y="40"/>
                  </a:cubicBezTo>
                  <a:cubicBezTo>
                    <a:pt x="96" y="41"/>
                    <a:pt x="162" y="44"/>
                    <a:pt x="21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Google Shape;2726;p119">
              <a:extLst>
                <a:ext uri="{FF2B5EF4-FFF2-40B4-BE49-F238E27FC236}">
                  <a16:creationId xmlns:a16="http://schemas.microsoft.com/office/drawing/2014/main" id="{41A36EE2-11A6-F78C-F64B-23AE1B3088CC}"/>
                </a:ext>
              </a:extLst>
            </p:cNvPr>
            <p:cNvSpPr/>
            <p:nvPr/>
          </p:nvSpPr>
          <p:spPr>
            <a:xfrm>
              <a:off x="4679534" y="3952765"/>
              <a:ext cx="940465" cy="191896"/>
            </a:xfrm>
            <a:custGeom>
              <a:avLst/>
              <a:gdLst/>
              <a:ahLst/>
              <a:cxnLst/>
              <a:rect l="l" t="t" r="r" b="b"/>
              <a:pathLst>
                <a:path w="230" h="47" extrusionOk="0">
                  <a:moveTo>
                    <a:pt x="207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34"/>
                    <a:pt x="82" y="40"/>
                  </a:cubicBezTo>
                  <a:cubicBezTo>
                    <a:pt x="97" y="42"/>
                    <a:pt x="176" y="45"/>
                    <a:pt x="230" y="47"/>
                  </a:cubicBezTo>
                  <a:cubicBezTo>
                    <a:pt x="223" y="36"/>
                    <a:pt x="215" y="23"/>
                    <a:pt x="2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2727;p119">
              <a:extLst>
                <a:ext uri="{FF2B5EF4-FFF2-40B4-BE49-F238E27FC236}">
                  <a16:creationId xmlns:a16="http://schemas.microsoft.com/office/drawing/2014/main" id="{05EBAE0B-3C3F-060B-65E4-77091D93AB4B}"/>
                </a:ext>
              </a:extLst>
            </p:cNvPr>
            <p:cNvSpPr/>
            <p:nvPr/>
          </p:nvSpPr>
          <p:spPr>
            <a:xfrm>
              <a:off x="4380452" y="3281992"/>
              <a:ext cx="822907" cy="191896"/>
            </a:xfrm>
            <a:custGeom>
              <a:avLst/>
              <a:gdLst/>
              <a:ahLst/>
              <a:cxnLst/>
              <a:rect l="l" t="t" r="r" b="b"/>
              <a:pathLst>
                <a:path w="201" h="47" extrusionOk="0">
                  <a:moveTo>
                    <a:pt x="82" y="40"/>
                  </a:moveTo>
                  <a:cubicBezTo>
                    <a:pt x="94" y="42"/>
                    <a:pt x="151" y="44"/>
                    <a:pt x="201" y="47"/>
                  </a:cubicBezTo>
                  <a:cubicBezTo>
                    <a:pt x="193" y="33"/>
                    <a:pt x="185" y="21"/>
                    <a:pt x="17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35"/>
                    <a:pt x="8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2728;p119">
              <a:extLst>
                <a:ext uri="{FF2B5EF4-FFF2-40B4-BE49-F238E27FC236}">
                  <a16:creationId xmlns:a16="http://schemas.microsoft.com/office/drawing/2014/main" id="{96C1DB9D-B107-3EDF-51A7-17BBE4AD9DDF}"/>
                </a:ext>
              </a:extLst>
            </p:cNvPr>
            <p:cNvSpPr/>
            <p:nvPr/>
          </p:nvSpPr>
          <p:spPr>
            <a:xfrm>
              <a:off x="2235016" y="4984856"/>
              <a:ext cx="269692" cy="335386"/>
            </a:xfrm>
            <a:custGeom>
              <a:avLst/>
              <a:gdLst/>
              <a:ahLst/>
              <a:cxnLst/>
              <a:rect l="l" t="t" r="r" b="b"/>
              <a:pathLst>
                <a:path w="66" h="82" extrusionOk="0">
                  <a:moveTo>
                    <a:pt x="66" y="49"/>
                  </a:moveTo>
                  <a:cubicBezTo>
                    <a:pt x="66" y="68"/>
                    <a:pt x="52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15" y="82"/>
                    <a:pt x="0" y="68"/>
                    <a:pt x="0" y="4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66" y="15"/>
                    <a:pt x="66" y="33"/>
                  </a:cubicBezTo>
                  <a:lnTo>
                    <a:pt x="66" y="49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2729;p119">
              <a:extLst>
                <a:ext uri="{FF2B5EF4-FFF2-40B4-BE49-F238E27FC236}">
                  <a16:creationId xmlns:a16="http://schemas.microsoft.com/office/drawing/2014/main" id="{C967B2F1-163E-D304-FFFB-A1907602C36C}"/>
                </a:ext>
              </a:extLst>
            </p:cNvPr>
            <p:cNvSpPr/>
            <p:nvPr/>
          </p:nvSpPr>
          <p:spPr>
            <a:xfrm>
              <a:off x="3270565" y="5123160"/>
              <a:ext cx="269692" cy="340573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50"/>
                  </a:moveTo>
                  <a:cubicBezTo>
                    <a:pt x="66" y="68"/>
                    <a:pt x="51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15" y="83"/>
                    <a:pt x="0" y="68"/>
                    <a:pt x="0" y="5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lnTo>
                    <a:pt x="66" y="5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730;p119">
              <a:extLst>
                <a:ext uri="{FF2B5EF4-FFF2-40B4-BE49-F238E27FC236}">
                  <a16:creationId xmlns:a16="http://schemas.microsoft.com/office/drawing/2014/main" id="{C0AFAB9C-E685-46BD-6CAE-97CCBF3B883C}"/>
                </a:ext>
              </a:extLst>
            </p:cNvPr>
            <p:cNvSpPr/>
            <p:nvPr/>
          </p:nvSpPr>
          <p:spPr>
            <a:xfrm>
              <a:off x="3782289" y="5152549"/>
              <a:ext cx="269692" cy="340573"/>
            </a:xfrm>
            <a:custGeom>
              <a:avLst/>
              <a:gdLst/>
              <a:ahLst/>
              <a:cxnLst/>
              <a:rect l="l" t="t" r="r" b="b"/>
              <a:pathLst>
                <a:path w="66" h="83" extrusionOk="0">
                  <a:moveTo>
                    <a:pt x="66" y="50"/>
                  </a:moveTo>
                  <a:cubicBezTo>
                    <a:pt x="66" y="68"/>
                    <a:pt x="52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15" y="83"/>
                    <a:pt x="0" y="68"/>
                    <a:pt x="0" y="5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66" y="15"/>
                    <a:pt x="66" y="33"/>
                  </a:cubicBezTo>
                  <a:lnTo>
                    <a:pt x="66" y="50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2731;p119">
              <a:extLst>
                <a:ext uri="{FF2B5EF4-FFF2-40B4-BE49-F238E27FC236}">
                  <a16:creationId xmlns:a16="http://schemas.microsoft.com/office/drawing/2014/main" id="{ACF745BA-9D0D-8A99-DE0E-F6A79E3A410A}"/>
                </a:ext>
              </a:extLst>
            </p:cNvPr>
            <p:cNvSpPr/>
            <p:nvPr/>
          </p:nvSpPr>
          <p:spPr>
            <a:xfrm>
              <a:off x="4257708" y="5164651"/>
              <a:ext cx="254133" cy="316370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62" y="46"/>
                  </a:moveTo>
                  <a:cubicBezTo>
                    <a:pt x="62" y="63"/>
                    <a:pt x="48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14" y="77"/>
                    <a:pt x="0" y="63"/>
                    <a:pt x="0" y="4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46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2732;p119">
              <a:extLst>
                <a:ext uri="{FF2B5EF4-FFF2-40B4-BE49-F238E27FC236}">
                  <a16:creationId xmlns:a16="http://schemas.microsoft.com/office/drawing/2014/main" id="{545A0D5E-BF41-73EF-B2F9-21CC5850A502}"/>
                </a:ext>
              </a:extLst>
            </p:cNvPr>
            <p:cNvSpPr/>
            <p:nvPr/>
          </p:nvSpPr>
          <p:spPr>
            <a:xfrm>
              <a:off x="4658788" y="5098957"/>
              <a:ext cx="236845" cy="295624"/>
            </a:xfrm>
            <a:custGeom>
              <a:avLst/>
              <a:gdLst/>
              <a:ahLst/>
              <a:cxnLst/>
              <a:rect l="l" t="t" r="r" b="b"/>
              <a:pathLst>
                <a:path w="58" h="72" extrusionOk="0">
                  <a:moveTo>
                    <a:pt x="58" y="43"/>
                  </a:moveTo>
                  <a:cubicBezTo>
                    <a:pt x="58" y="59"/>
                    <a:pt x="45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13" y="72"/>
                    <a:pt x="0" y="59"/>
                    <a:pt x="0" y="4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2733;p119">
              <a:extLst>
                <a:ext uri="{FF2B5EF4-FFF2-40B4-BE49-F238E27FC236}">
                  <a16:creationId xmlns:a16="http://schemas.microsoft.com/office/drawing/2014/main" id="{D33C7BB4-D8C9-FEB1-DE38-95EA8E5A4515}"/>
                </a:ext>
              </a:extLst>
            </p:cNvPr>
            <p:cNvSpPr/>
            <p:nvPr/>
          </p:nvSpPr>
          <p:spPr>
            <a:xfrm>
              <a:off x="1932477" y="3956223"/>
              <a:ext cx="790060" cy="681146"/>
            </a:xfrm>
            <a:custGeom>
              <a:avLst/>
              <a:gdLst/>
              <a:ahLst/>
              <a:cxnLst/>
              <a:rect l="l" t="t" r="r" b="b"/>
              <a:pathLst>
                <a:path w="193" h="166" extrusionOk="0">
                  <a:moveTo>
                    <a:pt x="15" y="11"/>
                  </a:moveTo>
                  <a:cubicBezTo>
                    <a:pt x="38" y="0"/>
                    <a:pt x="57" y="2"/>
                    <a:pt x="91" y="47"/>
                  </a:cubicBezTo>
                  <a:cubicBezTo>
                    <a:pt x="124" y="92"/>
                    <a:pt x="167" y="53"/>
                    <a:pt x="193" y="43"/>
                  </a:cubicBezTo>
                  <a:cubicBezTo>
                    <a:pt x="180" y="154"/>
                    <a:pt x="128" y="166"/>
                    <a:pt x="125" y="163"/>
                  </a:cubicBezTo>
                  <a:cubicBezTo>
                    <a:pt x="122" y="161"/>
                    <a:pt x="40" y="142"/>
                    <a:pt x="40" y="142"/>
                  </a:cubicBezTo>
                  <a:cubicBezTo>
                    <a:pt x="40" y="142"/>
                    <a:pt x="10" y="107"/>
                    <a:pt x="5" y="104"/>
                  </a:cubicBezTo>
                  <a:cubicBezTo>
                    <a:pt x="0" y="101"/>
                    <a:pt x="15" y="11"/>
                    <a:pt x="1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2734;p119">
              <a:extLst>
                <a:ext uri="{FF2B5EF4-FFF2-40B4-BE49-F238E27FC236}">
                  <a16:creationId xmlns:a16="http://schemas.microsoft.com/office/drawing/2014/main" id="{19748411-C70C-0B04-FA7A-A923986F0208}"/>
                </a:ext>
              </a:extLst>
            </p:cNvPr>
            <p:cNvSpPr/>
            <p:nvPr/>
          </p:nvSpPr>
          <p:spPr>
            <a:xfrm>
              <a:off x="1792444" y="4894959"/>
              <a:ext cx="319827" cy="364776"/>
            </a:xfrm>
            <a:custGeom>
              <a:avLst/>
              <a:gdLst/>
              <a:ahLst/>
              <a:cxnLst/>
              <a:rect l="l" t="t" r="r" b="b"/>
              <a:pathLst>
                <a:path w="78" h="89" extrusionOk="0">
                  <a:moveTo>
                    <a:pt x="69" y="61"/>
                  </a:moveTo>
                  <a:cubicBezTo>
                    <a:pt x="64" y="79"/>
                    <a:pt x="46" y="89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0" y="80"/>
                    <a:pt x="0" y="62"/>
                    <a:pt x="5" y="44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4" y="11"/>
                    <a:pt x="32" y="0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67" y="10"/>
                    <a:pt x="78" y="28"/>
                    <a:pt x="73" y="45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E0DD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2735;p119">
              <a:extLst>
                <a:ext uri="{FF2B5EF4-FFF2-40B4-BE49-F238E27FC236}">
                  <a16:creationId xmlns:a16="http://schemas.microsoft.com/office/drawing/2014/main" id="{C2E16053-26C3-4BCB-3A98-D14D8B5A0CB2}"/>
                </a:ext>
              </a:extLst>
            </p:cNvPr>
            <p:cNvSpPr/>
            <p:nvPr/>
          </p:nvSpPr>
          <p:spPr>
            <a:xfrm>
              <a:off x="1690445" y="3871512"/>
              <a:ext cx="3345221" cy="1562831"/>
            </a:xfrm>
            <a:custGeom>
              <a:avLst/>
              <a:gdLst/>
              <a:ahLst/>
              <a:cxnLst/>
              <a:rect l="l" t="t" r="r" b="b"/>
              <a:pathLst>
                <a:path w="817" h="382" extrusionOk="0">
                  <a:moveTo>
                    <a:pt x="323" y="31"/>
                  </a:moveTo>
                  <a:cubicBezTo>
                    <a:pt x="323" y="31"/>
                    <a:pt x="627" y="174"/>
                    <a:pt x="689" y="199"/>
                  </a:cubicBezTo>
                  <a:cubicBezTo>
                    <a:pt x="751" y="224"/>
                    <a:pt x="817" y="235"/>
                    <a:pt x="805" y="302"/>
                  </a:cubicBezTo>
                  <a:cubicBezTo>
                    <a:pt x="793" y="370"/>
                    <a:pt x="539" y="382"/>
                    <a:pt x="388" y="352"/>
                  </a:cubicBezTo>
                  <a:cubicBezTo>
                    <a:pt x="236" y="322"/>
                    <a:pt x="145" y="322"/>
                    <a:pt x="79" y="307"/>
                  </a:cubicBezTo>
                  <a:cubicBezTo>
                    <a:pt x="13" y="291"/>
                    <a:pt x="0" y="238"/>
                    <a:pt x="9" y="172"/>
                  </a:cubicBezTo>
                  <a:cubicBezTo>
                    <a:pt x="17" y="105"/>
                    <a:pt x="68" y="16"/>
                    <a:pt x="68" y="16"/>
                  </a:cubicBezTo>
                  <a:cubicBezTo>
                    <a:pt x="68" y="16"/>
                    <a:pt x="82" y="16"/>
                    <a:pt x="87" y="43"/>
                  </a:cubicBezTo>
                  <a:cubicBezTo>
                    <a:pt x="93" y="71"/>
                    <a:pt x="126" y="148"/>
                    <a:pt x="206" y="103"/>
                  </a:cubicBezTo>
                  <a:cubicBezTo>
                    <a:pt x="286" y="57"/>
                    <a:pt x="257" y="0"/>
                    <a:pt x="323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Google Shape;2736;p119">
              <a:extLst>
                <a:ext uri="{FF2B5EF4-FFF2-40B4-BE49-F238E27FC236}">
                  <a16:creationId xmlns:a16="http://schemas.microsoft.com/office/drawing/2014/main" id="{8E1E9EE4-893A-8B32-A654-D3DA85B13786}"/>
                </a:ext>
              </a:extLst>
            </p:cNvPr>
            <p:cNvSpPr/>
            <p:nvPr/>
          </p:nvSpPr>
          <p:spPr>
            <a:xfrm>
              <a:off x="1706004" y="4625267"/>
              <a:ext cx="3329662" cy="809076"/>
            </a:xfrm>
            <a:custGeom>
              <a:avLst/>
              <a:gdLst/>
              <a:ahLst/>
              <a:cxnLst/>
              <a:rect l="l" t="t" r="r" b="b"/>
              <a:pathLst>
                <a:path w="813" h="198" extrusionOk="0">
                  <a:moveTo>
                    <a:pt x="685" y="15"/>
                  </a:moveTo>
                  <a:cubicBezTo>
                    <a:pt x="677" y="12"/>
                    <a:pt x="666" y="7"/>
                    <a:pt x="651" y="0"/>
                  </a:cubicBezTo>
                  <a:cubicBezTo>
                    <a:pt x="650" y="5"/>
                    <a:pt x="650" y="8"/>
                    <a:pt x="650" y="8"/>
                  </a:cubicBezTo>
                  <a:cubicBezTo>
                    <a:pt x="427" y="142"/>
                    <a:pt x="427" y="142"/>
                    <a:pt x="427" y="142"/>
                  </a:cubicBezTo>
                  <a:cubicBezTo>
                    <a:pt x="427" y="142"/>
                    <a:pt x="284" y="107"/>
                    <a:pt x="195" y="107"/>
                  </a:cubicBezTo>
                  <a:cubicBezTo>
                    <a:pt x="119" y="107"/>
                    <a:pt x="17" y="82"/>
                    <a:pt x="3" y="8"/>
                  </a:cubicBezTo>
                  <a:cubicBezTo>
                    <a:pt x="0" y="65"/>
                    <a:pt x="16" y="109"/>
                    <a:pt x="75" y="123"/>
                  </a:cubicBezTo>
                  <a:cubicBezTo>
                    <a:pt x="141" y="138"/>
                    <a:pt x="232" y="138"/>
                    <a:pt x="384" y="168"/>
                  </a:cubicBezTo>
                  <a:cubicBezTo>
                    <a:pt x="535" y="198"/>
                    <a:pt x="789" y="186"/>
                    <a:pt x="801" y="118"/>
                  </a:cubicBezTo>
                  <a:cubicBezTo>
                    <a:pt x="813" y="51"/>
                    <a:pt x="747" y="40"/>
                    <a:pt x="685" y="1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2737;p119">
              <a:extLst>
                <a:ext uri="{FF2B5EF4-FFF2-40B4-BE49-F238E27FC236}">
                  <a16:creationId xmlns:a16="http://schemas.microsoft.com/office/drawing/2014/main" id="{4CF71E2D-C5AC-1734-8391-3A53F14AFB5F}"/>
                </a:ext>
              </a:extLst>
            </p:cNvPr>
            <p:cNvSpPr/>
            <p:nvPr/>
          </p:nvSpPr>
          <p:spPr>
            <a:xfrm>
              <a:off x="3016432" y="4314083"/>
              <a:ext cx="831551" cy="458131"/>
            </a:xfrm>
            <a:custGeom>
              <a:avLst/>
              <a:gdLst/>
              <a:ahLst/>
              <a:cxnLst/>
              <a:rect l="l" t="t" r="r" b="b"/>
              <a:pathLst>
                <a:path w="203" h="112" extrusionOk="0">
                  <a:moveTo>
                    <a:pt x="203" y="18"/>
                  </a:moveTo>
                  <a:cubicBezTo>
                    <a:pt x="190" y="12"/>
                    <a:pt x="177" y="6"/>
                    <a:pt x="164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9" y="112"/>
                    <a:pt x="90" y="86"/>
                  </a:cubicBezTo>
                  <a:cubicBezTo>
                    <a:pt x="102" y="79"/>
                    <a:pt x="159" y="45"/>
                    <a:pt x="20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2738;p119">
              <a:extLst>
                <a:ext uri="{FF2B5EF4-FFF2-40B4-BE49-F238E27FC236}">
                  <a16:creationId xmlns:a16="http://schemas.microsoft.com/office/drawing/2014/main" id="{8810AC8B-2609-40BD-347D-A5D4E7BE512F}"/>
                </a:ext>
              </a:extLst>
            </p:cNvPr>
            <p:cNvSpPr/>
            <p:nvPr/>
          </p:nvSpPr>
          <p:spPr>
            <a:xfrm>
              <a:off x="3324158" y="4481776"/>
              <a:ext cx="892059" cy="494436"/>
            </a:xfrm>
            <a:custGeom>
              <a:avLst/>
              <a:gdLst/>
              <a:ahLst/>
              <a:cxnLst/>
              <a:rect l="l" t="t" r="r" b="b"/>
              <a:pathLst>
                <a:path w="218" h="121" extrusionOk="0">
                  <a:moveTo>
                    <a:pt x="178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40" y="121"/>
                    <a:pt x="91" y="94"/>
                  </a:cubicBezTo>
                  <a:cubicBezTo>
                    <a:pt x="104" y="87"/>
                    <a:pt x="172" y="46"/>
                    <a:pt x="218" y="19"/>
                  </a:cubicBezTo>
                  <a:cubicBezTo>
                    <a:pt x="206" y="13"/>
                    <a:pt x="192" y="7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Google Shape;2739;p119">
              <a:extLst>
                <a:ext uri="{FF2B5EF4-FFF2-40B4-BE49-F238E27FC236}">
                  <a16:creationId xmlns:a16="http://schemas.microsoft.com/office/drawing/2014/main" id="{E32C0970-629A-23A8-BBEC-B120FAFD9389}"/>
                </a:ext>
              </a:extLst>
            </p:cNvPr>
            <p:cNvSpPr/>
            <p:nvPr/>
          </p:nvSpPr>
          <p:spPr>
            <a:xfrm>
              <a:off x="2705249" y="4149848"/>
              <a:ext cx="790060" cy="433928"/>
            </a:xfrm>
            <a:custGeom>
              <a:avLst/>
              <a:gdLst/>
              <a:ahLst/>
              <a:cxnLst/>
              <a:rect l="l" t="t" r="r" b="b"/>
              <a:pathLst>
                <a:path w="193" h="106" extrusionOk="0">
                  <a:moveTo>
                    <a:pt x="90" y="79"/>
                  </a:moveTo>
                  <a:cubicBezTo>
                    <a:pt x="101" y="74"/>
                    <a:pt x="151" y="44"/>
                    <a:pt x="193" y="18"/>
                  </a:cubicBezTo>
                  <a:cubicBezTo>
                    <a:pt x="179" y="12"/>
                    <a:pt x="166" y="6"/>
                    <a:pt x="154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40" y="106"/>
                    <a:pt x="90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" name="Google Shape;2740;p119">
            <a:extLst>
              <a:ext uri="{FF2B5EF4-FFF2-40B4-BE49-F238E27FC236}">
                <a16:creationId xmlns:a16="http://schemas.microsoft.com/office/drawing/2014/main" id="{2C41EBB4-38DC-2940-5D65-EB317F53854B}"/>
              </a:ext>
            </a:extLst>
          </p:cNvPr>
          <p:cNvSpPr txBox="1"/>
          <p:nvPr/>
        </p:nvSpPr>
        <p:spPr>
          <a:xfrm>
            <a:off x="5080430" y="1643948"/>
            <a:ext cx="3599062" cy="85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step by step</a:t>
            </a:r>
            <a:endParaRPr sz="3600" b="1" dirty="0">
              <a:solidFill>
                <a:schemeClr val="bg1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DA17F16-2E77-6AD5-191C-4761E8497972}"/>
              </a:ext>
            </a:extLst>
          </p:cNvPr>
          <p:cNvGrpSpPr/>
          <p:nvPr/>
        </p:nvGrpSpPr>
        <p:grpSpPr>
          <a:xfrm>
            <a:off x="5147203" y="3865523"/>
            <a:ext cx="6070808" cy="1081714"/>
            <a:chOff x="5147203" y="3865523"/>
            <a:chExt cx="6070808" cy="1081714"/>
          </a:xfrm>
        </p:grpSpPr>
        <p:sp>
          <p:nvSpPr>
            <p:cNvPr id="55" name="Google Shape;2745;p119">
              <a:extLst>
                <a:ext uri="{FF2B5EF4-FFF2-40B4-BE49-F238E27FC236}">
                  <a16:creationId xmlns:a16="http://schemas.microsoft.com/office/drawing/2014/main" id="{522853C7-ACDE-ED98-A66C-C0EA74D620CB}"/>
                </a:ext>
              </a:extLst>
            </p:cNvPr>
            <p:cNvSpPr txBox="1"/>
            <p:nvPr/>
          </p:nvSpPr>
          <p:spPr>
            <a:xfrm>
              <a:off x="6254649" y="3865523"/>
              <a:ext cx="4963362" cy="108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Certified System Administrator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Complete the ServiceNow Fundamentals training and get your CSA certification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50129A-01F5-D71B-2E03-3D951B6841EC}"/>
                </a:ext>
              </a:extLst>
            </p:cNvPr>
            <p:cNvGrpSpPr/>
            <p:nvPr/>
          </p:nvGrpSpPr>
          <p:grpSpPr>
            <a:xfrm>
              <a:off x="5147203" y="3933264"/>
              <a:ext cx="966172" cy="874263"/>
              <a:chOff x="5728787" y="2394426"/>
              <a:chExt cx="966172" cy="874263"/>
            </a:xfrm>
          </p:grpSpPr>
          <p:sp>
            <p:nvSpPr>
              <p:cNvPr id="57" name="Google Shape;2741;p119">
                <a:extLst>
                  <a:ext uri="{FF2B5EF4-FFF2-40B4-BE49-F238E27FC236}">
                    <a16:creationId xmlns:a16="http://schemas.microsoft.com/office/drawing/2014/main" id="{9A19D208-158A-D315-4357-2B26DBDFDDC0}"/>
                  </a:ext>
                </a:extLst>
              </p:cNvPr>
              <p:cNvSpPr/>
              <p:nvPr/>
            </p:nvSpPr>
            <p:spPr>
              <a:xfrm>
                <a:off x="5728787" y="2394426"/>
                <a:ext cx="966172" cy="874263"/>
              </a:xfrm>
              <a:prstGeom prst="roundRect">
                <a:avLst>
                  <a:gd name="adj" fmla="val 16667"/>
                </a:avLst>
              </a:prstGeom>
              <a:solidFill>
                <a:srgbClr val="B1E2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6C8A8A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" name="Google Shape;2749;p119">
                <a:extLst>
                  <a:ext uri="{FF2B5EF4-FFF2-40B4-BE49-F238E27FC236}">
                    <a16:creationId xmlns:a16="http://schemas.microsoft.com/office/drawing/2014/main" id="{1A727A59-EE6B-671E-EB20-E63E6278EBA6}"/>
                  </a:ext>
                </a:extLst>
              </p:cNvPr>
              <p:cNvSpPr/>
              <p:nvPr/>
            </p:nvSpPr>
            <p:spPr>
              <a:xfrm>
                <a:off x="5793421" y="2514833"/>
                <a:ext cx="885979" cy="688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4570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02</a:t>
                </a:r>
                <a:endParaRPr sz="3200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593A47D-0AB4-0BA5-ECA8-F3F14CA79AF0}"/>
              </a:ext>
            </a:extLst>
          </p:cNvPr>
          <p:cNvGrpSpPr/>
          <p:nvPr/>
        </p:nvGrpSpPr>
        <p:grpSpPr>
          <a:xfrm>
            <a:off x="5125699" y="2236254"/>
            <a:ext cx="6026883" cy="1192745"/>
            <a:chOff x="5125699" y="2236254"/>
            <a:chExt cx="6026883" cy="1192745"/>
          </a:xfrm>
        </p:grpSpPr>
        <p:sp>
          <p:nvSpPr>
            <p:cNvPr id="35" name="Google Shape;2745;p119">
              <a:extLst>
                <a:ext uri="{FF2B5EF4-FFF2-40B4-BE49-F238E27FC236}">
                  <a16:creationId xmlns:a16="http://schemas.microsoft.com/office/drawing/2014/main" id="{DFF25335-376A-84B9-F73F-7D202DED388F}"/>
                </a:ext>
              </a:extLst>
            </p:cNvPr>
            <p:cNvSpPr txBox="1"/>
            <p:nvPr/>
          </p:nvSpPr>
          <p:spPr>
            <a:xfrm>
              <a:off x="6233145" y="2522862"/>
              <a:ext cx="4629486" cy="90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Personal Developer Instance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Join the ServiceNow Developer Program and get your very own PDI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62D965B-3B2E-A596-D564-869CCCAF07BC}"/>
                </a:ext>
              </a:extLst>
            </p:cNvPr>
            <p:cNvGrpSpPr/>
            <p:nvPr/>
          </p:nvGrpSpPr>
          <p:grpSpPr>
            <a:xfrm>
              <a:off x="5125699" y="2493263"/>
              <a:ext cx="966172" cy="874263"/>
              <a:chOff x="5728787" y="2394426"/>
              <a:chExt cx="966172" cy="874263"/>
            </a:xfrm>
          </p:grpSpPr>
          <p:sp>
            <p:nvSpPr>
              <p:cNvPr id="31" name="Google Shape;2741;p119">
                <a:extLst>
                  <a:ext uri="{FF2B5EF4-FFF2-40B4-BE49-F238E27FC236}">
                    <a16:creationId xmlns:a16="http://schemas.microsoft.com/office/drawing/2014/main" id="{2DA560B8-35F9-278C-B76E-D16EB22F596E}"/>
                  </a:ext>
                </a:extLst>
              </p:cNvPr>
              <p:cNvSpPr/>
              <p:nvPr/>
            </p:nvSpPr>
            <p:spPr>
              <a:xfrm>
                <a:off x="5728787" y="2394426"/>
                <a:ext cx="966172" cy="874263"/>
              </a:xfrm>
              <a:prstGeom prst="roundRect">
                <a:avLst>
                  <a:gd name="adj" fmla="val 16667"/>
                </a:avLst>
              </a:prstGeom>
              <a:solidFill>
                <a:srgbClr val="B1E2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6C8A8A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" name="Google Shape;2749;p119">
                <a:extLst>
                  <a:ext uri="{FF2B5EF4-FFF2-40B4-BE49-F238E27FC236}">
                    <a16:creationId xmlns:a16="http://schemas.microsoft.com/office/drawing/2014/main" id="{0D6C2CDD-8A55-E18A-3319-87DBC1127492}"/>
                  </a:ext>
                </a:extLst>
              </p:cNvPr>
              <p:cNvSpPr/>
              <p:nvPr/>
            </p:nvSpPr>
            <p:spPr>
              <a:xfrm>
                <a:off x="5793421" y="2514833"/>
                <a:ext cx="885979" cy="688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4570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01</a:t>
                </a:r>
                <a:endParaRPr sz="3200" dirty="0"/>
              </a:p>
            </p:txBody>
          </p:sp>
        </p:grpSp>
        <p:sp>
          <p:nvSpPr>
            <p:cNvPr id="64" name="Google Shape;2227;p25">
              <a:extLst>
                <a:ext uri="{FF2B5EF4-FFF2-40B4-BE49-F238E27FC236}">
                  <a16:creationId xmlns:a16="http://schemas.microsoft.com/office/drawing/2014/main" id="{1BAAB5CC-EF02-7FCF-8034-B719B2A3FE12}"/>
                </a:ext>
              </a:extLst>
            </p:cNvPr>
            <p:cNvSpPr/>
            <p:nvPr/>
          </p:nvSpPr>
          <p:spPr>
            <a:xfrm rot="2160324">
              <a:off x="10764689" y="2236254"/>
              <a:ext cx="387893" cy="514016"/>
            </a:xfrm>
            <a:custGeom>
              <a:avLst/>
              <a:gdLst/>
              <a:ahLst/>
              <a:cxnLst/>
              <a:rect l="l" t="t" r="r" b="b"/>
              <a:pathLst>
                <a:path w="92" h="128" extrusionOk="0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227;p25">
              <a:extLst>
                <a:ext uri="{FF2B5EF4-FFF2-40B4-BE49-F238E27FC236}">
                  <a16:creationId xmlns:a16="http://schemas.microsoft.com/office/drawing/2014/main" id="{22CA7BEE-C1A7-1193-4AC8-BF92CFEE5AD2}"/>
                </a:ext>
              </a:extLst>
            </p:cNvPr>
            <p:cNvSpPr/>
            <p:nvPr/>
          </p:nvSpPr>
          <p:spPr>
            <a:xfrm rot="2160324">
              <a:off x="10764689" y="2271976"/>
              <a:ext cx="387893" cy="514016"/>
            </a:xfrm>
            <a:custGeom>
              <a:avLst/>
              <a:gdLst/>
              <a:ahLst/>
              <a:cxnLst/>
              <a:rect l="l" t="t" r="r" b="b"/>
              <a:pathLst>
                <a:path w="92" h="128" extrusionOk="0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5AB65D-4078-7E9D-805D-708C4F882DA2}"/>
              </a:ext>
            </a:extLst>
          </p:cNvPr>
          <p:cNvGrpSpPr/>
          <p:nvPr/>
        </p:nvGrpSpPr>
        <p:grpSpPr>
          <a:xfrm>
            <a:off x="5162922" y="5274514"/>
            <a:ext cx="6393772" cy="938937"/>
            <a:chOff x="5162922" y="5274514"/>
            <a:chExt cx="6393772" cy="938937"/>
          </a:xfrm>
        </p:grpSpPr>
        <p:sp>
          <p:nvSpPr>
            <p:cNvPr id="60" name="Google Shape;2745;p119">
              <a:extLst>
                <a:ext uri="{FF2B5EF4-FFF2-40B4-BE49-F238E27FC236}">
                  <a16:creationId xmlns:a16="http://schemas.microsoft.com/office/drawing/2014/main" id="{4CD158E9-E645-24A2-025F-2F851880E627}"/>
                </a:ext>
              </a:extLst>
            </p:cNvPr>
            <p:cNvSpPr txBox="1"/>
            <p:nvPr/>
          </p:nvSpPr>
          <p:spPr>
            <a:xfrm>
              <a:off x="6292799" y="5274514"/>
              <a:ext cx="5263895" cy="497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Utilize YouTube Resources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817DA82-D43B-BD36-C174-198597A24F99}"/>
                </a:ext>
              </a:extLst>
            </p:cNvPr>
            <p:cNvGrpSpPr/>
            <p:nvPr/>
          </p:nvGrpSpPr>
          <p:grpSpPr>
            <a:xfrm>
              <a:off x="5162922" y="5339188"/>
              <a:ext cx="985742" cy="874263"/>
              <a:chOff x="5728787" y="2394426"/>
              <a:chExt cx="966172" cy="874263"/>
            </a:xfrm>
          </p:grpSpPr>
          <p:sp>
            <p:nvSpPr>
              <p:cNvPr id="62" name="Google Shape;2741;p119">
                <a:extLst>
                  <a:ext uri="{FF2B5EF4-FFF2-40B4-BE49-F238E27FC236}">
                    <a16:creationId xmlns:a16="http://schemas.microsoft.com/office/drawing/2014/main" id="{4B74AECC-F079-658E-3A46-1B674F358108}"/>
                  </a:ext>
                </a:extLst>
              </p:cNvPr>
              <p:cNvSpPr/>
              <p:nvPr/>
            </p:nvSpPr>
            <p:spPr>
              <a:xfrm>
                <a:off x="5728787" y="2394426"/>
                <a:ext cx="966172" cy="874263"/>
              </a:xfrm>
              <a:prstGeom prst="roundRect">
                <a:avLst>
                  <a:gd name="adj" fmla="val 16667"/>
                </a:avLst>
              </a:prstGeom>
              <a:solidFill>
                <a:srgbClr val="B1E2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6C8A8A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" name="Google Shape;2749;p119">
                <a:extLst>
                  <a:ext uri="{FF2B5EF4-FFF2-40B4-BE49-F238E27FC236}">
                    <a16:creationId xmlns:a16="http://schemas.microsoft.com/office/drawing/2014/main" id="{EEDB6084-D7DE-231A-BD6C-2B39721A2D94}"/>
                  </a:ext>
                </a:extLst>
              </p:cNvPr>
              <p:cNvSpPr/>
              <p:nvPr/>
            </p:nvSpPr>
            <p:spPr>
              <a:xfrm>
                <a:off x="5793421" y="2514833"/>
                <a:ext cx="885979" cy="688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4570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03</a:t>
                </a:r>
                <a:endParaRPr sz="320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91178FD-D5B3-EC3A-EB55-3F43E28C9A99}"/>
                </a:ext>
              </a:extLst>
            </p:cNvPr>
            <p:cNvGrpSpPr/>
            <p:nvPr/>
          </p:nvGrpSpPr>
          <p:grpSpPr>
            <a:xfrm>
              <a:off x="6367676" y="5684970"/>
              <a:ext cx="457200" cy="457200"/>
              <a:chOff x="4828766" y="3705745"/>
              <a:chExt cx="1008063" cy="1012824"/>
            </a:xfrm>
          </p:grpSpPr>
          <p:sp>
            <p:nvSpPr>
              <p:cNvPr id="74" name="Google Shape;2863;p29">
                <a:extLst>
                  <a:ext uri="{FF2B5EF4-FFF2-40B4-BE49-F238E27FC236}">
                    <a16:creationId xmlns:a16="http://schemas.microsoft.com/office/drawing/2014/main" id="{43CE3C84-54FD-0270-4A46-E9796E5BF6F0}"/>
                  </a:ext>
                </a:extLst>
              </p:cNvPr>
              <p:cNvSpPr/>
              <p:nvPr/>
            </p:nvSpPr>
            <p:spPr>
              <a:xfrm>
                <a:off x="4828766" y="3705745"/>
                <a:ext cx="1008063" cy="101282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2866;p29">
                <a:extLst>
                  <a:ext uri="{FF2B5EF4-FFF2-40B4-BE49-F238E27FC236}">
                    <a16:creationId xmlns:a16="http://schemas.microsoft.com/office/drawing/2014/main" id="{D02EA82A-C160-0551-57E4-203045051622}"/>
                  </a:ext>
                </a:extLst>
              </p:cNvPr>
              <p:cNvSpPr/>
              <p:nvPr/>
            </p:nvSpPr>
            <p:spPr>
              <a:xfrm>
                <a:off x="5357403" y="3980381"/>
                <a:ext cx="82550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86" h="166" extrusionOk="0">
                    <a:moveTo>
                      <a:pt x="20" y="166"/>
                    </a:moveTo>
                    <a:cubicBezTo>
                      <a:pt x="27" y="166"/>
                      <a:pt x="32" y="164"/>
                      <a:pt x="37" y="161"/>
                    </a:cubicBezTo>
                    <a:cubicBezTo>
                      <a:pt x="44" y="156"/>
                      <a:pt x="49" y="151"/>
                      <a:pt x="57" y="146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86" y="164"/>
                      <a:pt x="86" y="164"/>
                      <a:pt x="86" y="164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2" y="129"/>
                      <a:pt x="49" y="131"/>
                      <a:pt x="47" y="134"/>
                    </a:cubicBezTo>
                    <a:cubicBezTo>
                      <a:pt x="42" y="136"/>
                      <a:pt x="39" y="136"/>
                      <a:pt x="37" y="136"/>
                    </a:cubicBezTo>
                    <a:cubicBezTo>
                      <a:pt x="34" y="136"/>
                      <a:pt x="32" y="136"/>
                      <a:pt x="32" y="134"/>
                    </a:cubicBezTo>
                    <a:cubicBezTo>
                      <a:pt x="29" y="131"/>
                      <a:pt x="29" y="129"/>
                      <a:pt x="29" y="12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6"/>
                      <a:pt x="2" y="154"/>
                      <a:pt x="5" y="159"/>
                    </a:cubicBezTo>
                    <a:cubicBezTo>
                      <a:pt x="7" y="164"/>
                      <a:pt x="15" y="166"/>
                      <a:pt x="20" y="1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2867;p29">
                <a:extLst>
                  <a:ext uri="{FF2B5EF4-FFF2-40B4-BE49-F238E27FC236}">
                    <a16:creationId xmlns:a16="http://schemas.microsoft.com/office/drawing/2014/main" id="{595085F7-753A-9939-76B6-F3A8C6D38267}"/>
                  </a:ext>
                </a:extLst>
              </p:cNvPr>
              <p:cNvSpPr/>
              <p:nvPr/>
            </p:nvSpPr>
            <p:spPr>
              <a:xfrm>
                <a:off x="5247866" y="3975619"/>
                <a:ext cx="85725" cy="166687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4" extrusionOk="0">
                    <a:moveTo>
                      <a:pt x="77" y="10"/>
                    </a:moveTo>
                    <a:cubicBezTo>
                      <a:pt x="67" y="3"/>
                      <a:pt x="57" y="0"/>
                      <a:pt x="45" y="0"/>
                    </a:cubicBezTo>
                    <a:cubicBezTo>
                      <a:pt x="32" y="0"/>
                      <a:pt x="20" y="3"/>
                      <a:pt x="12" y="10"/>
                    </a:cubicBezTo>
                    <a:cubicBezTo>
                      <a:pt x="5" y="18"/>
                      <a:pt x="0" y="28"/>
                      <a:pt x="0" y="4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1"/>
                      <a:pt x="5" y="151"/>
                      <a:pt x="12" y="161"/>
                    </a:cubicBezTo>
                    <a:cubicBezTo>
                      <a:pt x="20" y="169"/>
                      <a:pt x="30" y="174"/>
                      <a:pt x="45" y="174"/>
                    </a:cubicBezTo>
                    <a:cubicBezTo>
                      <a:pt x="57" y="174"/>
                      <a:pt x="70" y="169"/>
                      <a:pt x="77" y="161"/>
                    </a:cubicBezTo>
                    <a:cubicBezTo>
                      <a:pt x="85" y="154"/>
                      <a:pt x="90" y="141"/>
                      <a:pt x="90" y="128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31"/>
                      <a:pt x="85" y="21"/>
                      <a:pt x="77" y="10"/>
                    </a:cubicBezTo>
                    <a:moveTo>
                      <a:pt x="57" y="131"/>
                    </a:moveTo>
                    <a:cubicBezTo>
                      <a:pt x="57" y="134"/>
                      <a:pt x="57" y="139"/>
                      <a:pt x="55" y="141"/>
                    </a:cubicBezTo>
                    <a:cubicBezTo>
                      <a:pt x="52" y="144"/>
                      <a:pt x="47" y="144"/>
                      <a:pt x="45" y="144"/>
                    </a:cubicBezTo>
                    <a:cubicBezTo>
                      <a:pt x="40" y="144"/>
                      <a:pt x="37" y="144"/>
                      <a:pt x="35" y="141"/>
                    </a:cubicBezTo>
                    <a:cubicBezTo>
                      <a:pt x="32" y="139"/>
                      <a:pt x="32" y="134"/>
                      <a:pt x="32" y="13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36"/>
                      <a:pt x="32" y="33"/>
                      <a:pt x="35" y="31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52" y="28"/>
                      <a:pt x="55" y="31"/>
                    </a:cubicBezTo>
                    <a:cubicBezTo>
                      <a:pt x="57" y="33"/>
                      <a:pt x="57" y="36"/>
                      <a:pt x="57" y="41"/>
                    </a:cubicBezTo>
                    <a:lnTo>
                      <a:pt x="57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2868;p29">
                <a:extLst>
                  <a:ext uri="{FF2B5EF4-FFF2-40B4-BE49-F238E27FC236}">
                    <a16:creationId xmlns:a16="http://schemas.microsoft.com/office/drawing/2014/main" id="{465EC000-8EE2-E582-F573-AFA4E3AC6689}"/>
                  </a:ext>
                </a:extLst>
              </p:cNvPr>
              <p:cNvSpPr/>
              <p:nvPr/>
            </p:nvSpPr>
            <p:spPr>
              <a:xfrm>
                <a:off x="5139916" y="3923231"/>
                <a:ext cx="11112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34" extrusionOk="0">
                    <a:moveTo>
                      <a:pt x="24" y="134"/>
                    </a:moveTo>
                    <a:lnTo>
                      <a:pt x="46" y="134"/>
                    </a:lnTo>
                    <a:lnTo>
                      <a:pt x="46" y="8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24" y="81"/>
                    </a:lnTo>
                    <a:lnTo>
                      <a:pt x="24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2869;p29">
                <a:extLst>
                  <a:ext uri="{FF2B5EF4-FFF2-40B4-BE49-F238E27FC236}">
                    <a16:creationId xmlns:a16="http://schemas.microsoft.com/office/drawing/2014/main" id="{4F95175A-6E8A-41EF-8995-70B77C53F03B}"/>
                  </a:ext>
                </a:extLst>
              </p:cNvPr>
              <p:cNvSpPr/>
              <p:nvPr/>
            </p:nvSpPr>
            <p:spPr>
              <a:xfrm>
                <a:off x="5066891" y="4178819"/>
                <a:ext cx="477838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38" extrusionOk="0">
                    <a:moveTo>
                      <a:pt x="502" y="75"/>
                    </a:moveTo>
                    <a:cubicBezTo>
                      <a:pt x="502" y="35"/>
                      <a:pt x="469" y="2"/>
                      <a:pt x="429" y="2"/>
                    </a:cubicBezTo>
                    <a:cubicBezTo>
                      <a:pt x="374" y="0"/>
                      <a:pt x="319" y="0"/>
                      <a:pt x="261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86" y="0"/>
                      <a:pt x="131" y="0"/>
                      <a:pt x="75" y="2"/>
                    </a:cubicBezTo>
                    <a:cubicBezTo>
                      <a:pt x="35" y="2"/>
                      <a:pt x="3" y="35"/>
                      <a:pt x="3" y="75"/>
                    </a:cubicBezTo>
                    <a:cubicBezTo>
                      <a:pt x="0" y="105"/>
                      <a:pt x="0" y="137"/>
                      <a:pt x="0" y="170"/>
                    </a:cubicBezTo>
                    <a:cubicBezTo>
                      <a:pt x="0" y="200"/>
                      <a:pt x="0" y="233"/>
                      <a:pt x="3" y="263"/>
                    </a:cubicBezTo>
                    <a:cubicBezTo>
                      <a:pt x="3" y="303"/>
                      <a:pt x="35" y="335"/>
                      <a:pt x="75" y="335"/>
                    </a:cubicBezTo>
                    <a:cubicBezTo>
                      <a:pt x="133" y="338"/>
                      <a:pt x="193" y="338"/>
                      <a:pt x="251" y="338"/>
                    </a:cubicBezTo>
                    <a:cubicBezTo>
                      <a:pt x="311" y="338"/>
                      <a:pt x="371" y="338"/>
                      <a:pt x="429" y="335"/>
                    </a:cubicBezTo>
                    <a:cubicBezTo>
                      <a:pt x="469" y="335"/>
                      <a:pt x="502" y="303"/>
                      <a:pt x="502" y="263"/>
                    </a:cubicBezTo>
                    <a:cubicBezTo>
                      <a:pt x="504" y="233"/>
                      <a:pt x="504" y="200"/>
                      <a:pt x="504" y="170"/>
                    </a:cubicBezTo>
                    <a:cubicBezTo>
                      <a:pt x="504" y="137"/>
                      <a:pt x="504" y="105"/>
                      <a:pt x="502" y="75"/>
                    </a:cubicBezTo>
                    <a:moveTo>
                      <a:pt x="108" y="278"/>
                    </a:moveTo>
                    <a:cubicBezTo>
                      <a:pt x="75" y="278"/>
                      <a:pt x="75" y="278"/>
                      <a:pt x="75" y="278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46" y="87"/>
                      <a:pt x="146" y="87"/>
                      <a:pt x="146" y="87"/>
                    </a:cubicBezTo>
                    <a:cubicBezTo>
                      <a:pt x="108" y="87"/>
                      <a:pt x="108" y="87"/>
                      <a:pt x="108" y="87"/>
                    </a:cubicBezTo>
                    <a:lnTo>
                      <a:pt x="108" y="278"/>
                    </a:lnTo>
                    <a:close/>
                    <a:moveTo>
                      <a:pt x="231" y="278"/>
                    </a:moveTo>
                    <a:cubicBezTo>
                      <a:pt x="201" y="278"/>
                      <a:pt x="201" y="278"/>
                      <a:pt x="201" y="278"/>
                    </a:cubicBezTo>
                    <a:cubicBezTo>
                      <a:pt x="201" y="260"/>
                      <a:pt x="201" y="260"/>
                      <a:pt x="201" y="260"/>
                    </a:cubicBezTo>
                    <a:cubicBezTo>
                      <a:pt x="196" y="265"/>
                      <a:pt x="188" y="270"/>
                      <a:pt x="183" y="275"/>
                    </a:cubicBezTo>
                    <a:cubicBezTo>
                      <a:pt x="178" y="278"/>
                      <a:pt x="171" y="280"/>
                      <a:pt x="166" y="280"/>
                    </a:cubicBezTo>
                    <a:cubicBezTo>
                      <a:pt x="158" y="280"/>
                      <a:pt x="153" y="278"/>
                      <a:pt x="151" y="273"/>
                    </a:cubicBezTo>
                    <a:cubicBezTo>
                      <a:pt x="146" y="268"/>
                      <a:pt x="143" y="260"/>
                      <a:pt x="143" y="250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76" y="248"/>
                      <a:pt x="176" y="248"/>
                      <a:pt x="176" y="248"/>
                    </a:cubicBezTo>
                    <a:cubicBezTo>
                      <a:pt x="178" y="250"/>
                      <a:pt x="181" y="250"/>
                      <a:pt x="183" y="250"/>
                    </a:cubicBezTo>
                    <a:cubicBezTo>
                      <a:pt x="186" y="250"/>
                      <a:pt x="188" y="248"/>
                      <a:pt x="191" y="248"/>
                    </a:cubicBezTo>
                    <a:cubicBezTo>
                      <a:pt x="196" y="245"/>
                      <a:pt x="198" y="240"/>
                      <a:pt x="201" y="238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31" y="112"/>
                      <a:pt x="231" y="112"/>
                      <a:pt x="231" y="112"/>
                    </a:cubicBezTo>
                    <a:lnTo>
                      <a:pt x="231" y="278"/>
                    </a:lnTo>
                    <a:close/>
                    <a:moveTo>
                      <a:pt x="349" y="243"/>
                    </a:moveTo>
                    <a:cubicBezTo>
                      <a:pt x="349" y="255"/>
                      <a:pt x="346" y="263"/>
                      <a:pt x="341" y="270"/>
                    </a:cubicBezTo>
                    <a:cubicBezTo>
                      <a:pt x="339" y="275"/>
                      <a:pt x="331" y="280"/>
                      <a:pt x="321" y="280"/>
                    </a:cubicBezTo>
                    <a:cubicBezTo>
                      <a:pt x="316" y="280"/>
                      <a:pt x="311" y="278"/>
                      <a:pt x="306" y="275"/>
                    </a:cubicBezTo>
                    <a:cubicBezTo>
                      <a:pt x="301" y="273"/>
                      <a:pt x="296" y="270"/>
                      <a:pt x="294" y="265"/>
                    </a:cubicBezTo>
                    <a:cubicBezTo>
                      <a:pt x="294" y="278"/>
                      <a:pt x="294" y="278"/>
                      <a:pt x="294" y="278"/>
                    </a:cubicBezTo>
                    <a:cubicBezTo>
                      <a:pt x="261" y="278"/>
                      <a:pt x="261" y="278"/>
                      <a:pt x="261" y="278"/>
                    </a:cubicBezTo>
                    <a:cubicBezTo>
                      <a:pt x="261" y="55"/>
                      <a:pt x="261" y="55"/>
                      <a:pt x="261" y="55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6" y="120"/>
                      <a:pt x="301" y="117"/>
                      <a:pt x="306" y="115"/>
                    </a:cubicBezTo>
                    <a:cubicBezTo>
                      <a:pt x="311" y="112"/>
                      <a:pt x="314" y="110"/>
                      <a:pt x="319" y="110"/>
                    </a:cubicBezTo>
                    <a:cubicBezTo>
                      <a:pt x="329" y="110"/>
                      <a:pt x="336" y="115"/>
                      <a:pt x="341" y="120"/>
                    </a:cubicBezTo>
                    <a:cubicBezTo>
                      <a:pt x="346" y="127"/>
                      <a:pt x="349" y="137"/>
                      <a:pt x="349" y="153"/>
                    </a:cubicBezTo>
                    <a:lnTo>
                      <a:pt x="349" y="243"/>
                    </a:lnTo>
                    <a:close/>
                    <a:moveTo>
                      <a:pt x="462" y="198"/>
                    </a:moveTo>
                    <a:cubicBezTo>
                      <a:pt x="404" y="198"/>
                      <a:pt x="404" y="198"/>
                      <a:pt x="404" y="198"/>
                    </a:cubicBezTo>
                    <a:cubicBezTo>
                      <a:pt x="404" y="230"/>
                      <a:pt x="404" y="230"/>
                      <a:pt x="404" y="230"/>
                    </a:cubicBezTo>
                    <a:cubicBezTo>
                      <a:pt x="404" y="238"/>
                      <a:pt x="404" y="245"/>
                      <a:pt x="406" y="248"/>
                    </a:cubicBezTo>
                    <a:cubicBezTo>
                      <a:pt x="409" y="250"/>
                      <a:pt x="412" y="253"/>
                      <a:pt x="417" y="253"/>
                    </a:cubicBezTo>
                    <a:cubicBezTo>
                      <a:pt x="422" y="253"/>
                      <a:pt x="427" y="253"/>
                      <a:pt x="429" y="248"/>
                    </a:cubicBezTo>
                    <a:cubicBezTo>
                      <a:pt x="429" y="245"/>
                      <a:pt x="432" y="240"/>
                      <a:pt x="432" y="230"/>
                    </a:cubicBezTo>
                    <a:cubicBezTo>
                      <a:pt x="432" y="218"/>
                      <a:pt x="432" y="218"/>
                      <a:pt x="432" y="218"/>
                    </a:cubicBezTo>
                    <a:cubicBezTo>
                      <a:pt x="462" y="218"/>
                      <a:pt x="462" y="218"/>
                      <a:pt x="462" y="218"/>
                    </a:cubicBezTo>
                    <a:cubicBezTo>
                      <a:pt x="462" y="230"/>
                      <a:pt x="462" y="230"/>
                      <a:pt x="462" y="230"/>
                    </a:cubicBezTo>
                    <a:cubicBezTo>
                      <a:pt x="462" y="248"/>
                      <a:pt x="459" y="260"/>
                      <a:pt x="452" y="268"/>
                    </a:cubicBezTo>
                    <a:cubicBezTo>
                      <a:pt x="444" y="278"/>
                      <a:pt x="432" y="283"/>
                      <a:pt x="417" y="283"/>
                    </a:cubicBezTo>
                    <a:cubicBezTo>
                      <a:pt x="404" y="283"/>
                      <a:pt x="391" y="278"/>
                      <a:pt x="384" y="268"/>
                    </a:cubicBezTo>
                    <a:cubicBezTo>
                      <a:pt x="376" y="260"/>
                      <a:pt x="374" y="248"/>
                      <a:pt x="374" y="230"/>
                    </a:cubicBezTo>
                    <a:cubicBezTo>
                      <a:pt x="374" y="157"/>
                      <a:pt x="374" y="157"/>
                      <a:pt x="374" y="157"/>
                    </a:cubicBezTo>
                    <a:cubicBezTo>
                      <a:pt x="374" y="142"/>
                      <a:pt x="376" y="130"/>
                      <a:pt x="386" y="122"/>
                    </a:cubicBezTo>
                    <a:cubicBezTo>
                      <a:pt x="394" y="112"/>
                      <a:pt x="406" y="107"/>
                      <a:pt x="419" y="107"/>
                    </a:cubicBezTo>
                    <a:cubicBezTo>
                      <a:pt x="434" y="107"/>
                      <a:pt x="444" y="112"/>
                      <a:pt x="452" y="120"/>
                    </a:cubicBezTo>
                    <a:cubicBezTo>
                      <a:pt x="459" y="130"/>
                      <a:pt x="462" y="142"/>
                      <a:pt x="462" y="157"/>
                    </a:cubicBezTo>
                    <a:lnTo>
                      <a:pt x="462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2870;p29">
                <a:extLst>
                  <a:ext uri="{FF2B5EF4-FFF2-40B4-BE49-F238E27FC236}">
                    <a16:creationId xmlns:a16="http://schemas.microsoft.com/office/drawing/2014/main" id="{5F349FBF-73E2-C186-7E66-8AD87ECCF0E0}"/>
                  </a:ext>
                </a:extLst>
              </p:cNvPr>
              <p:cNvSpPr/>
              <p:nvPr/>
            </p:nvSpPr>
            <p:spPr>
              <a:xfrm>
                <a:off x="5346291" y="4308993"/>
                <a:ext cx="2222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4" extrusionOk="0">
                    <a:moveTo>
                      <a:pt x="1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2"/>
                      <a:pt x="0" y="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" y="109"/>
                      <a:pt x="2" y="112"/>
                      <a:pt x="5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7" y="114"/>
                      <a:pt x="19" y="114"/>
                      <a:pt x="21" y="112"/>
                    </a:cubicBezTo>
                    <a:cubicBezTo>
                      <a:pt x="21" y="109"/>
                      <a:pt x="24" y="107"/>
                      <a:pt x="24" y="99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0"/>
                      <a:pt x="21" y="7"/>
                      <a:pt x="19" y="2"/>
                    </a:cubicBezTo>
                    <a:cubicBezTo>
                      <a:pt x="19" y="0"/>
                      <a:pt x="14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2871;p29">
                <a:extLst>
                  <a:ext uri="{FF2B5EF4-FFF2-40B4-BE49-F238E27FC236}">
                    <a16:creationId xmlns:a16="http://schemas.microsoft.com/office/drawing/2014/main" id="{95469A64-B878-315D-D961-60CA30452741}"/>
                  </a:ext>
                </a:extLst>
              </p:cNvPr>
              <p:cNvSpPr/>
              <p:nvPr/>
            </p:nvSpPr>
            <p:spPr>
              <a:xfrm>
                <a:off x="5449478" y="4308993"/>
                <a:ext cx="269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4" extrusionOk="0">
                    <a:moveTo>
                      <a:pt x="15" y="0"/>
                    </a:moveTo>
                    <a:cubicBezTo>
                      <a:pt x="10" y="0"/>
                      <a:pt x="5" y="2"/>
                      <a:pt x="2" y="5"/>
                    </a:cubicBezTo>
                    <a:cubicBezTo>
                      <a:pt x="2" y="7"/>
                      <a:pt x="0" y="12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2"/>
                      <a:pt x="25" y="7"/>
                      <a:pt x="25" y="5"/>
                    </a:cubicBezTo>
                    <a:cubicBezTo>
                      <a:pt x="23" y="2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3033ED-8995-B962-B5F6-23575725ED17}"/>
                </a:ext>
              </a:extLst>
            </p:cNvPr>
            <p:cNvSpPr txBox="1"/>
            <p:nvPr/>
          </p:nvSpPr>
          <p:spPr>
            <a:xfrm>
              <a:off x="6833516" y="5729244"/>
              <a:ext cx="3482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  <a:ea typeface="Open Sans"/>
                  <a:cs typeface="Open Sans"/>
                  <a:sym typeface="Open Sans"/>
                </a:rPr>
                <a:t>youtube.com/@ServiceNowSimple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">
  <a:themeElements>
    <a:clrScheme name="Mark Zegulberg team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330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Open Sans</vt:lpstr>
      <vt:lpstr>Arial</vt:lpstr>
      <vt:lpstr>Calibri</vt:lpstr>
      <vt:lpstr>Lato Light</vt:lpstr>
      <vt:lpstr>Courier New</vt:lpstr>
      <vt:lpstr>Content</vt:lpstr>
      <vt:lpstr>PowerPoint Presentation</vt:lpstr>
      <vt:lpstr>servicenow  Developer Career Roundup</vt:lpstr>
      <vt:lpstr>servicenow  Developer Career Roundup</vt:lpstr>
      <vt:lpstr>servicenow  Platform Overview</vt:lpstr>
      <vt:lpstr>servicenow Developer Salary &amp; Opportunities</vt:lpstr>
      <vt:lpstr>servicenow Developer Salary &amp; Opportunities</vt:lpstr>
      <vt:lpstr>servicenow Developer Day in the Life</vt:lpstr>
      <vt:lpstr>PowerPoint Presentation</vt:lpstr>
      <vt:lpstr>servicenow Developer Yes, You Can</vt:lpstr>
      <vt:lpstr>servicenow  Developer Career Roundup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Thies</dc:creator>
  <cp:lastModifiedBy>Jeff Thies</cp:lastModifiedBy>
  <cp:revision>16</cp:revision>
  <dcterms:modified xsi:type="dcterms:W3CDTF">2023-10-27T10:57:52Z</dcterms:modified>
</cp:coreProperties>
</file>