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14" r:id="rId2"/>
    <p:sldId id="450" r:id="rId3"/>
    <p:sldId id="424" r:id="rId4"/>
    <p:sldId id="430" r:id="rId5"/>
    <p:sldId id="432" r:id="rId6"/>
    <p:sldId id="455" r:id="rId7"/>
    <p:sldId id="456" r:id="rId8"/>
    <p:sldId id="441" r:id="rId9"/>
    <p:sldId id="444" r:id="rId10"/>
    <p:sldId id="4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84E"/>
    <a:srgbClr val="DEE1F3"/>
    <a:srgbClr val="1C4159"/>
    <a:srgbClr val="007393"/>
    <a:srgbClr val="032C42"/>
    <a:srgbClr val="CAE0E5"/>
    <a:srgbClr val="E1EDF0"/>
    <a:srgbClr val="CFD5D8"/>
    <a:srgbClr val="032D43"/>
    <a:srgbClr val="027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3" autoAdjust="0"/>
    <p:restoredTop sz="85036" autoAdjust="0"/>
  </p:normalViewPr>
  <p:slideViewPr>
    <p:cSldViewPr snapToGrid="0">
      <p:cViewPr varScale="1">
        <p:scale>
          <a:sx n="68" d="100"/>
          <a:sy n="68" d="100"/>
        </p:scale>
        <p:origin x="412" y="64"/>
      </p:cViewPr>
      <p:guideLst/>
    </p:cSldViewPr>
  </p:slideViewPr>
  <p:outlineViewPr>
    <p:cViewPr>
      <p:scale>
        <a:sx n="33" d="100"/>
        <a:sy n="33" d="100"/>
      </p:scale>
      <p:origin x="0" y="-27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hies" userId="8cc19ffd055d15a7" providerId="LiveId" clId="{F72F62B8-8944-4C77-9A8F-45C6EAFA2F19}"/>
    <pc:docChg chg="custSel delSld modSld">
      <pc:chgData name="Jeff Thies" userId="8cc19ffd055d15a7" providerId="LiveId" clId="{F72F62B8-8944-4C77-9A8F-45C6EAFA2F19}" dt="2023-06-30T01:54:17.719" v="27" actId="20577"/>
      <pc:docMkLst>
        <pc:docMk/>
      </pc:docMkLst>
      <pc:sldChg chg="modSp mod">
        <pc:chgData name="Jeff Thies" userId="8cc19ffd055d15a7" providerId="LiveId" clId="{F72F62B8-8944-4C77-9A8F-45C6EAFA2F19}" dt="2023-06-30T01:52:55.621" v="8" actId="20577"/>
        <pc:sldMkLst>
          <pc:docMk/>
          <pc:sldMk cId="1755468391" sldId="298"/>
        </pc:sldMkLst>
        <pc:spChg chg="mod">
          <ac:chgData name="Jeff Thies" userId="8cc19ffd055d15a7" providerId="LiveId" clId="{F72F62B8-8944-4C77-9A8F-45C6EAFA2F19}" dt="2023-06-30T01:52:55.621" v="8" actId="20577"/>
          <ac:spMkLst>
            <pc:docMk/>
            <pc:sldMk cId="1755468391" sldId="298"/>
            <ac:spMk id="2" creationId="{1AD42A8B-4469-7330-CCAA-03731CB5CA92}"/>
          </ac:spMkLst>
        </pc:spChg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130541535" sldId="30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176115874" sldId="34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976620650" sldId="34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831220705" sldId="34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508532000" sldId="345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746875679" sldId="346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202699298" sldId="347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27860281" sldId="34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325513168" sldId="34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722760477" sldId="35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917482466" sldId="35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121747605" sldId="35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655920105" sldId="35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628568612" sldId="36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999969023" sldId="36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002593362" sldId="36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355094839" sldId="366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755717545" sldId="367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265623856" sldId="36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653312625" sldId="36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967447950" sldId="37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06885186" sldId="37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713223868" sldId="37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090375288" sldId="373"/>
        </pc:sldMkLst>
      </pc:sldChg>
      <pc:sldChg chg="del">
        <pc:chgData name="Jeff Thies" userId="8cc19ffd055d15a7" providerId="LiveId" clId="{F72F62B8-8944-4C77-9A8F-45C6EAFA2F19}" dt="2023-06-30T01:53:15.866" v="13" actId="47"/>
        <pc:sldMkLst>
          <pc:docMk/>
          <pc:sldMk cId="3982052644" sldId="37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397655888" sldId="37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414675371" sldId="380"/>
        </pc:sldMkLst>
      </pc:sldChg>
      <pc:sldChg chg="del">
        <pc:chgData name="Jeff Thies" userId="8cc19ffd055d15a7" providerId="LiveId" clId="{F72F62B8-8944-4C77-9A8F-45C6EAFA2F19}" dt="2023-06-30T01:53:16.762" v="14" actId="47"/>
        <pc:sldMkLst>
          <pc:docMk/>
          <pc:sldMk cId="3464461918" sldId="38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139776310" sldId="38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52395496" sldId="38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628965078" sldId="38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049759584" sldId="385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458038297" sldId="386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9897442" sldId="387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882210671" sldId="38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296762284" sldId="38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795505526" sldId="39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131617213" sldId="39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523435" sldId="39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263546410" sldId="39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110598733" sldId="39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502260341" sldId="395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492136465" sldId="396"/>
        </pc:sldMkLst>
      </pc:sldChg>
      <pc:sldChg chg="delSp modSp mod">
        <pc:chgData name="Jeff Thies" userId="8cc19ffd055d15a7" providerId="LiveId" clId="{F72F62B8-8944-4C77-9A8F-45C6EAFA2F19}" dt="2023-06-30T01:54:17.719" v="27" actId="20577"/>
        <pc:sldMkLst>
          <pc:docMk/>
          <pc:sldMk cId="2108565792" sldId="397"/>
        </pc:sldMkLst>
        <pc:spChg chg="mod">
          <ac:chgData name="Jeff Thies" userId="8cc19ffd055d15a7" providerId="LiveId" clId="{F72F62B8-8944-4C77-9A8F-45C6EAFA2F19}" dt="2023-06-30T01:54:17.719" v="27" actId="20577"/>
          <ac:spMkLst>
            <pc:docMk/>
            <pc:sldMk cId="2108565792" sldId="397"/>
            <ac:spMk id="2" creationId="{1AD42A8B-4469-7330-CCAA-03731CB5CA92}"/>
          </ac:spMkLst>
        </pc:spChg>
        <pc:picChg chg="del">
          <ac:chgData name="Jeff Thies" userId="8cc19ffd055d15a7" providerId="LiveId" clId="{F72F62B8-8944-4C77-9A8F-45C6EAFA2F19}" dt="2023-06-30T01:53:56.717" v="17" actId="478"/>
          <ac:picMkLst>
            <pc:docMk/>
            <pc:sldMk cId="2108565792" sldId="397"/>
            <ac:picMk id="5" creationId="{2F3832ED-1339-4E3F-92A3-1E36544BEA85}"/>
          </ac:picMkLst>
        </pc:picChg>
        <pc:picChg chg="del">
          <ac:chgData name="Jeff Thies" userId="8cc19ffd055d15a7" providerId="LiveId" clId="{F72F62B8-8944-4C77-9A8F-45C6EAFA2F19}" dt="2023-06-30T01:53:54.213" v="16" actId="478"/>
          <ac:picMkLst>
            <pc:docMk/>
            <pc:sldMk cId="2108565792" sldId="397"/>
            <ac:picMk id="6" creationId="{9AEF879B-26FA-3C6B-0BCC-16FE394A511E}"/>
          </ac:picMkLst>
        </pc:picChg>
        <pc:picChg chg="del">
          <ac:chgData name="Jeff Thies" userId="8cc19ffd055d15a7" providerId="LiveId" clId="{F72F62B8-8944-4C77-9A8F-45C6EAFA2F19}" dt="2023-06-30T01:53:59.079" v="18" actId="478"/>
          <ac:picMkLst>
            <pc:docMk/>
            <pc:sldMk cId="2108565792" sldId="397"/>
            <ac:picMk id="7" creationId="{F89CD3A7-3D62-43E3-AEB7-E8B398CAC7CB}"/>
          </ac:picMkLst>
        </pc:picChg>
      </pc:sldChg>
      <pc:sldChg chg="del">
        <pc:chgData name="Jeff Thies" userId="8cc19ffd055d15a7" providerId="LiveId" clId="{F72F62B8-8944-4C77-9A8F-45C6EAFA2F19}" dt="2023-06-30T01:53:10.840" v="9" actId="47"/>
        <pc:sldMkLst>
          <pc:docMk/>
          <pc:sldMk cId="3033583991" sldId="398"/>
        </pc:sldMkLst>
      </pc:sldChg>
      <pc:sldChg chg="del">
        <pc:chgData name="Jeff Thies" userId="8cc19ffd055d15a7" providerId="LiveId" clId="{F72F62B8-8944-4C77-9A8F-45C6EAFA2F19}" dt="2023-06-30T01:53:11.867" v="10" actId="47"/>
        <pc:sldMkLst>
          <pc:docMk/>
          <pc:sldMk cId="1863793148" sldId="399"/>
        </pc:sldMkLst>
      </pc:sldChg>
      <pc:sldChg chg="del">
        <pc:chgData name="Jeff Thies" userId="8cc19ffd055d15a7" providerId="LiveId" clId="{F72F62B8-8944-4C77-9A8F-45C6EAFA2F19}" dt="2023-06-30T01:53:12.748" v="11" actId="47"/>
        <pc:sldMkLst>
          <pc:docMk/>
          <pc:sldMk cId="2423125287" sldId="400"/>
        </pc:sldMkLst>
      </pc:sldChg>
      <pc:sldChg chg="del">
        <pc:chgData name="Jeff Thies" userId="8cc19ffd055d15a7" providerId="LiveId" clId="{F72F62B8-8944-4C77-9A8F-45C6EAFA2F19}" dt="2023-06-30T01:53:14.262" v="12" actId="47"/>
        <pc:sldMkLst>
          <pc:docMk/>
          <pc:sldMk cId="17344218" sldId="401"/>
        </pc:sldMkLst>
      </pc:sldChg>
    </pc:docChg>
  </pc:docChgLst>
  <pc:docChgLst>
    <pc:chgData name="Jeff Thies" userId="8cc19ffd055d15a7" providerId="LiveId" clId="{1935579D-E61B-4429-9F16-E6D5B1EDCEF7}"/>
    <pc:docChg chg="undo redo custSel delSld modSld">
      <pc:chgData name="Jeff Thies" userId="8cc19ffd055d15a7" providerId="LiveId" clId="{1935579D-E61B-4429-9F16-E6D5B1EDCEF7}" dt="2023-07-29T17:24:04.209" v="3981" actId="20577"/>
      <pc:docMkLst>
        <pc:docMk/>
      </pc:docMkLst>
      <pc:sldChg chg="modSp mod">
        <pc:chgData name="Jeff Thies" userId="8cc19ffd055d15a7" providerId="LiveId" clId="{1935579D-E61B-4429-9F16-E6D5B1EDCEF7}" dt="2023-07-24T16:51:03.158" v="293" actId="20577"/>
        <pc:sldMkLst>
          <pc:docMk/>
          <pc:sldMk cId="1755468391" sldId="298"/>
        </pc:sldMkLst>
        <pc:spChg chg="mod">
          <ac:chgData name="Jeff Thies" userId="8cc19ffd055d15a7" providerId="LiveId" clId="{1935579D-E61B-4429-9F16-E6D5B1EDCEF7}" dt="2023-07-24T16:51:03.158" v="293" actId="20577"/>
          <ac:spMkLst>
            <pc:docMk/>
            <pc:sldMk cId="1755468391" sldId="298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4T16:49:40.739" v="148" actId="1076"/>
          <ac:spMkLst>
            <pc:docMk/>
            <pc:sldMk cId="1755468391" sldId="298"/>
            <ac:spMk id="3" creationId="{B65BD250-AB81-BB79-F302-2D68B7010E66}"/>
          </ac:spMkLst>
        </pc:spChg>
      </pc:sldChg>
      <pc:sldChg chg="delSp modSp mod">
        <pc:chgData name="Jeff Thies" userId="8cc19ffd055d15a7" providerId="LiveId" clId="{1935579D-E61B-4429-9F16-E6D5B1EDCEF7}" dt="2023-07-24T16:53:21.062" v="327" actId="1076"/>
        <pc:sldMkLst>
          <pc:docMk/>
          <pc:sldMk cId="2755099576" sldId="338"/>
        </pc:sldMkLst>
        <pc:spChg chg="del">
          <ac:chgData name="Jeff Thies" userId="8cc19ffd055d15a7" providerId="LiveId" clId="{1935579D-E61B-4429-9F16-E6D5B1EDCEF7}" dt="2023-07-24T16:17:29.151" v="4" actId="478"/>
          <ac:spMkLst>
            <pc:docMk/>
            <pc:sldMk cId="2755099576" sldId="338"/>
            <ac:spMk id="2" creationId="{0A297F52-61A1-C125-CCFB-B7529C08D642}"/>
          </ac:spMkLst>
        </pc:spChg>
        <pc:spChg chg="mod">
          <ac:chgData name="Jeff Thies" userId="8cc19ffd055d15a7" providerId="LiveId" clId="{1935579D-E61B-4429-9F16-E6D5B1EDCEF7}" dt="2023-07-24T16:53:21.062" v="327" actId="1076"/>
          <ac:spMkLst>
            <pc:docMk/>
            <pc:sldMk cId="2755099576" sldId="338"/>
            <ac:spMk id="4" creationId="{7DAF1413-A132-10A5-9CA4-8949C3F02882}"/>
          </ac:spMkLst>
        </pc:spChg>
        <pc:spChg chg="mod">
          <ac:chgData name="Jeff Thies" userId="8cc19ffd055d15a7" providerId="LiveId" clId="{1935579D-E61B-4429-9F16-E6D5B1EDCEF7}" dt="2023-07-24T16:52:21.598" v="326" actId="1038"/>
          <ac:spMkLst>
            <pc:docMk/>
            <pc:sldMk cId="2755099576" sldId="338"/>
            <ac:spMk id="7" creationId="{24E685C3-CB2A-69F9-51B1-DF5399054DD1}"/>
          </ac:spMkLst>
        </pc:spChg>
        <pc:spChg chg="mod">
          <ac:chgData name="Jeff Thies" userId="8cc19ffd055d15a7" providerId="LiveId" clId="{1935579D-E61B-4429-9F16-E6D5B1EDCEF7}" dt="2023-07-24T16:52:21.598" v="326" actId="1038"/>
          <ac:spMkLst>
            <pc:docMk/>
            <pc:sldMk cId="2755099576" sldId="338"/>
            <ac:spMk id="10" creationId="{6E93A24C-81BE-7366-81E2-A839BB852F8E}"/>
          </ac:spMkLst>
        </pc:spChg>
        <pc:spChg chg="mod">
          <ac:chgData name="Jeff Thies" userId="8cc19ffd055d15a7" providerId="LiveId" clId="{1935579D-E61B-4429-9F16-E6D5B1EDCEF7}" dt="2023-07-24T16:52:21.598" v="326" actId="1038"/>
          <ac:spMkLst>
            <pc:docMk/>
            <pc:sldMk cId="2755099576" sldId="338"/>
            <ac:spMk id="13" creationId="{832AEDE1-A334-C761-F25D-EF796E7767CA}"/>
          </ac:spMkLst>
        </pc:spChg>
        <pc:picChg chg="mod">
          <ac:chgData name="Jeff Thies" userId="8cc19ffd055d15a7" providerId="LiveId" clId="{1935579D-E61B-4429-9F16-E6D5B1EDCEF7}" dt="2023-07-24T16:52:08.376" v="310" actId="1076"/>
          <ac:picMkLst>
            <pc:docMk/>
            <pc:sldMk cId="2755099576" sldId="338"/>
            <ac:picMk id="30" creationId="{009FA9AD-3609-9C73-D544-F963B628FB91}"/>
          </ac:picMkLst>
        </pc:picChg>
      </pc:sldChg>
      <pc:sldChg chg="addSp delSp modSp mod modNotesTx">
        <pc:chgData name="Jeff Thies" userId="8cc19ffd055d15a7" providerId="LiveId" clId="{1935579D-E61B-4429-9F16-E6D5B1EDCEF7}" dt="2023-07-25T01:10:12.627" v="2751" actId="12"/>
        <pc:sldMkLst>
          <pc:docMk/>
          <pc:sldMk cId="2781751348" sldId="398"/>
        </pc:sldMkLst>
        <pc:spChg chg="mod">
          <ac:chgData name="Jeff Thies" userId="8cc19ffd055d15a7" providerId="LiveId" clId="{1935579D-E61B-4429-9F16-E6D5B1EDCEF7}" dt="2023-07-25T01:10:12.627" v="2751" actId="12"/>
          <ac:spMkLst>
            <pc:docMk/>
            <pc:sldMk cId="2781751348" sldId="398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4T17:40:58.844" v="341" actId="20577"/>
          <ac:spMkLst>
            <pc:docMk/>
            <pc:sldMk cId="2781751348" sldId="398"/>
            <ac:spMk id="3" creationId="{B65BD250-AB81-BB79-F302-2D68B7010E66}"/>
          </ac:spMkLst>
        </pc:spChg>
        <pc:spChg chg="add del">
          <ac:chgData name="Jeff Thies" userId="8cc19ffd055d15a7" providerId="LiveId" clId="{1935579D-E61B-4429-9F16-E6D5B1EDCEF7}" dt="2023-07-24T17:59:46.590" v="1049" actId="478"/>
          <ac:spMkLst>
            <pc:docMk/>
            <pc:sldMk cId="2781751348" sldId="398"/>
            <ac:spMk id="5" creationId="{0464377E-7C8A-BAA2-7180-472B90D39D2B}"/>
          </ac:spMkLst>
        </pc:spChg>
        <pc:spChg chg="add del mod">
          <ac:chgData name="Jeff Thies" userId="8cc19ffd055d15a7" providerId="LiveId" clId="{1935579D-E61B-4429-9F16-E6D5B1EDCEF7}" dt="2023-07-24T18:11:54.381" v="1183" actId="478"/>
          <ac:spMkLst>
            <pc:docMk/>
            <pc:sldMk cId="2781751348" sldId="398"/>
            <ac:spMk id="6" creationId="{2C626CDA-F1D0-CD0A-E06B-6B4C5E732D41}"/>
          </ac:spMkLst>
        </pc:spChg>
        <pc:spChg chg="add del mod">
          <ac:chgData name="Jeff Thies" userId="8cc19ffd055d15a7" providerId="LiveId" clId="{1935579D-E61B-4429-9F16-E6D5B1EDCEF7}" dt="2023-07-24T18:11:54.381" v="1183" actId="478"/>
          <ac:spMkLst>
            <pc:docMk/>
            <pc:sldMk cId="2781751348" sldId="398"/>
            <ac:spMk id="7" creationId="{7190D825-7D41-45E1-F278-0ECA8DB4E27C}"/>
          </ac:spMkLst>
        </pc:spChg>
        <pc:spChg chg="add del mod">
          <ac:chgData name="Jeff Thies" userId="8cc19ffd055d15a7" providerId="LiveId" clId="{1935579D-E61B-4429-9F16-E6D5B1EDCEF7}" dt="2023-07-24T18:05:20.756" v="1098" actId="478"/>
          <ac:spMkLst>
            <pc:docMk/>
            <pc:sldMk cId="2781751348" sldId="398"/>
            <ac:spMk id="8" creationId="{81792768-F472-3E14-E943-97D277F016D2}"/>
          </ac:spMkLst>
        </pc:spChg>
        <pc:spChg chg="add del mod">
          <ac:chgData name="Jeff Thies" userId="8cc19ffd055d15a7" providerId="LiveId" clId="{1935579D-E61B-4429-9F16-E6D5B1EDCEF7}" dt="2023-07-24T18:05:55.103" v="1104" actId="478"/>
          <ac:spMkLst>
            <pc:docMk/>
            <pc:sldMk cId="2781751348" sldId="398"/>
            <ac:spMk id="9" creationId="{9BF60817-D609-BE5E-74F7-5EA0BE5B2626}"/>
          </ac:spMkLst>
        </pc:spChg>
        <pc:picChg chg="del mod">
          <ac:chgData name="Jeff Thies" userId="8cc19ffd055d15a7" providerId="LiveId" clId="{1935579D-E61B-4429-9F16-E6D5B1EDCEF7}" dt="2023-07-24T17:41:35.926" v="343" actId="478"/>
          <ac:picMkLst>
            <pc:docMk/>
            <pc:sldMk cId="2781751348" sldId="398"/>
            <ac:picMk id="4" creationId="{2B9EE4C0-46E1-874D-175C-3DFEC28C5FD9}"/>
          </ac:picMkLst>
        </pc:picChg>
        <pc:cxnChg chg="add del mod">
          <ac:chgData name="Jeff Thies" userId="8cc19ffd055d15a7" providerId="LiveId" clId="{1935579D-E61B-4429-9F16-E6D5B1EDCEF7}" dt="2023-07-24T18:06:26.647" v="1111" actId="478"/>
          <ac:cxnSpMkLst>
            <pc:docMk/>
            <pc:sldMk cId="2781751348" sldId="398"/>
            <ac:cxnSpMk id="11" creationId="{1B867B51-18DE-2F70-A34D-811C1143AA1A}"/>
          </ac:cxnSpMkLst>
        </pc:cxnChg>
        <pc:cxnChg chg="add del mod">
          <ac:chgData name="Jeff Thies" userId="8cc19ffd055d15a7" providerId="LiveId" clId="{1935579D-E61B-4429-9F16-E6D5B1EDCEF7}" dt="2023-07-24T18:08:45.948" v="1144" actId="478"/>
          <ac:cxnSpMkLst>
            <pc:docMk/>
            <pc:sldMk cId="2781751348" sldId="398"/>
            <ac:cxnSpMk id="16" creationId="{287A3A0E-E5D2-820C-DCB1-047E2912E67C}"/>
          </ac:cxnSpMkLst>
        </pc:cxnChg>
        <pc:cxnChg chg="add del mod">
          <ac:chgData name="Jeff Thies" userId="8cc19ffd055d15a7" providerId="LiveId" clId="{1935579D-E61B-4429-9F16-E6D5B1EDCEF7}" dt="2023-07-24T18:11:54.381" v="1183" actId="478"/>
          <ac:cxnSpMkLst>
            <pc:docMk/>
            <pc:sldMk cId="2781751348" sldId="398"/>
            <ac:cxnSpMk id="27" creationId="{EAA0A898-0E2E-E748-499C-FE04B32AE388}"/>
          </ac:cxnSpMkLst>
        </pc:cxnChg>
      </pc:sldChg>
      <pc:sldChg chg="delSp modSp mod">
        <pc:chgData name="Jeff Thies" userId="8cc19ffd055d15a7" providerId="LiveId" clId="{1935579D-E61B-4429-9F16-E6D5B1EDCEF7}" dt="2023-07-24T18:12:28.179" v="1188" actId="478"/>
        <pc:sldMkLst>
          <pc:docMk/>
          <pc:sldMk cId="3033928814" sldId="399"/>
        </pc:sldMkLst>
        <pc:spChg chg="mod">
          <ac:chgData name="Jeff Thies" userId="8cc19ffd055d15a7" providerId="LiveId" clId="{1935579D-E61B-4429-9F16-E6D5B1EDCEF7}" dt="2023-07-24T18:12:19.708" v="1186" actId="20577"/>
          <ac:spMkLst>
            <pc:docMk/>
            <pc:sldMk cId="3033928814" sldId="399"/>
            <ac:spMk id="2" creationId="{1AD42A8B-4469-7330-CCAA-03731CB5CA92}"/>
          </ac:spMkLst>
        </pc:spChg>
        <pc:spChg chg="del">
          <ac:chgData name="Jeff Thies" userId="8cc19ffd055d15a7" providerId="LiveId" clId="{1935579D-E61B-4429-9F16-E6D5B1EDCEF7}" dt="2023-07-24T18:12:28.179" v="1188" actId="478"/>
          <ac:spMkLst>
            <pc:docMk/>
            <pc:sldMk cId="3033928814" sldId="399"/>
            <ac:spMk id="7" creationId="{7190D825-7D41-45E1-F278-0ECA8DB4E27C}"/>
          </ac:spMkLst>
        </pc:spChg>
        <pc:cxnChg chg="del mod">
          <ac:chgData name="Jeff Thies" userId="8cc19ffd055d15a7" providerId="LiveId" clId="{1935579D-E61B-4429-9F16-E6D5B1EDCEF7}" dt="2023-07-24T18:12:23.692" v="1187" actId="478"/>
          <ac:cxnSpMkLst>
            <pc:docMk/>
            <pc:sldMk cId="3033928814" sldId="399"/>
            <ac:cxnSpMk id="27" creationId="{EAA0A898-0E2E-E748-499C-FE04B32AE388}"/>
          </ac:cxnSpMkLst>
        </pc:cxnChg>
      </pc:sldChg>
      <pc:sldChg chg="delSp modSp mod">
        <pc:chgData name="Jeff Thies" userId="8cc19ffd055d15a7" providerId="LiveId" clId="{1935579D-E61B-4429-9F16-E6D5B1EDCEF7}" dt="2023-07-25T01:15:48.998" v="2867" actId="20577"/>
        <pc:sldMkLst>
          <pc:docMk/>
          <pc:sldMk cId="968099087" sldId="400"/>
        </pc:sldMkLst>
        <pc:spChg chg="mod">
          <ac:chgData name="Jeff Thies" userId="8cc19ffd055d15a7" providerId="LiveId" clId="{1935579D-E61B-4429-9F16-E6D5B1EDCEF7}" dt="2023-07-25T01:15:48.998" v="2867" actId="20577"/>
          <ac:spMkLst>
            <pc:docMk/>
            <pc:sldMk cId="968099087" sldId="400"/>
            <ac:spMk id="2" creationId="{1AD42A8B-4469-7330-CCAA-03731CB5CA92}"/>
          </ac:spMkLst>
        </pc:spChg>
        <pc:cxnChg chg="del mod">
          <ac:chgData name="Jeff Thies" userId="8cc19ffd055d15a7" providerId="LiveId" clId="{1935579D-E61B-4429-9F16-E6D5B1EDCEF7}" dt="2023-07-24T18:23:30.485" v="1283" actId="478"/>
          <ac:cxnSpMkLst>
            <pc:docMk/>
            <pc:sldMk cId="968099087" sldId="400"/>
            <ac:cxnSpMk id="27" creationId="{EAA0A898-0E2E-E748-499C-FE04B32AE388}"/>
          </ac:cxnSpMkLst>
        </pc:cxnChg>
      </pc:sldChg>
      <pc:sldChg chg="addSp delSp modSp mod">
        <pc:chgData name="Jeff Thies" userId="8cc19ffd055d15a7" providerId="LiveId" clId="{1935579D-E61B-4429-9F16-E6D5B1EDCEF7}" dt="2023-07-24T18:23:12.868" v="1282" actId="207"/>
        <pc:sldMkLst>
          <pc:docMk/>
          <pc:sldMk cId="3951943410" sldId="401"/>
        </pc:sldMkLst>
        <pc:spChg chg="add del mod">
          <ac:chgData name="Jeff Thies" userId="8cc19ffd055d15a7" providerId="LiveId" clId="{1935579D-E61B-4429-9F16-E6D5B1EDCEF7}" dt="2023-07-24T18:18:34.493" v="1201"/>
          <ac:spMkLst>
            <pc:docMk/>
            <pc:sldMk cId="3951943410" sldId="401"/>
            <ac:spMk id="5" creationId="{F6AA0489-3B87-F4DC-DF6F-289E0DEFFE3C}"/>
          </ac:spMkLst>
        </pc:spChg>
        <pc:spChg chg="add mod">
          <ac:chgData name="Jeff Thies" userId="8cc19ffd055d15a7" providerId="LiveId" clId="{1935579D-E61B-4429-9F16-E6D5B1EDCEF7}" dt="2023-07-24T18:23:12.868" v="1282" actId="207"/>
          <ac:spMkLst>
            <pc:docMk/>
            <pc:sldMk cId="3951943410" sldId="401"/>
            <ac:spMk id="8" creationId="{C870358E-B752-FBEE-F560-5223FD9BA06A}"/>
          </ac:spMkLst>
        </pc:spChg>
        <pc:spChg chg="add del mod">
          <ac:chgData name="Jeff Thies" userId="8cc19ffd055d15a7" providerId="LiveId" clId="{1935579D-E61B-4429-9F16-E6D5B1EDCEF7}" dt="2023-07-24T18:21:59.659" v="1268" actId="478"/>
          <ac:spMkLst>
            <pc:docMk/>
            <pc:sldMk cId="3951943410" sldId="401"/>
            <ac:spMk id="9" creationId="{7F9E83D9-F6F0-59AB-3F2C-145EB883E137}"/>
          </ac:spMkLst>
        </pc:spChg>
        <pc:cxnChg chg="add mod">
          <ac:chgData name="Jeff Thies" userId="8cc19ffd055d15a7" providerId="LiveId" clId="{1935579D-E61B-4429-9F16-E6D5B1EDCEF7}" dt="2023-07-24T18:21:04.580" v="1251" actId="1037"/>
          <ac:cxnSpMkLst>
            <pc:docMk/>
            <pc:sldMk cId="3951943410" sldId="401"/>
            <ac:cxnSpMk id="4" creationId="{7CE945A9-F45B-B19C-4D86-877577906D6A}"/>
          </ac:cxnSpMkLst>
        </pc:cxnChg>
        <pc:cxnChg chg="mod">
          <ac:chgData name="Jeff Thies" userId="8cc19ffd055d15a7" providerId="LiveId" clId="{1935579D-E61B-4429-9F16-E6D5B1EDCEF7}" dt="2023-07-24T18:20:54.884" v="1235" actId="1038"/>
          <ac:cxnSpMkLst>
            <pc:docMk/>
            <pc:sldMk cId="3951943410" sldId="401"/>
            <ac:cxnSpMk id="27" creationId="{EAA0A898-0E2E-E748-499C-FE04B32AE388}"/>
          </ac:cxnSpMkLst>
        </pc:cxnChg>
      </pc:sldChg>
      <pc:sldChg chg="addSp delSp modSp mod">
        <pc:chgData name="Jeff Thies" userId="8cc19ffd055d15a7" providerId="LiveId" clId="{1935579D-E61B-4429-9F16-E6D5B1EDCEF7}" dt="2023-07-24T18:58:27.361" v="1720" actId="122"/>
        <pc:sldMkLst>
          <pc:docMk/>
          <pc:sldMk cId="353393434" sldId="402"/>
        </pc:sldMkLst>
        <pc:spChg chg="del">
          <ac:chgData name="Jeff Thies" userId="8cc19ffd055d15a7" providerId="LiveId" clId="{1935579D-E61B-4429-9F16-E6D5B1EDCEF7}" dt="2023-07-24T18:27:32.019" v="1295" actId="478"/>
          <ac:spMkLst>
            <pc:docMk/>
            <pc:sldMk cId="353393434" sldId="402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4T18:27:22.980" v="1294" actId="207"/>
          <ac:spMkLst>
            <pc:docMk/>
            <pc:sldMk cId="353393434" sldId="402"/>
            <ac:spMk id="3" creationId="{B65BD250-AB81-BB79-F302-2D68B7010E66}"/>
          </ac:spMkLst>
        </pc:spChg>
        <pc:spChg chg="mod">
          <ac:chgData name="Jeff Thies" userId="8cc19ffd055d15a7" providerId="LiveId" clId="{1935579D-E61B-4429-9F16-E6D5B1EDCEF7}" dt="2023-07-24T18:28:25.572" v="1301" actId="14100"/>
          <ac:spMkLst>
            <pc:docMk/>
            <pc:sldMk cId="353393434" sldId="402"/>
            <ac:spMk id="6" creationId="{2C626CDA-F1D0-CD0A-E06B-6B4C5E732D41}"/>
          </ac:spMkLst>
        </pc:spChg>
        <pc:spChg chg="mod">
          <ac:chgData name="Jeff Thies" userId="8cc19ffd055d15a7" providerId="LiveId" clId="{1935579D-E61B-4429-9F16-E6D5B1EDCEF7}" dt="2023-07-24T18:28:13.664" v="1299" actId="14100"/>
          <ac:spMkLst>
            <pc:docMk/>
            <pc:sldMk cId="353393434" sldId="402"/>
            <ac:spMk id="7" creationId="{7190D825-7D41-45E1-F278-0ECA8DB4E27C}"/>
          </ac:spMkLst>
        </pc:spChg>
        <pc:spChg chg="del mod">
          <ac:chgData name="Jeff Thies" userId="8cc19ffd055d15a7" providerId="LiveId" clId="{1935579D-E61B-4429-9F16-E6D5B1EDCEF7}" dt="2023-07-24T18:28:39.559" v="1302" actId="478"/>
          <ac:spMkLst>
            <pc:docMk/>
            <pc:sldMk cId="353393434" sldId="402"/>
            <ac:spMk id="8" creationId="{C870358E-B752-FBEE-F560-5223FD9BA06A}"/>
          </ac:spMkLst>
        </pc:spChg>
        <pc:spChg chg="add mod">
          <ac:chgData name="Jeff Thies" userId="8cc19ffd055d15a7" providerId="LiveId" clId="{1935579D-E61B-4429-9F16-E6D5B1EDCEF7}" dt="2023-07-24T18:58:27.361" v="1720" actId="122"/>
          <ac:spMkLst>
            <pc:docMk/>
            <pc:sldMk cId="353393434" sldId="402"/>
            <ac:spMk id="11" creationId="{99D47836-2DE8-9152-9290-781AEE2E6A26}"/>
          </ac:spMkLst>
        </pc:spChg>
        <pc:cxnChg chg="del mod">
          <ac:chgData name="Jeff Thies" userId="8cc19ffd055d15a7" providerId="LiveId" clId="{1935579D-E61B-4429-9F16-E6D5B1EDCEF7}" dt="2023-07-24T18:29:38.851" v="1307" actId="478"/>
          <ac:cxnSpMkLst>
            <pc:docMk/>
            <pc:sldMk cId="353393434" sldId="402"/>
            <ac:cxnSpMk id="4" creationId="{7CE945A9-F45B-B19C-4D86-877577906D6A}"/>
          </ac:cxnSpMkLst>
        </pc:cxnChg>
        <pc:cxnChg chg="mod">
          <ac:chgData name="Jeff Thies" userId="8cc19ffd055d15a7" providerId="LiveId" clId="{1935579D-E61B-4429-9F16-E6D5B1EDCEF7}" dt="2023-07-24T18:28:59.372" v="1306" actId="14100"/>
          <ac:cxnSpMkLst>
            <pc:docMk/>
            <pc:sldMk cId="353393434" sldId="402"/>
            <ac:cxnSpMk id="27" creationId="{EAA0A898-0E2E-E748-499C-FE04B32AE388}"/>
          </ac:cxnSpMkLst>
        </pc:cxnChg>
      </pc:sldChg>
      <pc:sldChg chg="addSp delSp modSp mod">
        <pc:chgData name="Jeff Thies" userId="8cc19ffd055d15a7" providerId="LiveId" clId="{1935579D-E61B-4429-9F16-E6D5B1EDCEF7}" dt="2023-07-24T18:59:46.607" v="1728" actId="1076"/>
        <pc:sldMkLst>
          <pc:docMk/>
          <pc:sldMk cId="3142815708" sldId="403"/>
        </pc:sldMkLst>
        <pc:spChg chg="add del mod">
          <ac:chgData name="Jeff Thies" userId="8cc19ffd055d15a7" providerId="LiveId" clId="{1935579D-E61B-4429-9F16-E6D5B1EDCEF7}" dt="2023-07-24T18:44:42.040" v="1386" actId="21"/>
          <ac:spMkLst>
            <pc:docMk/>
            <pc:sldMk cId="3142815708" sldId="403"/>
            <ac:spMk id="2" creationId="{AAC8431A-0C7A-E05E-6ADC-9EFB9F700D47}"/>
          </ac:spMkLst>
        </pc:spChg>
        <pc:spChg chg="add mod">
          <ac:chgData name="Jeff Thies" userId="8cc19ffd055d15a7" providerId="LiveId" clId="{1935579D-E61B-4429-9F16-E6D5B1EDCEF7}" dt="2023-07-24T18:58:35.952" v="1721" actId="122"/>
          <ac:spMkLst>
            <pc:docMk/>
            <pc:sldMk cId="3142815708" sldId="403"/>
            <ac:spMk id="5" creationId="{2CE4F450-618B-3A65-9DCC-D7B5BD0DAECC}"/>
          </ac:spMkLst>
        </pc:spChg>
        <pc:spChg chg="add mod">
          <ac:chgData name="Jeff Thies" userId="8cc19ffd055d15a7" providerId="LiveId" clId="{1935579D-E61B-4429-9F16-E6D5B1EDCEF7}" dt="2023-07-24T18:59:46.607" v="1728" actId="1076"/>
          <ac:spMkLst>
            <pc:docMk/>
            <pc:sldMk cId="3142815708" sldId="403"/>
            <ac:spMk id="8" creationId="{49D4E4C7-1D17-6BDC-3EFE-C403B47D8C7A}"/>
          </ac:spMkLst>
        </pc:spChg>
      </pc:sldChg>
      <pc:sldChg chg="modSp mod">
        <pc:chgData name="Jeff Thies" userId="8cc19ffd055d15a7" providerId="LiveId" clId="{1935579D-E61B-4429-9F16-E6D5B1EDCEF7}" dt="2023-07-24T19:00:32.753" v="1758" actId="1037"/>
        <pc:sldMkLst>
          <pc:docMk/>
          <pc:sldMk cId="1600908377" sldId="404"/>
        </pc:sldMkLst>
        <pc:spChg chg="mod">
          <ac:chgData name="Jeff Thies" userId="8cc19ffd055d15a7" providerId="LiveId" clId="{1935579D-E61B-4429-9F16-E6D5B1EDCEF7}" dt="2023-07-24T19:00:32.753" v="1758" actId="1037"/>
          <ac:spMkLst>
            <pc:docMk/>
            <pc:sldMk cId="1600908377" sldId="404"/>
            <ac:spMk id="11" creationId="{99D47836-2DE8-9152-9290-781AEE2E6A26}"/>
          </ac:spMkLst>
        </pc:spChg>
      </pc:sldChg>
      <pc:sldChg chg="addSp delSp modSp mod">
        <pc:chgData name="Jeff Thies" userId="8cc19ffd055d15a7" providerId="LiveId" clId="{1935579D-E61B-4429-9F16-E6D5B1EDCEF7}" dt="2023-07-24T19:01:16.915" v="1768" actId="1038"/>
        <pc:sldMkLst>
          <pc:docMk/>
          <pc:sldMk cId="875225174" sldId="405"/>
        </pc:sldMkLst>
        <pc:spChg chg="add del mod">
          <ac:chgData name="Jeff Thies" userId="8cc19ffd055d15a7" providerId="LiveId" clId="{1935579D-E61B-4429-9F16-E6D5B1EDCEF7}" dt="2023-07-24T19:00:47.261" v="1759" actId="478"/>
          <ac:spMkLst>
            <pc:docMk/>
            <pc:sldMk cId="875225174" sldId="405"/>
            <ac:spMk id="2" creationId="{8A906E0B-29EE-3E6C-D48D-21FBDA65068D}"/>
          </ac:spMkLst>
        </pc:spChg>
        <pc:spChg chg="del">
          <ac:chgData name="Jeff Thies" userId="8cc19ffd055d15a7" providerId="LiveId" clId="{1935579D-E61B-4429-9F16-E6D5B1EDCEF7}" dt="2023-07-24T18:53:34.125" v="1576" actId="478"/>
          <ac:spMkLst>
            <pc:docMk/>
            <pc:sldMk cId="875225174" sldId="405"/>
            <ac:spMk id="5" creationId="{2CE4F450-618B-3A65-9DCC-D7B5BD0DAECC}"/>
          </ac:spMkLst>
        </pc:spChg>
        <pc:spChg chg="mod">
          <ac:chgData name="Jeff Thies" userId="8cc19ffd055d15a7" providerId="LiveId" clId="{1935579D-E61B-4429-9F16-E6D5B1EDCEF7}" dt="2023-07-24T19:01:16.915" v="1768" actId="1038"/>
          <ac:spMkLst>
            <pc:docMk/>
            <pc:sldMk cId="875225174" sldId="405"/>
            <ac:spMk id="8" creationId="{49D4E4C7-1D17-6BDC-3EFE-C403B47D8C7A}"/>
          </ac:spMkLst>
        </pc:spChg>
        <pc:spChg chg="add mod">
          <ac:chgData name="Jeff Thies" userId="8cc19ffd055d15a7" providerId="LiveId" clId="{1935579D-E61B-4429-9F16-E6D5B1EDCEF7}" dt="2023-07-24T19:00:50.483" v="1760"/>
          <ac:spMkLst>
            <pc:docMk/>
            <pc:sldMk cId="875225174" sldId="405"/>
            <ac:spMk id="9" creationId="{3EE9C0E0-6885-9BE1-C55E-3E8755C22388}"/>
          </ac:spMkLst>
        </pc:spChg>
      </pc:sldChg>
      <pc:sldChg chg="modSp mod">
        <pc:chgData name="Jeff Thies" userId="8cc19ffd055d15a7" providerId="LiveId" clId="{1935579D-E61B-4429-9F16-E6D5B1EDCEF7}" dt="2023-07-24T19:02:04.312" v="1783" actId="1038"/>
        <pc:sldMkLst>
          <pc:docMk/>
          <pc:sldMk cId="1585788826" sldId="406"/>
        </pc:sldMkLst>
        <pc:spChg chg="mod">
          <ac:chgData name="Jeff Thies" userId="8cc19ffd055d15a7" providerId="LiveId" clId="{1935579D-E61B-4429-9F16-E6D5B1EDCEF7}" dt="2023-07-24T19:02:04.312" v="1783" actId="1038"/>
          <ac:spMkLst>
            <pc:docMk/>
            <pc:sldMk cId="1585788826" sldId="406"/>
            <ac:spMk id="11" creationId="{99D47836-2DE8-9152-9290-781AEE2E6A26}"/>
          </ac:spMkLst>
        </pc:spChg>
      </pc:sldChg>
      <pc:sldChg chg="addSp delSp modSp mod">
        <pc:chgData name="Jeff Thies" userId="8cc19ffd055d15a7" providerId="LiveId" clId="{1935579D-E61B-4429-9F16-E6D5B1EDCEF7}" dt="2023-07-24T19:02:31.062" v="1787" actId="1076"/>
        <pc:sldMkLst>
          <pc:docMk/>
          <pc:sldMk cId="309016785" sldId="407"/>
        </pc:sldMkLst>
        <pc:spChg chg="del">
          <ac:chgData name="Jeff Thies" userId="8cc19ffd055d15a7" providerId="LiveId" clId="{1935579D-E61B-4429-9F16-E6D5B1EDCEF7}" dt="2023-07-24T18:56:18.354" v="1632" actId="478"/>
          <ac:spMkLst>
            <pc:docMk/>
            <pc:sldMk cId="309016785" sldId="407"/>
            <ac:spMk id="2" creationId="{8A906E0B-29EE-3E6C-D48D-21FBDA65068D}"/>
          </ac:spMkLst>
        </pc:spChg>
        <pc:spChg chg="add del mod">
          <ac:chgData name="Jeff Thies" userId="8cc19ffd055d15a7" providerId="LiveId" clId="{1935579D-E61B-4429-9F16-E6D5B1EDCEF7}" dt="2023-07-24T19:01:55.095" v="1775" actId="478"/>
          <ac:spMkLst>
            <pc:docMk/>
            <pc:sldMk cId="309016785" sldId="407"/>
            <ac:spMk id="5" creationId="{F4DFDFE0-7B34-15B6-331F-4321DE917142}"/>
          </ac:spMkLst>
        </pc:spChg>
        <pc:spChg chg="mod">
          <ac:chgData name="Jeff Thies" userId="8cc19ffd055d15a7" providerId="LiveId" clId="{1935579D-E61B-4429-9F16-E6D5B1EDCEF7}" dt="2023-07-24T19:02:31.062" v="1787" actId="1076"/>
          <ac:spMkLst>
            <pc:docMk/>
            <pc:sldMk cId="309016785" sldId="407"/>
            <ac:spMk id="8" creationId="{49D4E4C7-1D17-6BDC-3EFE-C403B47D8C7A}"/>
          </ac:spMkLst>
        </pc:spChg>
        <pc:spChg chg="add mod">
          <ac:chgData name="Jeff Thies" userId="8cc19ffd055d15a7" providerId="LiveId" clId="{1935579D-E61B-4429-9F16-E6D5B1EDCEF7}" dt="2023-07-24T19:02:13.931" v="1784"/>
          <ac:spMkLst>
            <pc:docMk/>
            <pc:sldMk cId="309016785" sldId="407"/>
            <ac:spMk id="9" creationId="{C7F39E12-1897-5CAC-03EF-7D976783056D}"/>
          </ac:spMkLst>
        </pc:spChg>
      </pc:sldChg>
      <pc:sldChg chg="addSp delSp modSp del mod">
        <pc:chgData name="Jeff Thies" userId="8cc19ffd055d15a7" providerId="LiveId" clId="{1935579D-E61B-4429-9F16-E6D5B1EDCEF7}" dt="2023-07-24T19:27:40.127" v="2157" actId="47"/>
        <pc:sldMkLst>
          <pc:docMk/>
          <pc:sldMk cId="862267448" sldId="408"/>
        </pc:sldMkLst>
        <pc:spChg chg="add del mod">
          <ac:chgData name="Jeff Thies" userId="8cc19ffd055d15a7" providerId="LiveId" clId="{1935579D-E61B-4429-9F16-E6D5B1EDCEF7}" dt="2023-07-24T19:06:34.857" v="1808" actId="478"/>
          <ac:spMkLst>
            <pc:docMk/>
            <pc:sldMk cId="862267448" sldId="408"/>
            <ac:spMk id="2" creationId="{D4D1DB49-AFB1-0DDF-29A9-1B2838141C77}"/>
          </ac:spMkLst>
        </pc:spChg>
        <pc:spChg chg="mod">
          <ac:chgData name="Jeff Thies" userId="8cc19ffd055d15a7" providerId="LiveId" clId="{1935579D-E61B-4429-9F16-E6D5B1EDCEF7}" dt="2023-07-24T19:04:27.219" v="1798" actId="207"/>
          <ac:spMkLst>
            <pc:docMk/>
            <pc:sldMk cId="862267448" sldId="408"/>
            <ac:spMk id="3" creationId="{B65BD250-AB81-BB79-F302-2D68B7010E66}"/>
          </ac:spMkLst>
        </pc:spChg>
        <pc:spChg chg="add mod">
          <ac:chgData name="Jeff Thies" userId="8cc19ffd055d15a7" providerId="LiveId" clId="{1935579D-E61B-4429-9F16-E6D5B1EDCEF7}" dt="2023-07-24T19:24:08.018" v="2117" actId="1038"/>
          <ac:spMkLst>
            <pc:docMk/>
            <pc:sldMk cId="862267448" sldId="408"/>
            <ac:spMk id="5" creationId="{9ACF2E5C-FE1E-1205-78E4-6CBFD05CF88E}"/>
          </ac:spMkLst>
        </pc:spChg>
        <pc:spChg chg="del">
          <ac:chgData name="Jeff Thies" userId="8cc19ffd055d15a7" providerId="LiveId" clId="{1935579D-E61B-4429-9F16-E6D5B1EDCEF7}" dt="2023-07-24T19:04:31.143" v="1799" actId="478"/>
          <ac:spMkLst>
            <pc:docMk/>
            <pc:sldMk cId="862267448" sldId="408"/>
            <ac:spMk id="6" creationId="{2C626CDA-F1D0-CD0A-E06B-6B4C5E732D41}"/>
          </ac:spMkLst>
        </pc:spChg>
        <pc:spChg chg="del">
          <ac:chgData name="Jeff Thies" userId="8cc19ffd055d15a7" providerId="LiveId" clId="{1935579D-E61B-4429-9F16-E6D5B1EDCEF7}" dt="2023-07-24T19:04:44.869" v="1804" actId="478"/>
          <ac:spMkLst>
            <pc:docMk/>
            <pc:sldMk cId="862267448" sldId="408"/>
            <ac:spMk id="7" creationId="{7190D825-7D41-45E1-F278-0ECA8DB4E27C}"/>
          </ac:spMkLst>
        </pc:spChg>
        <pc:spChg chg="del">
          <ac:chgData name="Jeff Thies" userId="8cc19ffd055d15a7" providerId="LiveId" clId="{1935579D-E61B-4429-9F16-E6D5B1EDCEF7}" dt="2023-07-24T19:04:39.759" v="1802" actId="478"/>
          <ac:spMkLst>
            <pc:docMk/>
            <pc:sldMk cId="862267448" sldId="408"/>
            <ac:spMk id="8" creationId="{49D4E4C7-1D17-6BDC-3EFE-C403B47D8C7A}"/>
          </ac:spMkLst>
        </pc:spChg>
        <pc:spChg chg="del">
          <ac:chgData name="Jeff Thies" userId="8cc19ffd055d15a7" providerId="LiveId" clId="{1935579D-E61B-4429-9F16-E6D5B1EDCEF7}" dt="2023-07-24T19:04:36.531" v="1801" actId="478"/>
          <ac:spMkLst>
            <pc:docMk/>
            <pc:sldMk cId="862267448" sldId="408"/>
            <ac:spMk id="9" creationId="{C7F39E12-1897-5CAC-03EF-7D976783056D}"/>
          </ac:spMkLst>
        </pc:spChg>
        <pc:spChg chg="add mod">
          <ac:chgData name="Jeff Thies" userId="8cc19ffd055d15a7" providerId="LiveId" clId="{1935579D-E61B-4429-9F16-E6D5B1EDCEF7}" dt="2023-07-24T19:11:23.664" v="1851" actId="164"/>
          <ac:spMkLst>
            <pc:docMk/>
            <pc:sldMk cId="862267448" sldId="408"/>
            <ac:spMk id="10" creationId="{BE3AC99F-813F-0A6C-B78B-AF684E8F5AD0}"/>
          </ac:spMkLst>
        </pc:spChg>
        <pc:spChg chg="add mod">
          <ac:chgData name="Jeff Thies" userId="8cc19ffd055d15a7" providerId="LiveId" clId="{1935579D-E61B-4429-9F16-E6D5B1EDCEF7}" dt="2023-07-24T19:11:23.664" v="1851" actId="164"/>
          <ac:spMkLst>
            <pc:docMk/>
            <pc:sldMk cId="862267448" sldId="408"/>
            <ac:spMk id="11" creationId="{B24378F7-85A1-8937-4800-63DF62CF506D}"/>
          </ac:spMkLst>
        </pc:spChg>
        <pc:spChg chg="add mod">
          <ac:chgData name="Jeff Thies" userId="8cc19ffd055d15a7" providerId="LiveId" clId="{1935579D-E61B-4429-9F16-E6D5B1EDCEF7}" dt="2023-07-24T19:11:23.664" v="1851" actId="164"/>
          <ac:spMkLst>
            <pc:docMk/>
            <pc:sldMk cId="862267448" sldId="408"/>
            <ac:spMk id="12" creationId="{0093118D-DD8E-16C0-2DEB-0FF61394F907}"/>
          </ac:spMkLst>
        </pc:spChg>
        <pc:spChg chg="mod">
          <ac:chgData name="Jeff Thies" userId="8cc19ffd055d15a7" providerId="LiveId" clId="{1935579D-E61B-4429-9F16-E6D5B1EDCEF7}" dt="2023-07-24T19:11:27.783" v="1852"/>
          <ac:spMkLst>
            <pc:docMk/>
            <pc:sldMk cId="862267448" sldId="408"/>
            <ac:spMk id="15" creationId="{0FD2CDB7-430A-5CDF-83C6-36750124F43B}"/>
          </ac:spMkLst>
        </pc:spChg>
        <pc:spChg chg="mod">
          <ac:chgData name="Jeff Thies" userId="8cc19ffd055d15a7" providerId="LiveId" clId="{1935579D-E61B-4429-9F16-E6D5B1EDCEF7}" dt="2023-07-24T19:11:27.783" v="1852"/>
          <ac:spMkLst>
            <pc:docMk/>
            <pc:sldMk cId="862267448" sldId="408"/>
            <ac:spMk id="16" creationId="{717DEBD6-8F8E-1FE5-102D-6A9650EA5D92}"/>
          </ac:spMkLst>
        </pc:spChg>
        <pc:spChg chg="mod">
          <ac:chgData name="Jeff Thies" userId="8cc19ffd055d15a7" providerId="LiveId" clId="{1935579D-E61B-4429-9F16-E6D5B1EDCEF7}" dt="2023-07-24T19:11:27.783" v="1852"/>
          <ac:spMkLst>
            <pc:docMk/>
            <pc:sldMk cId="862267448" sldId="408"/>
            <ac:spMk id="17" creationId="{F4F02A57-351E-F1A3-E7C5-39361842D9BC}"/>
          </ac:spMkLst>
        </pc:spChg>
        <pc:spChg chg="mod">
          <ac:chgData name="Jeff Thies" userId="8cc19ffd055d15a7" providerId="LiveId" clId="{1935579D-E61B-4429-9F16-E6D5B1EDCEF7}" dt="2023-07-24T19:11:28.436" v="1853"/>
          <ac:spMkLst>
            <pc:docMk/>
            <pc:sldMk cId="862267448" sldId="408"/>
            <ac:spMk id="19" creationId="{E298B241-DFC0-B563-5F8D-E4DA773DDDB7}"/>
          </ac:spMkLst>
        </pc:spChg>
        <pc:spChg chg="mod">
          <ac:chgData name="Jeff Thies" userId="8cc19ffd055d15a7" providerId="LiveId" clId="{1935579D-E61B-4429-9F16-E6D5B1EDCEF7}" dt="2023-07-24T19:11:28.436" v="1853"/>
          <ac:spMkLst>
            <pc:docMk/>
            <pc:sldMk cId="862267448" sldId="408"/>
            <ac:spMk id="20" creationId="{74D9CC6F-D2F1-EDAF-0C58-D1AB8E75885C}"/>
          </ac:spMkLst>
        </pc:spChg>
        <pc:spChg chg="mod">
          <ac:chgData name="Jeff Thies" userId="8cc19ffd055d15a7" providerId="LiveId" clId="{1935579D-E61B-4429-9F16-E6D5B1EDCEF7}" dt="2023-07-24T19:11:28.436" v="1853"/>
          <ac:spMkLst>
            <pc:docMk/>
            <pc:sldMk cId="862267448" sldId="408"/>
            <ac:spMk id="21" creationId="{1ACFBE51-F05A-E33F-0FE7-7DF29AA465F2}"/>
          </ac:spMkLst>
        </pc:spChg>
        <pc:spChg chg="mod">
          <ac:chgData name="Jeff Thies" userId="8cc19ffd055d15a7" providerId="LiveId" clId="{1935579D-E61B-4429-9F16-E6D5B1EDCEF7}" dt="2023-07-24T19:11:29.063" v="1854"/>
          <ac:spMkLst>
            <pc:docMk/>
            <pc:sldMk cId="862267448" sldId="408"/>
            <ac:spMk id="23" creationId="{E9CFBF85-3258-2FC8-8388-223047AF8E54}"/>
          </ac:spMkLst>
        </pc:spChg>
        <pc:spChg chg="mod">
          <ac:chgData name="Jeff Thies" userId="8cc19ffd055d15a7" providerId="LiveId" clId="{1935579D-E61B-4429-9F16-E6D5B1EDCEF7}" dt="2023-07-24T19:11:29.063" v="1854"/>
          <ac:spMkLst>
            <pc:docMk/>
            <pc:sldMk cId="862267448" sldId="408"/>
            <ac:spMk id="24" creationId="{B57D3F0B-98F4-EC75-C22A-8E902776C143}"/>
          </ac:spMkLst>
        </pc:spChg>
        <pc:spChg chg="mod">
          <ac:chgData name="Jeff Thies" userId="8cc19ffd055d15a7" providerId="LiveId" clId="{1935579D-E61B-4429-9F16-E6D5B1EDCEF7}" dt="2023-07-24T19:11:29.063" v="1854"/>
          <ac:spMkLst>
            <pc:docMk/>
            <pc:sldMk cId="862267448" sldId="408"/>
            <ac:spMk id="25" creationId="{49ED3642-B24A-7F59-24D6-B6A7E6E92EF8}"/>
          </ac:spMkLst>
        </pc:spChg>
        <pc:spChg chg="mod">
          <ac:chgData name="Jeff Thies" userId="8cc19ffd055d15a7" providerId="LiveId" clId="{1935579D-E61B-4429-9F16-E6D5B1EDCEF7}" dt="2023-07-24T19:11:29.561" v="1855"/>
          <ac:spMkLst>
            <pc:docMk/>
            <pc:sldMk cId="862267448" sldId="408"/>
            <ac:spMk id="28" creationId="{2EDE644B-BEED-E555-BFB0-32194281099C}"/>
          </ac:spMkLst>
        </pc:spChg>
        <pc:spChg chg="mod">
          <ac:chgData name="Jeff Thies" userId="8cc19ffd055d15a7" providerId="LiveId" clId="{1935579D-E61B-4429-9F16-E6D5B1EDCEF7}" dt="2023-07-24T19:11:29.561" v="1855"/>
          <ac:spMkLst>
            <pc:docMk/>
            <pc:sldMk cId="862267448" sldId="408"/>
            <ac:spMk id="29" creationId="{CE99D6CD-A08B-BBB9-5075-20EF5904B1B3}"/>
          </ac:spMkLst>
        </pc:spChg>
        <pc:spChg chg="mod">
          <ac:chgData name="Jeff Thies" userId="8cc19ffd055d15a7" providerId="LiveId" clId="{1935579D-E61B-4429-9F16-E6D5B1EDCEF7}" dt="2023-07-24T19:11:29.561" v="1855"/>
          <ac:spMkLst>
            <pc:docMk/>
            <pc:sldMk cId="862267448" sldId="408"/>
            <ac:spMk id="30" creationId="{FBDD148C-EB96-A732-96D2-F1E313C6515D}"/>
          </ac:spMkLst>
        </pc:spChg>
        <pc:spChg chg="mod">
          <ac:chgData name="Jeff Thies" userId="8cc19ffd055d15a7" providerId="LiveId" clId="{1935579D-E61B-4429-9F16-E6D5B1EDCEF7}" dt="2023-07-24T19:11:30.003" v="1856"/>
          <ac:spMkLst>
            <pc:docMk/>
            <pc:sldMk cId="862267448" sldId="408"/>
            <ac:spMk id="32" creationId="{931FDD8D-983F-ABD5-6CD4-0E2E77AE4D7B}"/>
          </ac:spMkLst>
        </pc:spChg>
        <pc:spChg chg="mod">
          <ac:chgData name="Jeff Thies" userId="8cc19ffd055d15a7" providerId="LiveId" clId="{1935579D-E61B-4429-9F16-E6D5B1EDCEF7}" dt="2023-07-24T19:11:30.003" v="1856"/>
          <ac:spMkLst>
            <pc:docMk/>
            <pc:sldMk cId="862267448" sldId="408"/>
            <ac:spMk id="33" creationId="{637E5F66-811D-2C25-F9AA-5D5E248C4F7C}"/>
          </ac:spMkLst>
        </pc:spChg>
        <pc:spChg chg="mod">
          <ac:chgData name="Jeff Thies" userId="8cc19ffd055d15a7" providerId="LiveId" clId="{1935579D-E61B-4429-9F16-E6D5B1EDCEF7}" dt="2023-07-24T19:11:30.003" v="1856"/>
          <ac:spMkLst>
            <pc:docMk/>
            <pc:sldMk cId="862267448" sldId="408"/>
            <ac:spMk id="34" creationId="{38B720D1-6908-10B8-D18D-FE1442B784F3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36" creationId="{D2507BCD-1EA5-9ECA-D945-82A306858B56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37" creationId="{D2E94118-F8C9-09AE-E4D4-0600DDA36AA4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38" creationId="{FF8EA1C1-4409-4225-8C72-99D25C790420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0" creationId="{3266CAE4-E70B-210D-A269-9962C2D42B67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1" creationId="{CFD771DE-D900-1C2E-E216-BF7CD2031E51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2" creationId="{83AAE04C-A759-27F2-9470-6B63D5B18A61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4" creationId="{37F6ED20-0D74-3AE9-57B5-736083BA843F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5" creationId="{DB415FAE-3B26-8556-CFC4-06EFE3F6D30E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6" creationId="{08D0FADD-56F1-45DE-708C-4C13FBCE9354}"/>
          </ac:spMkLst>
        </pc:spChg>
        <pc:spChg chg="mod">
          <ac:chgData name="Jeff Thies" userId="8cc19ffd055d15a7" providerId="LiveId" clId="{1935579D-E61B-4429-9F16-E6D5B1EDCEF7}" dt="2023-07-24T19:13:22.639" v="1871"/>
          <ac:spMkLst>
            <pc:docMk/>
            <pc:sldMk cId="862267448" sldId="408"/>
            <ac:spMk id="48" creationId="{C2D7C3C4-FFDA-0A74-E10C-C5C5699B1FB8}"/>
          </ac:spMkLst>
        </pc:spChg>
        <pc:spChg chg="mod">
          <ac:chgData name="Jeff Thies" userId="8cc19ffd055d15a7" providerId="LiveId" clId="{1935579D-E61B-4429-9F16-E6D5B1EDCEF7}" dt="2023-07-24T19:13:22.639" v="1871"/>
          <ac:spMkLst>
            <pc:docMk/>
            <pc:sldMk cId="862267448" sldId="408"/>
            <ac:spMk id="49" creationId="{9E74544C-FF9B-8022-066A-FE2E977741B1}"/>
          </ac:spMkLst>
        </pc:spChg>
        <pc:spChg chg="mod">
          <ac:chgData name="Jeff Thies" userId="8cc19ffd055d15a7" providerId="LiveId" clId="{1935579D-E61B-4429-9F16-E6D5B1EDCEF7}" dt="2023-07-24T19:13:22.639" v="1871"/>
          <ac:spMkLst>
            <pc:docMk/>
            <pc:sldMk cId="862267448" sldId="408"/>
            <ac:spMk id="50" creationId="{609827C2-0FDE-16A0-80AB-4B1E63741470}"/>
          </ac:spMkLst>
        </pc:spChg>
        <pc:spChg chg="add mod">
          <ac:chgData name="Jeff Thies" userId="8cc19ffd055d15a7" providerId="LiveId" clId="{1935579D-E61B-4429-9F16-E6D5B1EDCEF7}" dt="2023-07-24T19:24:25.598" v="2118" actId="1076"/>
          <ac:spMkLst>
            <pc:docMk/>
            <pc:sldMk cId="862267448" sldId="408"/>
            <ac:spMk id="51" creationId="{9D66A1B6-68E3-31AD-FF7F-34233CC6A690}"/>
          </ac:spMkLst>
        </pc:spChg>
        <pc:spChg chg="add mod">
          <ac:chgData name="Jeff Thies" userId="8cc19ffd055d15a7" providerId="LiveId" clId="{1935579D-E61B-4429-9F16-E6D5B1EDCEF7}" dt="2023-07-24T19:27:24.218" v="2156" actId="403"/>
          <ac:spMkLst>
            <pc:docMk/>
            <pc:sldMk cId="862267448" sldId="408"/>
            <ac:spMk id="52" creationId="{9AF3A605-0361-48EC-4F19-E8B5ABB2B1FB}"/>
          </ac:spMkLst>
        </pc:s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13" creationId="{7DF252CC-EE1B-9F8A-93A6-CD8A45508D11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14" creationId="{6B166C8D-08AF-9A67-4E8B-8FD88F6BAC50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18" creationId="{7E001579-EC48-4AE2-BFB4-95A87AAB1D1E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22" creationId="{B96A8BEC-2F53-5F71-FD1E-5EB3ABE7442A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26" creationId="{AF103E33-F5EF-093F-25F4-5A8D747B54C9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31" creationId="{B393BE55-626D-55CB-CFEA-3CCB37D788EC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35" creationId="{429B0296-AA05-9B36-F226-22EAF59AE650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39" creationId="{4604CB3D-FB34-2DCE-E16C-C1F0B390222F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43" creationId="{7B80D5C4-0C2E-9EE0-31F4-F42C81A1FC6A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47" creationId="{A958180B-BF47-28B5-64CA-037E9B99D7A0}"/>
          </ac:grpSpMkLst>
        </pc:grpChg>
        <pc:cxnChg chg="del">
          <ac:chgData name="Jeff Thies" userId="8cc19ffd055d15a7" providerId="LiveId" clId="{1935579D-E61B-4429-9F16-E6D5B1EDCEF7}" dt="2023-07-24T19:04:42.168" v="1803" actId="478"/>
          <ac:cxnSpMkLst>
            <pc:docMk/>
            <pc:sldMk cId="862267448" sldId="408"/>
            <ac:cxnSpMk id="4" creationId="{7CE945A9-F45B-B19C-4D86-877577906D6A}"/>
          </ac:cxnSpMkLst>
        </pc:cxnChg>
        <pc:cxnChg chg="del">
          <ac:chgData name="Jeff Thies" userId="8cc19ffd055d15a7" providerId="LiveId" clId="{1935579D-E61B-4429-9F16-E6D5B1EDCEF7}" dt="2023-07-24T19:04:33.813" v="1800" actId="478"/>
          <ac:cxnSpMkLst>
            <pc:docMk/>
            <pc:sldMk cId="862267448" sldId="408"/>
            <ac:cxnSpMk id="27" creationId="{EAA0A898-0E2E-E748-499C-FE04B32AE388}"/>
          </ac:cxnSpMkLst>
        </pc:cxnChg>
      </pc:sldChg>
      <pc:sldChg chg="addSp delSp modSp mod modNotesTx">
        <pc:chgData name="Jeff Thies" userId="8cc19ffd055d15a7" providerId="LiveId" clId="{1935579D-E61B-4429-9F16-E6D5B1EDCEF7}" dt="2023-07-24T21:21:19.664" v="2748" actId="20577"/>
        <pc:sldMkLst>
          <pc:docMk/>
          <pc:sldMk cId="3262406294" sldId="409"/>
        </pc:sldMkLst>
        <pc:spChg chg="add del mod">
          <ac:chgData name="Jeff Thies" userId="8cc19ffd055d15a7" providerId="LiveId" clId="{1935579D-E61B-4429-9F16-E6D5B1EDCEF7}" dt="2023-07-24T21:21:14.395" v="2747" actId="478"/>
          <ac:spMkLst>
            <pc:docMk/>
            <pc:sldMk cId="3262406294" sldId="409"/>
            <ac:spMk id="2" creationId="{8AB33C1F-6F49-72AA-8590-B4E90BF5B9F2}"/>
          </ac:spMkLst>
        </pc:spChg>
        <pc:spChg chg="mod">
          <ac:chgData name="Jeff Thies" userId="8cc19ffd055d15a7" providerId="LiveId" clId="{1935579D-E61B-4429-9F16-E6D5B1EDCEF7}" dt="2023-07-24T20:47:19.275" v="2342" actId="27636"/>
          <ac:spMkLst>
            <pc:docMk/>
            <pc:sldMk cId="3262406294" sldId="409"/>
            <ac:spMk id="3" creationId="{B65BD250-AB81-BB79-F302-2D68B7010E66}"/>
          </ac:spMkLst>
        </pc:spChg>
        <pc:spChg chg="add del mod">
          <ac:chgData name="Jeff Thies" userId="8cc19ffd055d15a7" providerId="LiveId" clId="{1935579D-E61B-4429-9F16-E6D5B1EDCEF7}" dt="2023-07-24T21:21:08.498" v="2745" actId="478"/>
          <ac:spMkLst>
            <pc:docMk/>
            <pc:sldMk cId="3262406294" sldId="409"/>
            <ac:spMk id="4" creationId="{47493A52-EA6A-E8F1-161D-68964E1F9701}"/>
          </ac:spMkLst>
        </pc:spChg>
        <pc:spChg chg="mod">
          <ac:chgData name="Jeff Thies" userId="8cc19ffd055d15a7" providerId="LiveId" clId="{1935579D-E61B-4429-9F16-E6D5B1EDCEF7}" dt="2023-07-24T21:00:03.525" v="2517" actId="1076"/>
          <ac:spMkLst>
            <pc:docMk/>
            <pc:sldMk cId="3262406294" sldId="409"/>
            <ac:spMk id="5" creationId="{9ACF2E5C-FE1E-1205-78E4-6CBFD05CF88E}"/>
          </ac:spMkLst>
        </pc:spChg>
        <pc:spChg chg="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10" creationId="{BE3AC99F-813F-0A6C-B78B-AF684E8F5AD0}"/>
          </ac:spMkLst>
        </pc:spChg>
        <pc:spChg chg="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11" creationId="{B24378F7-85A1-8937-4800-63DF62CF506D}"/>
          </ac:spMkLst>
        </pc:spChg>
        <pc:spChg chg="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12" creationId="{0093118D-DD8E-16C0-2DEB-0FF61394F907}"/>
          </ac:spMkLst>
        </pc:spChg>
        <pc:spChg chg="add del mod">
          <ac:chgData name="Jeff Thies" userId="8cc19ffd055d15a7" providerId="LiveId" clId="{1935579D-E61B-4429-9F16-E6D5B1EDCEF7}" dt="2023-07-24T20:51:22.974" v="2406" actId="478"/>
          <ac:spMkLst>
            <pc:docMk/>
            <pc:sldMk cId="3262406294" sldId="409"/>
            <ac:spMk id="60" creationId="{4DD9B5D0-DD0A-41BF-EE21-C395A659EA2D}"/>
          </ac:spMkLst>
        </pc:spChg>
        <pc:spChg chg="add del mod">
          <ac:chgData name="Jeff Thies" userId="8cc19ffd055d15a7" providerId="LiveId" clId="{1935579D-E61B-4429-9F16-E6D5B1EDCEF7}" dt="2023-07-24T20:51:19.251" v="2405" actId="478"/>
          <ac:spMkLst>
            <pc:docMk/>
            <pc:sldMk cId="3262406294" sldId="409"/>
            <ac:spMk id="61" creationId="{697F6DFF-2087-141D-4DED-DBF74BF053FC}"/>
          </ac:spMkLst>
        </pc:spChg>
        <pc:spChg chg="add mod">
          <ac:chgData name="Jeff Thies" userId="8cc19ffd055d15a7" providerId="LiveId" clId="{1935579D-E61B-4429-9F16-E6D5B1EDCEF7}" dt="2023-07-24T20:54:46.758" v="2470" actId="1076"/>
          <ac:spMkLst>
            <pc:docMk/>
            <pc:sldMk cId="3262406294" sldId="409"/>
            <ac:spMk id="67" creationId="{5E9980BB-5FDE-AB24-7944-506C28E26953}"/>
          </ac:spMkLst>
        </pc:spChg>
        <pc:spChg chg="add 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68" creationId="{14F31EB7-B98B-1CA0-E3F9-78FE648A2D3F}"/>
          </ac:spMkLst>
        </pc:spChg>
        <pc:spChg chg="add del mod topLvl">
          <ac:chgData name="Jeff Thies" userId="8cc19ffd055d15a7" providerId="LiveId" clId="{1935579D-E61B-4429-9F16-E6D5B1EDCEF7}" dt="2023-07-24T20:58:38.127" v="2501" actId="478"/>
          <ac:spMkLst>
            <pc:docMk/>
            <pc:sldMk cId="3262406294" sldId="409"/>
            <ac:spMk id="69" creationId="{AD712E70-BB5D-5AA9-B7EC-0E4FCE4B6F01}"/>
          </ac:spMkLst>
        </pc:spChg>
        <pc:spChg chg="mod">
          <ac:chgData name="Jeff Thies" userId="8cc19ffd055d15a7" providerId="LiveId" clId="{1935579D-E61B-4429-9F16-E6D5B1EDCEF7}" dt="2023-07-24T20:57:38.195" v="2488"/>
          <ac:spMkLst>
            <pc:docMk/>
            <pc:sldMk cId="3262406294" sldId="409"/>
            <ac:spMk id="72" creationId="{06B2ABC2-C5AB-F424-EF22-427322C31EC8}"/>
          </ac:spMkLst>
        </pc:spChg>
        <pc:spChg chg="mod">
          <ac:chgData name="Jeff Thies" userId="8cc19ffd055d15a7" providerId="LiveId" clId="{1935579D-E61B-4429-9F16-E6D5B1EDCEF7}" dt="2023-07-24T20:57:38.195" v="2488"/>
          <ac:spMkLst>
            <pc:docMk/>
            <pc:sldMk cId="3262406294" sldId="409"/>
            <ac:spMk id="73" creationId="{59F73CD2-23FE-6D24-5D38-038BEA80A47D}"/>
          </ac:spMkLst>
        </pc:spChg>
        <pc:spChg chg="mod">
          <ac:chgData name="Jeff Thies" userId="8cc19ffd055d15a7" providerId="LiveId" clId="{1935579D-E61B-4429-9F16-E6D5B1EDCEF7}" dt="2023-07-24T20:57:39.212" v="2489"/>
          <ac:spMkLst>
            <pc:docMk/>
            <pc:sldMk cId="3262406294" sldId="409"/>
            <ac:spMk id="75" creationId="{86611FF2-C837-5913-B4D7-A6AEB7C0CEAA}"/>
          </ac:spMkLst>
        </pc:spChg>
        <pc:spChg chg="mod">
          <ac:chgData name="Jeff Thies" userId="8cc19ffd055d15a7" providerId="LiveId" clId="{1935579D-E61B-4429-9F16-E6D5B1EDCEF7}" dt="2023-07-24T20:57:39.212" v="2489"/>
          <ac:spMkLst>
            <pc:docMk/>
            <pc:sldMk cId="3262406294" sldId="409"/>
            <ac:spMk id="76" creationId="{E39D738C-D9B1-672F-F0A8-186CB4F87FD4}"/>
          </ac:spMkLst>
        </pc:spChg>
        <pc:spChg chg="mod">
          <ac:chgData name="Jeff Thies" userId="8cc19ffd055d15a7" providerId="LiveId" clId="{1935579D-E61B-4429-9F16-E6D5B1EDCEF7}" dt="2023-07-24T20:57:39.790" v="2490"/>
          <ac:spMkLst>
            <pc:docMk/>
            <pc:sldMk cId="3262406294" sldId="409"/>
            <ac:spMk id="78" creationId="{2B2BAA41-5A50-1B3C-F799-DCA93BE2E086}"/>
          </ac:spMkLst>
        </pc:spChg>
        <pc:spChg chg="mod">
          <ac:chgData name="Jeff Thies" userId="8cc19ffd055d15a7" providerId="LiveId" clId="{1935579D-E61B-4429-9F16-E6D5B1EDCEF7}" dt="2023-07-24T20:57:39.790" v="2490"/>
          <ac:spMkLst>
            <pc:docMk/>
            <pc:sldMk cId="3262406294" sldId="409"/>
            <ac:spMk id="79" creationId="{FEE1187E-7439-9F59-56F8-474155A6EFE4}"/>
          </ac:spMkLst>
        </pc:spChg>
        <pc:spChg chg="mod">
          <ac:chgData name="Jeff Thies" userId="8cc19ffd055d15a7" providerId="LiveId" clId="{1935579D-E61B-4429-9F16-E6D5B1EDCEF7}" dt="2023-07-24T20:57:40.307" v="2491"/>
          <ac:spMkLst>
            <pc:docMk/>
            <pc:sldMk cId="3262406294" sldId="409"/>
            <ac:spMk id="81" creationId="{E81FF9A5-8B7F-BDE5-348B-73C26E98FA7A}"/>
          </ac:spMkLst>
        </pc:spChg>
        <pc:spChg chg="mod">
          <ac:chgData name="Jeff Thies" userId="8cc19ffd055d15a7" providerId="LiveId" clId="{1935579D-E61B-4429-9F16-E6D5B1EDCEF7}" dt="2023-07-24T20:57:40.307" v="2491"/>
          <ac:spMkLst>
            <pc:docMk/>
            <pc:sldMk cId="3262406294" sldId="409"/>
            <ac:spMk id="82" creationId="{905A4E66-5A9A-3D47-224F-259E3B7EAE42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88" creationId="{B488A3BA-2788-73D9-18DA-3C55EDBCF11F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89" creationId="{37FABBB9-FAC9-70F7-52D6-827507A67DFA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90" creationId="{97CC125E-0BCB-7611-ECDD-F054E9DD4A39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91" creationId="{2BB50D99-0351-88BD-91A9-2072DBE8B08E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3" creationId="{5B9EA779-4107-DFEE-A403-E05D10B883A9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4" creationId="{88A1B68F-1308-9DD1-5949-507E0579D99B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5" creationId="{509DC363-F5A8-B4C9-E015-72D453EE4EDF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6" creationId="{FF066F68-DDA6-819D-5891-E51772A4BD1C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98" creationId="{BE25E52D-8AC0-D239-5160-C808E3C3F843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99" creationId="{F36455F1-89AB-C1EC-339B-DCCD6BB7CC5B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100" creationId="{1B863029-5DA2-9E22-E924-0C05CFC08DC5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101" creationId="{93C5E921-7E55-F360-ADC8-96F2A63FBF5A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3" creationId="{57F2AD55-E686-17CD-2B96-14C96F89866D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4" creationId="{DB69C19D-4310-ED8B-1954-6A0C2A0A1651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5" creationId="{B15D9F76-7F08-FCEB-3CEE-B7EB218ADB67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6" creationId="{3634DCF7-8D84-950B-7AA6-D423363A034F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08" creationId="{8BF9E0AF-709D-D6A3-1D82-74737FB8EE3D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09" creationId="{A54F9F38-DBCD-B613-AB2E-0FAA7EA45A1C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10" creationId="{8D72D9EF-9B38-A556-AA6E-6D830878A56E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11" creationId="{8E96F329-E271-0291-9CFF-00A578263B5B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3" creationId="{4BB97B91-6064-4F7E-A4BD-F4573D4D9AA3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4" creationId="{23779C00-FA19-ABEC-0360-7626F9F3525D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5" creationId="{36EDC9DD-2E0B-F2F9-DA02-99FD2F5467EA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6" creationId="{97D39F4E-CDA6-1A54-448E-6A1FBE7D7F5B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18" creationId="{2F629255-A5C9-07FA-BF4B-BE8813CCD007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19" creationId="{788CC9F4-0FEA-5D84-9219-76EC7E4ADB64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20" creationId="{515FC8F1-AFF4-C3C9-FC1A-2D96AD1B33FE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21" creationId="{08354278-E10E-67A2-2B63-DBA61C2D3996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3" creationId="{FA067095-F9E7-DDEF-F31F-CFC598A6E286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4" creationId="{3A41513C-5886-AA52-3BCF-140C2CF929D8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5" creationId="{37DD987C-294A-E0DB-E007-12D828D81402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6" creationId="{7AA64E91-E751-F853-EE86-DA1DA7585AC5}"/>
          </ac:spMkLst>
        </pc:spChg>
        <pc:spChg chg="add mod">
          <ac:chgData name="Jeff Thies" userId="8cc19ffd055d15a7" providerId="LiveId" clId="{1935579D-E61B-4429-9F16-E6D5B1EDCEF7}" dt="2023-07-24T21:21:19.664" v="2748" actId="20577"/>
          <ac:spMkLst>
            <pc:docMk/>
            <pc:sldMk cId="3262406294" sldId="409"/>
            <ac:spMk id="130" creationId="{000A7F24-C9BC-8580-DF13-ABEF904A78D6}"/>
          </ac:spMkLst>
        </pc:spChg>
        <pc:grpChg chg="del mod">
          <ac:chgData name="Jeff Thies" userId="8cc19ffd055d15a7" providerId="LiveId" clId="{1935579D-E61B-4429-9F16-E6D5B1EDCEF7}" dt="2023-07-24T20:58:43.510" v="2502" actId="165"/>
          <ac:grpSpMkLst>
            <pc:docMk/>
            <pc:sldMk cId="3262406294" sldId="409"/>
            <ac:grpSpMk id="13" creationId="{7DF252CC-EE1B-9F8A-93A6-CD8A45508D11}"/>
          </ac:grpSpMkLst>
        </pc:grpChg>
        <pc:grpChg chg="del mod">
          <ac:chgData name="Jeff Thies" userId="8cc19ffd055d15a7" providerId="LiveId" clId="{1935579D-E61B-4429-9F16-E6D5B1EDCEF7}" dt="2023-07-24T20:59:28.739" v="2505" actId="478"/>
          <ac:grpSpMkLst>
            <pc:docMk/>
            <pc:sldMk cId="3262406294" sldId="409"/>
            <ac:grpSpMk id="14" creationId="{6B166C8D-08AF-9A67-4E8B-8FD88F6BAC50}"/>
          </ac:grpSpMkLst>
        </pc:grpChg>
        <pc:grpChg chg="del mod">
          <ac:chgData name="Jeff Thies" userId="8cc19ffd055d15a7" providerId="LiveId" clId="{1935579D-E61B-4429-9F16-E6D5B1EDCEF7}" dt="2023-07-24T20:59:30.132" v="2506" actId="478"/>
          <ac:grpSpMkLst>
            <pc:docMk/>
            <pc:sldMk cId="3262406294" sldId="409"/>
            <ac:grpSpMk id="18" creationId="{7E001579-EC48-4AE2-BFB4-95A87AAB1D1E}"/>
          </ac:grpSpMkLst>
        </pc:grpChg>
        <pc:grpChg chg="del mod">
          <ac:chgData name="Jeff Thies" userId="8cc19ffd055d15a7" providerId="LiveId" clId="{1935579D-E61B-4429-9F16-E6D5B1EDCEF7}" dt="2023-07-24T20:59:31.211" v="2507" actId="478"/>
          <ac:grpSpMkLst>
            <pc:docMk/>
            <pc:sldMk cId="3262406294" sldId="409"/>
            <ac:grpSpMk id="22" creationId="{B96A8BEC-2F53-5F71-FD1E-5EB3ABE7442A}"/>
          </ac:grpSpMkLst>
        </pc:grpChg>
        <pc:grpChg chg="del mod">
          <ac:chgData name="Jeff Thies" userId="8cc19ffd055d15a7" providerId="LiveId" clId="{1935579D-E61B-4429-9F16-E6D5B1EDCEF7}" dt="2023-07-24T20:59:32.306" v="2508" actId="478"/>
          <ac:grpSpMkLst>
            <pc:docMk/>
            <pc:sldMk cId="3262406294" sldId="409"/>
            <ac:grpSpMk id="26" creationId="{AF103E33-F5EF-093F-25F4-5A8D747B54C9}"/>
          </ac:grpSpMkLst>
        </pc:grpChg>
        <pc:grpChg chg="del mod">
          <ac:chgData name="Jeff Thies" userId="8cc19ffd055d15a7" providerId="LiveId" clId="{1935579D-E61B-4429-9F16-E6D5B1EDCEF7}" dt="2023-07-24T20:59:33.967" v="2509" actId="478"/>
          <ac:grpSpMkLst>
            <pc:docMk/>
            <pc:sldMk cId="3262406294" sldId="409"/>
            <ac:grpSpMk id="31" creationId="{B393BE55-626D-55CB-CFEA-3CCB37D788EC}"/>
          </ac:grpSpMkLst>
        </pc:grpChg>
        <pc:grpChg chg="del mod">
          <ac:chgData name="Jeff Thies" userId="8cc19ffd055d15a7" providerId="LiveId" clId="{1935579D-E61B-4429-9F16-E6D5B1EDCEF7}" dt="2023-07-24T20:59:35.329" v="2510" actId="478"/>
          <ac:grpSpMkLst>
            <pc:docMk/>
            <pc:sldMk cId="3262406294" sldId="409"/>
            <ac:grpSpMk id="35" creationId="{429B0296-AA05-9B36-F226-22EAF59AE650}"/>
          </ac:grpSpMkLst>
        </pc:grpChg>
        <pc:grpChg chg="del mod">
          <ac:chgData name="Jeff Thies" userId="8cc19ffd055d15a7" providerId="LiveId" clId="{1935579D-E61B-4429-9F16-E6D5B1EDCEF7}" dt="2023-07-24T20:59:48.754" v="2512" actId="478"/>
          <ac:grpSpMkLst>
            <pc:docMk/>
            <pc:sldMk cId="3262406294" sldId="409"/>
            <ac:grpSpMk id="39" creationId="{4604CB3D-FB34-2DCE-E16C-C1F0B390222F}"/>
          </ac:grpSpMkLst>
        </pc:grpChg>
        <pc:grpChg chg="del mod">
          <ac:chgData name="Jeff Thies" userId="8cc19ffd055d15a7" providerId="LiveId" clId="{1935579D-E61B-4429-9F16-E6D5B1EDCEF7}" dt="2023-07-24T20:59:49.989" v="2513" actId="478"/>
          <ac:grpSpMkLst>
            <pc:docMk/>
            <pc:sldMk cId="3262406294" sldId="409"/>
            <ac:grpSpMk id="43" creationId="{7B80D5C4-0C2E-9EE0-31F4-F42C81A1FC6A}"/>
          </ac:grpSpMkLst>
        </pc:grpChg>
        <pc:grpChg chg="del mod">
          <ac:chgData name="Jeff Thies" userId="8cc19ffd055d15a7" providerId="LiveId" clId="{1935579D-E61B-4429-9F16-E6D5B1EDCEF7}" dt="2023-07-24T20:59:51.304" v="2514" actId="478"/>
          <ac:grpSpMkLst>
            <pc:docMk/>
            <pc:sldMk cId="3262406294" sldId="409"/>
            <ac:grpSpMk id="47" creationId="{A958180B-BF47-28B5-64CA-037E9B99D7A0}"/>
          </ac:grpSpMkLst>
        </pc:grpChg>
        <pc:grpChg chg="add del mod">
          <ac:chgData name="Jeff Thies" userId="8cc19ffd055d15a7" providerId="LiveId" clId="{1935579D-E61B-4429-9F16-E6D5B1EDCEF7}" dt="2023-07-24T20:58:34.778" v="2500" actId="165"/>
          <ac:grpSpMkLst>
            <pc:docMk/>
            <pc:sldMk cId="3262406294" sldId="409"/>
            <ac:grpSpMk id="70" creationId="{6414A99E-E801-D6C4-A5D9-476D370346B7}"/>
          </ac:grpSpMkLst>
        </pc:grpChg>
        <pc:grpChg chg="add del mod">
          <ac:chgData name="Jeff Thies" userId="8cc19ffd055d15a7" providerId="LiveId" clId="{1935579D-E61B-4429-9F16-E6D5B1EDCEF7}" dt="2023-07-24T20:58:28.692" v="2499" actId="478"/>
          <ac:grpSpMkLst>
            <pc:docMk/>
            <pc:sldMk cId="3262406294" sldId="409"/>
            <ac:grpSpMk id="71" creationId="{1053A1B2-89DD-D060-0586-A8E54FAB205A}"/>
          </ac:grpSpMkLst>
        </pc:grpChg>
        <pc:grpChg chg="add del mod">
          <ac:chgData name="Jeff Thies" userId="8cc19ffd055d15a7" providerId="LiveId" clId="{1935579D-E61B-4429-9F16-E6D5B1EDCEF7}" dt="2023-07-24T20:58:16.956" v="2496" actId="478"/>
          <ac:grpSpMkLst>
            <pc:docMk/>
            <pc:sldMk cId="3262406294" sldId="409"/>
            <ac:grpSpMk id="74" creationId="{3446E4E3-6B8E-0E10-A3AE-4488B7528120}"/>
          </ac:grpSpMkLst>
        </pc:grpChg>
        <pc:grpChg chg="add del mod">
          <ac:chgData name="Jeff Thies" userId="8cc19ffd055d15a7" providerId="LiveId" clId="{1935579D-E61B-4429-9F16-E6D5B1EDCEF7}" dt="2023-07-24T20:58:19.369" v="2497" actId="478"/>
          <ac:grpSpMkLst>
            <pc:docMk/>
            <pc:sldMk cId="3262406294" sldId="409"/>
            <ac:grpSpMk id="77" creationId="{B26D1DCC-A30C-5447-FCBD-62DFFF544989}"/>
          </ac:grpSpMkLst>
        </pc:grpChg>
        <pc:grpChg chg="add del mod">
          <ac:chgData name="Jeff Thies" userId="8cc19ffd055d15a7" providerId="LiveId" clId="{1935579D-E61B-4429-9F16-E6D5B1EDCEF7}" dt="2023-07-24T20:58:21.589" v="2498" actId="478"/>
          <ac:grpSpMkLst>
            <pc:docMk/>
            <pc:sldMk cId="3262406294" sldId="409"/>
            <ac:grpSpMk id="80" creationId="{6046932A-7C2E-7D7A-674A-F04B5EF25DB8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86" creationId="{17BB1DE6-4B4B-18C6-BD08-656FD53623C4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87" creationId="{C2338475-7CC4-316B-7CC9-22C701F5C798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92" creationId="{49CE7F0C-3293-5C1A-BAEA-9156370E4B24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97" creationId="{F8FAB7B6-B19C-F7A3-0861-B0D82DCD82ED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02" creationId="{F62F00EF-9C62-EC5F-8830-877AF05D5597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07" creationId="{A764C418-68F4-9FFD-F53C-ECDF585A08FF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12" creationId="{3D63A078-653E-4C46-FEEE-AE0B83B6C99D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17" creationId="{6B20FC93-1D37-8DDC-6F47-25814050208D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22" creationId="{3C223A6F-92D1-CE7E-0C37-2A45C8854CF3}"/>
          </ac:grpSpMkLst>
        </pc:grpChg>
        <pc:cxnChg chg="add del mod">
          <ac:chgData name="Jeff Thies" userId="8cc19ffd055d15a7" providerId="LiveId" clId="{1935579D-E61B-4429-9F16-E6D5B1EDCEF7}" dt="2023-07-24T21:21:11.768" v="2746" actId="478"/>
          <ac:cxnSpMkLst>
            <pc:docMk/>
            <pc:sldMk cId="3262406294" sldId="409"/>
            <ac:cxnSpMk id="7" creationId="{37083ACF-D022-8BF5-8A12-96E8624A590C}"/>
          </ac:cxnSpMkLst>
        </pc:cxnChg>
      </pc:sldChg>
      <pc:sldChg chg="addSp delSp modSp mod">
        <pc:chgData name="Jeff Thies" userId="8cc19ffd055d15a7" providerId="LiveId" clId="{1935579D-E61B-4429-9F16-E6D5B1EDCEF7}" dt="2023-07-24T21:17:25.105" v="2743" actId="207"/>
        <pc:sldMkLst>
          <pc:docMk/>
          <pc:sldMk cId="24296118" sldId="410"/>
        </pc:sldMkLst>
        <pc:spChg chg="del">
          <ac:chgData name="Jeff Thies" userId="8cc19ffd055d15a7" providerId="LiveId" clId="{1935579D-E61B-4429-9F16-E6D5B1EDCEF7}" dt="2023-07-24T21:11:27.701" v="2632" actId="478"/>
          <ac:spMkLst>
            <pc:docMk/>
            <pc:sldMk cId="24296118" sldId="410"/>
            <ac:spMk id="2" creationId="{8AB33C1F-6F49-72AA-8590-B4E90BF5B9F2}"/>
          </ac:spMkLst>
        </pc:spChg>
        <pc:spChg chg="del mod">
          <ac:chgData name="Jeff Thies" userId="8cc19ffd055d15a7" providerId="LiveId" clId="{1935579D-E61B-4429-9F16-E6D5B1EDCEF7}" dt="2023-07-24T21:11:21.805" v="2630" actId="478"/>
          <ac:spMkLst>
            <pc:docMk/>
            <pc:sldMk cId="24296118" sldId="410"/>
            <ac:spMk id="4" creationId="{47493A52-EA6A-E8F1-161D-68964E1F9701}"/>
          </ac:spMkLst>
        </pc:spChg>
        <pc:spChg chg="mod">
          <ac:chgData name="Jeff Thies" userId="8cc19ffd055d15a7" providerId="LiveId" clId="{1935579D-E61B-4429-9F16-E6D5B1EDCEF7}" dt="2023-07-24T21:11:58.835" v="2636" actId="1076"/>
          <ac:spMkLst>
            <pc:docMk/>
            <pc:sldMk cId="24296118" sldId="410"/>
            <ac:spMk id="5" creationId="{9ACF2E5C-FE1E-1205-78E4-6CBFD05CF88E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13" creationId="{7678E244-A062-8E5E-7929-FF8FF4B63B51}"/>
          </ac:spMkLst>
        </pc:spChg>
        <pc:spChg chg="mod">
          <ac:chgData name="Jeff Thies" userId="8cc19ffd055d15a7" providerId="LiveId" clId="{1935579D-E61B-4429-9F16-E6D5B1EDCEF7}" dt="2023-07-24T21:14:05.041" v="2672" actId="1076"/>
          <ac:spMkLst>
            <pc:docMk/>
            <pc:sldMk cId="24296118" sldId="410"/>
            <ac:spMk id="14" creationId="{0F18E155-64A0-F849-585A-040A4E84D4A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4" creationId="{5958DBD2-F3BE-0E94-0B4F-0861183AA65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5" creationId="{7CEF903F-782C-79FA-722C-7C4EBA7D45FD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6" creationId="{D4744ECC-94E4-E19D-761B-E7AC3E3D728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7" creationId="{DB64BA75-DCC1-AB40-DCC3-5EBF6249A37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8" creationId="{6386AC44-AA8D-87EF-53DC-25502070FC6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9" creationId="{1D9F29F1-C6DF-5752-FD3D-38A09C75B8B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0" creationId="{645BBB35-31B3-27E7-CAE7-A3ADB69A5F1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1" creationId="{79097755-F5AB-FE4A-7A05-7C38D3BA20A0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2" creationId="{7DBD5599-8A86-5162-15A9-BC43B66C373E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3" creationId="{B757BD1B-1B43-C823-B2A5-3DB13E294E5D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4" creationId="{938F3496-4487-0C76-D359-AE5D17132D6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5" creationId="{2274A02F-6BB7-023B-D79B-25E17093A79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6" creationId="{127F3E93-80D1-7B0C-5DE0-DC8D7E9E1F95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7" creationId="{3E54CE5F-18AA-BD00-E4BF-B7C9BABCC528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8" creationId="{AB648EEE-F276-50CB-1E40-ADC35FECF7B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9" creationId="{40D829A0-C45A-07C0-1D22-593DB15D0B1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0" creationId="{5B6BFA95-25CA-D9AC-8C05-57CB47BDDA6D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1" creationId="{A9CE1C35-E7F7-C1C3-3B59-050EC85A381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2" creationId="{CD1C7768-124F-255D-B522-E85159C96096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3" creationId="{1DBED664-8BC6-6756-7C40-09004BE35CAB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4" creationId="{999F3BE5-2FAC-8346-7356-03AC35E9D930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5" creationId="{338BD299-7100-1F43-5D79-B50A59394D4E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6" creationId="{1F507316-1CE2-F17D-4067-E99008723340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7" creationId="{FBFB3C97-EDBA-1F70-42D3-788798D594A1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8" creationId="{71564883-44E4-B269-E786-064E7898C36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9" creationId="{AFB48185-9032-5DED-A3F6-735F3C01204F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0" creationId="{B19011A8-D330-2970-1A0D-B637913C8BF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1" creationId="{702D1B37-4415-2FF2-0464-DFAD235412E4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2" creationId="{88C17DB5-F2B9-8A6D-6DE4-FDBFBE96175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3" creationId="{DB30583E-2087-ACAA-6969-6A2B5BBD937A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4" creationId="{31AE3CEC-30FB-E3F7-7C9C-772002D2688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5" creationId="{1DE22138-E0D7-86AD-2022-38A6D3D8E479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6" creationId="{7D40BF5A-8C55-71CC-15CA-9F473773871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7" creationId="{30375375-024B-6FF6-453D-CCE5E1D8E7E4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8" creationId="{448AA3F0-32A5-2515-D68D-46A3F5E9151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9" creationId="{6CB2337F-CE66-E3AA-89CB-825885A3321F}"/>
          </ac:spMkLst>
        </pc:spChg>
        <pc:spChg chg="add del mod">
          <ac:chgData name="Jeff Thies" userId="8cc19ffd055d15a7" providerId="LiveId" clId="{1935579D-E61B-4429-9F16-E6D5B1EDCEF7}" dt="2023-07-24T21:15:40.698" v="2679" actId="478"/>
          <ac:spMkLst>
            <pc:docMk/>
            <pc:sldMk cId="24296118" sldId="410"/>
            <ac:spMk id="60" creationId="{1F3A4160-22BB-3B27-E2C1-6160A9AF4BDE}"/>
          </ac:spMkLst>
        </pc:spChg>
        <pc:spChg chg="mod">
          <ac:chgData name="Jeff Thies" userId="8cc19ffd055d15a7" providerId="LiveId" clId="{1935579D-E61B-4429-9F16-E6D5B1EDCEF7}" dt="2023-07-24T21:12:07.989" v="2639" actId="404"/>
          <ac:spMkLst>
            <pc:docMk/>
            <pc:sldMk cId="24296118" sldId="410"/>
            <ac:spMk id="67" creationId="{5E9980BB-5FDE-AB24-7944-506C28E26953}"/>
          </ac:spMkLst>
        </pc:spChg>
        <pc:spChg chg="del">
          <ac:chgData name="Jeff Thies" userId="8cc19ffd055d15a7" providerId="LiveId" clId="{1935579D-E61B-4429-9F16-E6D5B1EDCEF7}" dt="2023-07-24T21:11:32.410" v="2633" actId="478"/>
          <ac:spMkLst>
            <pc:docMk/>
            <pc:sldMk cId="24296118" sldId="410"/>
            <ac:spMk id="130" creationId="{000A7F24-C9BC-8580-DF13-ABEF904A78D6}"/>
          </ac:spMkLst>
        </pc:spChg>
        <pc:grpChg chg="add mod">
          <ac:chgData name="Jeff Thies" userId="8cc19ffd055d15a7" providerId="LiveId" clId="{1935579D-E61B-4429-9F16-E6D5B1EDCEF7}" dt="2023-07-24T21:14:16.329" v="2673" actId="1076"/>
          <ac:grpSpMkLst>
            <pc:docMk/>
            <pc:sldMk cId="24296118" sldId="410"/>
            <ac:grpSpMk id="8" creationId="{1D72E5F1-585E-FBFC-C8F5-9143BBADA111}"/>
          </ac:grpSpMkLst>
        </pc:grpChg>
        <pc:grpChg chg="add mod">
          <ac:chgData name="Jeff Thies" userId="8cc19ffd055d15a7" providerId="LiveId" clId="{1935579D-E61B-4429-9F16-E6D5B1EDCEF7}" dt="2023-07-24T21:14:20.535" v="2674" actId="1076"/>
          <ac:grpSpMkLst>
            <pc:docMk/>
            <pc:sldMk cId="24296118" sldId="410"/>
            <ac:grpSpMk id="9" creationId="{8296E3E3-EB29-CFBF-2338-B42430B925E9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5" creationId="{DAE843D5-67D0-C319-1B0D-C3D306B7FFB0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6" creationId="{7467CC7C-6715-6060-2B2F-4E5756741E33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7" creationId="{4877835F-F40F-BB9D-A79E-4E376F1DFB94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8" creationId="{762A8F4F-A261-AA70-975B-486E485D172E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9" creationId="{CDB2E59C-1AD0-779A-A537-1E575AAEAAF2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0" creationId="{4CB57D39-FDA1-6EC1-7784-34464B5077D6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1" creationId="{B54704B8-7DE5-80CB-D0FD-8180913AA32B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2" creationId="{84671B55-E3FA-B5B5-1791-34C3BCA81A56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3" creationId="{39D4ED67-8E2D-C213-821A-E16F313E6078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86" creationId="{17BB1DE6-4B4B-18C6-BD08-656FD53623C4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87" creationId="{C2338475-7CC4-316B-7CC9-22C701F5C798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92" creationId="{49CE7F0C-3293-5C1A-BAEA-9156370E4B24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97" creationId="{F8FAB7B6-B19C-F7A3-0861-B0D82DCD82ED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02" creationId="{F62F00EF-9C62-EC5F-8830-877AF05D5597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07" creationId="{A764C418-68F4-9FFD-F53C-ECDF585A08FF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12" creationId="{3D63A078-653E-4C46-FEEE-AE0B83B6C99D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17" creationId="{6B20FC93-1D37-8DDC-6F47-25814050208D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22" creationId="{3C223A6F-92D1-CE7E-0C37-2A45C8854CF3}"/>
          </ac:grpSpMkLst>
        </pc:grpChg>
        <pc:picChg chg="add mod">
          <ac:chgData name="Jeff Thies" userId="8cc19ffd055d15a7" providerId="LiveId" clId="{1935579D-E61B-4429-9F16-E6D5B1EDCEF7}" dt="2023-07-24T21:17:25.105" v="2743" actId="207"/>
          <ac:picMkLst>
            <pc:docMk/>
            <pc:sldMk cId="24296118" sldId="410"/>
            <ac:picMk id="62" creationId="{31B357BD-1EDE-7BCA-813F-FCDD5592E095}"/>
          </ac:picMkLst>
        </pc:picChg>
        <pc:cxnChg chg="del mod">
          <ac:chgData name="Jeff Thies" userId="8cc19ffd055d15a7" providerId="LiveId" clId="{1935579D-E61B-4429-9F16-E6D5B1EDCEF7}" dt="2023-07-24T21:11:25.246" v="2631" actId="478"/>
          <ac:cxnSpMkLst>
            <pc:docMk/>
            <pc:sldMk cId="24296118" sldId="410"/>
            <ac:cxnSpMk id="7" creationId="{37083ACF-D022-8BF5-8A12-96E8624A590C}"/>
          </ac:cxnSpMkLst>
        </pc:cxnChg>
      </pc:sldChg>
      <pc:sldChg chg="del">
        <pc:chgData name="Jeff Thies" userId="8cc19ffd055d15a7" providerId="LiveId" clId="{1935579D-E61B-4429-9F16-E6D5B1EDCEF7}" dt="2023-07-24T19:27:58.731" v="2158" actId="47"/>
        <pc:sldMkLst>
          <pc:docMk/>
          <pc:sldMk cId="2385178560" sldId="410"/>
        </pc:sldMkLst>
      </pc:sldChg>
      <pc:sldChg chg="delSp mod">
        <pc:chgData name="Jeff Thies" userId="8cc19ffd055d15a7" providerId="LiveId" clId="{1935579D-E61B-4429-9F16-E6D5B1EDCEF7}" dt="2023-07-24T21:18:02.070" v="2744" actId="478"/>
        <pc:sldMkLst>
          <pc:docMk/>
          <pc:sldMk cId="3583535320" sldId="411"/>
        </pc:sldMkLst>
        <pc:picChg chg="del">
          <ac:chgData name="Jeff Thies" userId="8cc19ffd055d15a7" providerId="LiveId" clId="{1935579D-E61B-4429-9F16-E6D5B1EDCEF7}" dt="2023-07-24T21:18:02.070" v="2744" actId="478"/>
          <ac:picMkLst>
            <pc:docMk/>
            <pc:sldMk cId="3583535320" sldId="411"/>
            <ac:picMk id="62" creationId="{31B357BD-1EDE-7BCA-813F-FCDD5592E095}"/>
          </ac:picMkLst>
        </pc:picChg>
      </pc:sldChg>
      <pc:sldChg chg="addSp modSp mod">
        <pc:chgData name="Jeff Thies" userId="8cc19ffd055d15a7" providerId="LiveId" clId="{1935579D-E61B-4429-9F16-E6D5B1EDCEF7}" dt="2023-07-29T17:24:04.209" v="3981" actId="20577"/>
        <pc:sldMkLst>
          <pc:docMk/>
          <pc:sldMk cId="29081547" sldId="413"/>
        </pc:sldMkLst>
        <pc:spChg chg="mod">
          <ac:chgData name="Jeff Thies" userId="8cc19ffd055d15a7" providerId="LiveId" clId="{1935579D-E61B-4429-9F16-E6D5B1EDCEF7}" dt="2023-07-29T17:21:04.638" v="3921" actId="1036"/>
          <ac:spMkLst>
            <pc:docMk/>
            <pc:sldMk cId="29081547" sldId="413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9T16:50:56.054" v="2909" actId="27636"/>
          <ac:spMkLst>
            <pc:docMk/>
            <pc:sldMk cId="29081547" sldId="413"/>
            <ac:spMk id="3" creationId="{B65BD250-AB81-BB79-F302-2D68B7010E66}"/>
          </ac:spMkLst>
        </pc:spChg>
        <pc:spChg chg="add mod">
          <ac:chgData name="Jeff Thies" userId="8cc19ffd055d15a7" providerId="LiveId" clId="{1935579D-E61B-4429-9F16-E6D5B1EDCEF7}" dt="2023-07-29T17:24:04.209" v="3981" actId="20577"/>
          <ac:spMkLst>
            <pc:docMk/>
            <pc:sldMk cId="29081547" sldId="413"/>
            <ac:spMk id="4" creationId="{0B8011EA-3FC1-2E81-1DD1-D4F3933E811F}"/>
          </ac:spMkLst>
        </pc:spChg>
        <pc:spChg chg="add mod">
          <ac:chgData name="Jeff Thies" userId="8cc19ffd055d15a7" providerId="LiveId" clId="{1935579D-E61B-4429-9F16-E6D5B1EDCEF7}" dt="2023-07-29T17:23:29.898" v="3954" actId="20577"/>
          <ac:spMkLst>
            <pc:docMk/>
            <pc:sldMk cId="29081547" sldId="413"/>
            <ac:spMk id="5" creationId="{4B5B1E41-CB09-4A22-C77D-700866770DED}"/>
          </ac:spMkLst>
        </pc:spChg>
        <pc:spChg chg="add mod">
          <ac:chgData name="Jeff Thies" userId="8cc19ffd055d15a7" providerId="LiveId" clId="{1935579D-E61B-4429-9F16-E6D5B1EDCEF7}" dt="2023-07-29T17:21:04.638" v="3921" actId="1036"/>
          <ac:spMkLst>
            <pc:docMk/>
            <pc:sldMk cId="29081547" sldId="413"/>
            <ac:spMk id="6" creationId="{57C1BC16-0429-7C66-2011-BD16499CDE75}"/>
          </ac:spMkLst>
        </pc:spChg>
      </pc:sldChg>
    </pc:docChg>
  </pc:docChgLst>
  <pc:docChgLst>
    <pc:chgData name="Jeff Thies" userId="8cc19ffd055d15a7" providerId="LiveId" clId="{7F88016F-BB25-4309-827D-991B1BC82420}"/>
    <pc:docChg chg="undo custSel addSld delSld">
      <pc:chgData name="Jeff Thies" userId="8cc19ffd055d15a7" providerId="LiveId" clId="{7F88016F-BB25-4309-827D-991B1BC82420}" dt="2023-10-27T11:01:29.650" v="29" actId="47"/>
      <pc:docMkLst>
        <pc:docMk/>
      </pc:docMkLst>
      <pc:sldChg chg="del">
        <pc:chgData name="Jeff Thies" userId="8cc19ffd055d15a7" providerId="LiveId" clId="{7F88016F-BB25-4309-827D-991B1BC82420}" dt="2023-10-27T10:58:41.951" v="1" actId="47"/>
        <pc:sldMkLst>
          <pc:docMk/>
          <pc:sldMk cId="660891560" sldId="425"/>
        </pc:sldMkLst>
      </pc:sldChg>
      <pc:sldChg chg="del">
        <pc:chgData name="Jeff Thies" userId="8cc19ffd055d15a7" providerId="LiveId" clId="{7F88016F-BB25-4309-827D-991B1BC82420}" dt="2023-10-27T10:59:07.918" v="6" actId="47"/>
        <pc:sldMkLst>
          <pc:docMk/>
          <pc:sldMk cId="2231442525" sldId="434"/>
        </pc:sldMkLst>
      </pc:sldChg>
      <pc:sldChg chg="del">
        <pc:chgData name="Jeff Thies" userId="8cc19ffd055d15a7" providerId="LiveId" clId="{7F88016F-BB25-4309-827D-991B1BC82420}" dt="2023-10-27T10:59:28.096" v="8" actId="47"/>
        <pc:sldMkLst>
          <pc:docMk/>
          <pc:sldMk cId="982526494" sldId="435"/>
        </pc:sldMkLst>
      </pc:sldChg>
      <pc:sldChg chg="del">
        <pc:chgData name="Jeff Thies" userId="8cc19ffd055d15a7" providerId="LiveId" clId="{7F88016F-BB25-4309-827D-991B1BC82420}" dt="2023-10-27T11:00:50.606" v="15" actId="47"/>
        <pc:sldMkLst>
          <pc:docMk/>
          <pc:sldMk cId="2646029587" sldId="436"/>
        </pc:sldMkLst>
      </pc:sldChg>
      <pc:sldChg chg="del">
        <pc:chgData name="Jeff Thies" userId="8cc19ffd055d15a7" providerId="LiveId" clId="{7F88016F-BB25-4309-827D-991B1BC82420}" dt="2023-10-27T11:00:01.493" v="9" actId="47"/>
        <pc:sldMkLst>
          <pc:docMk/>
          <pc:sldMk cId="1861569947" sldId="437"/>
        </pc:sldMkLst>
      </pc:sldChg>
      <pc:sldChg chg="del">
        <pc:chgData name="Jeff Thies" userId="8cc19ffd055d15a7" providerId="LiveId" clId="{7F88016F-BB25-4309-827D-991B1BC82420}" dt="2023-10-27T11:00:29.262" v="10" actId="47"/>
        <pc:sldMkLst>
          <pc:docMk/>
          <pc:sldMk cId="4247828999" sldId="438"/>
        </pc:sldMkLst>
      </pc:sldChg>
      <pc:sldChg chg="del">
        <pc:chgData name="Jeff Thies" userId="8cc19ffd055d15a7" providerId="LiveId" clId="{7F88016F-BB25-4309-827D-991B1BC82420}" dt="2023-10-27T11:00:39.944" v="13" actId="47"/>
        <pc:sldMkLst>
          <pc:docMk/>
          <pc:sldMk cId="4235266597" sldId="439"/>
        </pc:sldMkLst>
      </pc:sldChg>
      <pc:sldChg chg="del">
        <pc:chgData name="Jeff Thies" userId="8cc19ffd055d15a7" providerId="LiveId" clId="{7F88016F-BB25-4309-827D-991B1BC82420}" dt="2023-10-27T11:00:43.035" v="14" actId="47"/>
        <pc:sldMkLst>
          <pc:docMk/>
          <pc:sldMk cId="1479833488" sldId="440"/>
        </pc:sldMkLst>
      </pc:sldChg>
      <pc:sldChg chg="add del">
        <pc:chgData name="Jeff Thies" userId="8cc19ffd055d15a7" providerId="LiveId" clId="{7F88016F-BB25-4309-827D-991B1BC82420}" dt="2023-10-27T11:00:35.845" v="12" actId="47"/>
        <pc:sldMkLst>
          <pc:docMk/>
          <pc:sldMk cId="1010200407" sldId="441"/>
        </pc:sldMkLst>
      </pc:sldChg>
      <pc:sldChg chg="del">
        <pc:chgData name="Jeff Thies" userId="8cc19ffd055d15a7" providerId="LiveId" clId="{7F88016F-BB25-4309-827D-991B1BC82420}" dt="2023-10-27T11:00:01.493" v="9" actId="47"/>
        <pc:sldMkLst>
          <pc:docMk/>
          <pc:sldMk cId="2000735402" sldId="442"/>
        </pc:sldMkLst>
      </pc:sldChg>
      <pc:sldChg chg="del">
        <pc:chgData name="Jeff Thies" userId="8cc19ffd055d15a7" providerId="LiveId" clId="{7F88016F-BB25-4309-827D-991B1BC82420}" dt="2023-10-27T11:00:01.493" v="9" actId="47"/>
        <pc:sldMkLst>
          <pc:docMk/>
          <pc:sldMk cId="1280332151" sldId="443"/>
        </pc:sldMkLst>
      </pc:sldChg>
      <pc:sldChg chg="del">
        <pc:chgData name="Jeff Thies" userId="8cc19ffd055d15a7" providerId="LiveId" clId="{7F88016F-BB25-4309-827D-991B1BC82420}" dt="2023-10-27T10:58:38.127" v="0" actId="47"/>
        <pc:sldMkLst>
          <pc:docMk/>
          <pc:sldMk cId="4279995693" sldId="445"/>
        </pc:sldMkLst>
      </pc:sldChg>
      <pc:sldChg chg="del">
        <pc:chgData name="Jeff Thies" userId="8cc19ffd055d15a7" providerId="LiveId" clId="{7F88016F-BB25-4309-827D-991B1BC82420}" dt="2023-10-27T10:58:44.617" v="2" actId="47"/>
        <pc:sldMkLst>
          <pc:docMk/>
          <pc:sldMk cId="1139278893" sldId="446"/>
        </pc:sldMkLst>
      </pc:sldChg>
      <pc:sldChg chg="del">
        <pc:chgData name="Jeff Thies" userId="8cc19ffd055d15a7" providerId="LiveId" clId="{7F88016F-BB25-4309-827D-991B1BC82420}" dt="2023-10-27T10:58:45.263" v="3" actId="47"/>
        <pc:sldMkLst>
          <pc:docMk/>
          <pc:sldMk cId="280672728" sldId="447"/>
        </pc:sldMkLst>
      </pc:sldChg>
      <pc:sldChg chg="del">
        <pc:chgData name="Jeff Thies" userId="8cc19ffd055d15a7" providerId="LiveId" clId="{7F88016F-BB25-4309-827D-991B1BC82420}" dt="2023-10-27T10:58:47.506" v="4" actId="47"/>
        <pc:sldMkLst>
          <pc:docMk/>
          <pc:sldMk cId="2557868159" sldId="448"/>
        </pc:sldMkLst>
      </pc:sldChg>
      <pc:sldChg chg="del">
        <pc:chgData name="Jeff Thies" userId="8cc19ffd055d15a7" providerId="LiveId" clId="{7F88016F-BB25-4309-827D-991B1BC82420}" dt="2023-10-27T10:58:49.190" v="5" actId="47"/>
        <pc:sldMkLst>
          <pc:docMk/>
          <pc:sldMk cId="2874767752" sldId="449"/>
        </pc:sldMkLst>
      </pc:sldChg>
      <pc:sldChg chg="del">
        <pc:chgData name="Jeff Thies" userId="8cc19ffd055d15a7" providerId="LiveId" clId="{7F88016F-BB25-4309-827D-991B1BC82420}" dt="2023-10-27T11:00:51.977" v="16" actId="47"/>
        <pc:sldMkLst>
          <pc:docMk/>
          <pc:sldMk cId="907028842" sldId="451"/>
        </pc:sldMkLst>
      </pc:sldChg>
      <pc:sldChg chg="del">
        <pc:chgData name="Jeff Thies" userId="8cc19ffd055d15a7" providerId="LiveId" clId="{7F88016F-BB25-4309-827D-991B1BC82420}" dt="2023-10-27T11:00:54.402" v="17" actId="47"/>
        <pc:sldMkLst>
          <pc:docMk/>
          <pc:sldMk cId="574779707" sldId="452"/>
        </pc:sldMkLst>
      </pc:sldChg>
      <pc:sldChg chg="del">
        <pc:chgData name="Jeff Thies" userId="8cc19ffd055d15a7" providerId="LiveId" clId="{7F88016F-BB25-4309-827D-991B1BC82420}" dt="2023-10-27T10:59:15.232" v="7" actId="47"/>
        <pc:sldMkLst>
          <pc:docMk/>
          <pc:sldMk cId="1868323968" sldId="454"/>
        </pc:sldMkLst>
      </pc:sldChg>
      <pc:sldChg chg="del">
        <pc:chgData name="Jeff Thies" userId="8cc19ffd055d15a7" providerId="LiveId" clId="{7F88016F-BB25-4309-827D-991B1BC82420}" dt="2023-10-27T11:01:06.216" v="18" actId="47"/>
        <pc:sldMkLst>
          <pc:docMk/>
          <pc:sldMk cId="2042018224" sldId="457"/>
        </pc:sldMkLst>
      </pc:sldChg>
      <pc:sldChg chg="del">
        <pc:chgData name="Jeff Thies" userId="8cc19ffd055d15a7" providerId="LiveId" clId="{7F88016F-BB25-4309-827D-991B1BC82420}" dt="2023-10-27T11:01:07.222" v="19" actId="47"/>
        <pc:sldMkLst>
          <pc:docMk/>
          <pc:sldMk cId="285717946" sldId="458"/>
        </pc:sldMkLst>
      </pc:sldChg>
      <pc:sldChg chg="del">
        <pc:chgData name="Jeff Thies" userId="8cc19ffd055d15a7" providerId="LiveId" clId="{7F88016F-BB25-4309-827D-991B1BC82420}" dt="2023-10-27T11:01:10.239" v="20" actId="47"/>
        <pc:sldMkLst>
          <pc:docMk/>
          <pc:sldMk cId="3990862960" sldId="459"/>
        </pc:sldMkLst>
      </pc:sldChg>
      <pc:sldChg chg="del">
        <pc:chgData name="Jeff Thies" userId="8cc19ffd055d15a7" providerId="LiveId" clId="{7F88016F-BB25-4309-827D-991B1BC82420}" dt="2023-10-27T11:01:12.608" v="21" actId="47"/>
        <pc:sldMkLst>
          <pc:docMk/>
          <pc:sldMk cId="4028948084" sldId="460"/>
        </pc:sldMkLst>
      </pc:sldChg>
      <pc:sldChg chg="del">
        <pc:chgData name="Jeff Thies" userId="8cc19ffd055d15a7" providerId="LiveId" clId="{7F88016F-BB25-4309-827D-991B1BC82420}" dt="2023-10-27T11:01:14.070" v="22" actId="47"/>
        <pc:sldMkLst>
          <pc:docMk/>
          <pc:sldMk cId="3025320046" sldId="461"/>
        </pc:sldMkLst>
      </pc:sldChg>
      <pc:sldChg chg="del">
        <pc:chgData name="Jeff Thies" userId="8cc19ffd055d15a7" providerId="LiveId" clId="{7F88016F-BB25-4309-827D-991B1BC82420}" dt="2023-10-27T11:01:18.496" v="23" actId="47"/>
        <pc:sldMkLst>
          <pc:docMk/>
          <pc:sldMk cId="944023937" sldId="462"/>
        </pc:sldMkLst>
      </pc:sldChg>
      <pc:sldChg chg="del">
        <pc:chgData name="Jeff Thies" userId="8cc19ffd055d15a7" providerId="LiveId" clId="{7F88016F-BB25-4309-827D-991B1BC82420}" dt="2023-10-27T11:01:19.583" v="24" actId="47"/>
        <pc:sldMkLst>
          <pc:docMk/>
          <pc:sldMk cId="3714992819" sldId="463"/>
        </pc:sldMkLst>
      </pc:sldChg>
      <pc:sldChg chg="del">
        <pc:chgData name="Jeff Thies" userId="8cc19ffd055d15a7" providerId="LiveId" clId="{7F88016F-BB25-4309-827D-991B1BC82420}" dt="2023-10-27T11:01:22.288" v="25" actId="47"/>
        <pc:sldMkLst>
          <pc:docMk/>
          <pc:sldMk cId="3464661639" sldId="464"/>
        </pc:sldMkLst>
      </pc:sldChg>
      <pc:sldChg chg="del">
        <pc:chgData name="Jeff Thies" userId="8cc19ffd055d15a7" providerId="LiveId" clId="{7F88016F-BB25-4309-827D-991B1BC82420}" dt="2023-10-27T11:01:23.547" v="26" actId="47"/>
        <pc:sldMkLst>
          <pc:docMk/>
          <pc:sldMk cId="2409777789" sldId="465"/>
        </pc:sldMkLst>
      </pc:sldChg>
      <pc:sldChg chg="del">
        <pc:chgData name="Jeff Thies" userId="8cc19ffd055d15a7" providerId="LiveId" clId="{7F88016F-BB25-4309-827D-991B1BC82420}" dt="2023-10-27T11:01:25.049" v="27" actId="47"/>
        <pc:sldMkLst>
          <pc:docMk/>
          <pc:sldMk cId="2969818143" sldId="466"/>
        </pc:sldMkLst>
      </pc:sldChg>
      <pc:sldChg chg="del">
        <pc:chgData name="Jeff Thies" userId="8cc19ffd055d15a7" providerId="LiveId" clId="{7F88016F-BB25-4309-827D-991B1BC82420}" dt="2023-10-27T11:01:26.844" v="28" actId="47"/>
        <pc:sldMkLst>
          <pc:docMk/>
          <pc:sldMk cId="3915670862" sldId="467"/>
        </pc:sldMkLst>
      </pc:sldChg>
      <pc:sldChg chg="del">
        <pc:chgData name="Jeff Thies" userId="8cc19ffd055d15a7" providerId="LiveId" clId="{7F88016F-BB25-4309-827D-991B1BC82420}" dt="2023-10-27T11:01:29.650" v="29" actId="47"/>
        <pc:sldMkLst>
          <pc:docMk/>
          <pc:sldMk cId="521177721" sldId="468"/>
        </pc:sldMkLst>
      </pc:sldChg>
    </pc:docChg>
  </pc:docChgLst>
  <pc:docChgLst>
    <pc:chgData name="Jeff Thies" userId="8cc19ffd055d15a7" providerId="Windows Live" clId="Web-{01BDBF6C-8AC0-49A7-9069-BC957E319E28}"/>
    <pc:docChg chg="addSld sldOrd">
      <pc:chgData name="Jeff Thies" userId="8cc19ffd055d15a7" providerId="Windows Live" clId="Web-{01BDBF6C-8AC0-49A7-9069-BC957E319E28}" dt="2023-08-03T01:33:05.853" v="1"/>
      <pc:docMkLst>
        <pc:docMk/>
      </pc:docMkLst>
      <pc:sldChg chg="new ord">
        <pc:chgData name="Jeff Thies" userId="8cc19ffd055d15a7" providerId="Windows Live" clId="Web-{01BDBF6C-8AC0-49A7-9069-BC957E319E28}" dt="2023-08-03T01:33:05.853" v="1"/>
        <pc:sldMkLst>
          <pc:docMk/>
          <pc:sldMk cId="2916691536" sldId="414"/>
        </pc:sldMkLst>
      </pc:sldChg>
    </pc:docChg>
  </pc:docChgLst>
  <pc:docChgLst>
    <pc:chgData name="Jeff Thies" userId="8cc19ffd055d15a7" providerId="Windows Live" clId="Web-{3E3592C7-6113-4647-9048-E37291D51724}"/>
    <pc:docChg chg="modSld">
      <pc:chgData name="Jeff Thies" userId="8cc19ffd055d15a7" providerId="Windows Live" clId="Web-{3E3592C7-6113-4647-9048-E37291D51724}" dt="2023-08-03T01:36:32.892" v="0"/>
      <pc:docMkLst>
        <pc:docMk/>
      </pc:docMkLst>
      <pc:sldChg chg="mod setBg">
        <pc:chgData name="Jeff Thies" userId="8cc19ffd055d15a7" providerId="Windows Live" clId="Web-{3E3592C7-6113-4647-9048-E37291D51724}" dt="2023-08-03T01:36:32.892" v="0"/>
        <pc:sldMkLst>
          <pc:docMk/>
          <pc:sldMk cId="2916691536" sldId="414"/>
        </pc:sldMkLst>
      </pc:sldChg>
    </pc:docChg>
  </pc:docChgLst>
  <pc:docChgLst>
    <pc:chgData name="Jeff Thies" userId="8cc19ffd055d15a7" providerId="LiveId" clId="{C97926F4-ECAA-457B-B2FB-D4E94F41606E}"/>
    <pc:docChg chg="undo custSel addSld delSld modSld sldOrd">
      <pc:chgData name="Jeff Thies" userId="8cc19ffd055d15a7" providerId="LiveId" clId="{C97926F4-ECAA-457B-B2FB-D4E94F41606E}" dt="2023-08-14T18:14:37.407" v="5563" actId="478"/>
      <pc:docMkLst>
        <pc:docMk/>
      </pc:docMkLst>
      <pc:sldChg chg="modSp mod">
        <pc:chgData name="Jeff Thies" userId="8cc19ffd055d15a7" providerId="LiveId" clId="{C97926F4-ECAA-457B-B2FB-D4E94F41606E}" dt="2023-08-07T19:27:30.798" v="415" actId="1076"/>
        <pc:sldMkLst>
          <pc:docMk/>
          <pc:sldMk cId="510910896" sldId="428"/>
        </pc:sldMkLst>
        <pc:spChg chg="mod">
          <ac:chgData name="Jeff Thies" userId="8cc19ffd055d15a7" providerId="LiveId" clId="{C97926F4-ECAA-457B-B2FB-D4E94F41606E}" dt="2023-08-07T19:27:30.798" v="415" actId="1076"/>
          <ac:spMkLst>
            <pc:docMk/>
            <pc:sldMk cId="510910896" sldId="428"/>
            <ac:spMk id="4" creationId="{39FF063B-61A6-90D3-D41D-A97438B39661}"/>
          </ac:spMkLst>
        </pc:spChg>
      </pc:sldChg>
      <pc:sldChg chg="addSp delSp modSp add del mod">
        <pc:chgData name="Jeff Thies" userId="8cc19ffd055d15a7" providerId="LiveId" clId="{C97926F4-ECAA-457B-B2FB-D4E94F41606E}" dt="2023-08-07T19:24:57.295" v="395" actId="47"/>
        <pc:sldMkLst>
          <pc:docMk/>
          <pc:sldMk cId="3082020620" sldId="429"/>
        </pc:sldMkLst>
        <pc:spChg chg="mod">
          <ac:chgData name="Jeff Thies" userId="8cc19ffd055d15a7" providerId="LiveId" clId="{C97926F4-ECAA-457B-B2FB-D4E94F41606E}" dt="2023-08-07T19:04:04.983" v="130" actId="27636"/>
          <ac:spMkLst>
            <pc:docMk/>
            <pc:sldMk cId="3082020620" sldId="429"/>
            <ac:spMk id="2" creationId="{3E033C2F-DDE4-6DDC-FE31-6D8B31344649}"/>
          </ac:spMkLst>
        </pc:spChg>
        <pc:spChg chg="mod">
          <ac:chgData name="Jeff Thies" userId="8cc19ffd055d15a7" providerId="LiveId" clId="{C97926F4-ECAA-457B-B2FB-D4E94F41606E}" dt="2023-08-07T19:12:50.325" v="290" actId="207"/>
          <ac:spMkLst>
            <pc:docMk/>
            <pc:sldMk cId="3082020620" sldId="429"/>
            <ac:spMk id="3" creationId="{7EE0B10E-739B-D945-CB53-6C16E14D77CB}"/>
          </ac:spMkLst>
        </pc:spChg>
        <pc:spChg chg="del">
          <ac:chgData name="Jeff Thies" userId="8cc19ffd055d15a7" providerId="LiveId" clId="{C97926F4-ECAA-457B-B2FB-D4E94F41606E}" dt="2023-08-07T18:53:54.312" v="58" actId="478"/>
          <ac:spMkLst>
            <pc:docMk/>
            <pc:sldMk cId="3082020620" sldId="429"/>
            <ac:spMk id="4" creationId="{39FF063B-61A6-90D3-D41D-A97438B39661}"/>
          </ac:spMkLst>
        </pc:spChg>
        <pc:spChg chg="add del mod">
          <ac:chgData name="Jeff Thies" userId="8cc19ffd055d15a7" providerId="LiveId" clId="{C97926F4-ECAA-457B-B2FB-D4E94F41606E}" dt="2023-08-07T19:08:53.957" v="250" actId="478"/>
          <ac:spMkLst>
            <pc:docMk/>
            <pc:sldMk cId="3082020620" sldId="429"/>
            <ac:spMk id="5" creationId="{61B3A7A3-A41A-07A4-E69D-1BB63FACF704}"/>
          </ac:spMkLst>
        </pc:spChg>
        <pc:spChg chg="add mod">
          <ac:chgData name="Jeff Thies" userId="8cc19ffd055d15a7" providerId="LiveId" clId="{C97926F4-ECAA-457B-B2FB-D4E94F41606E}" dt="2023-08-07T19:14:20.960" v="298" actId="1076"/>
          <ac:spMkLst>
            <pc:docMk/>
            <pc:sldMk cId="3082020620" sldId="429"/>
            <ac:spMk id="6" creationId="{A9E9DC3E-1B20-A24B-BE48-13FBB2120536}"/>
          </ac:spMkLst>
        </pc:spChg>
        <pc:spChg chg="del mod">
          <ac:chgData name="Jeff Thies" userId="8cc19ffd055d15a7" providerId="LiveId" clId="{C97926F4-ECAA-457B-B2FB-D4E94F41606E}" dt="2023-08-07T18:57:40.942" v="100" actId="478"/>
          <ac:spMkLst>
            <pc:docMk/>
            <pc:sldMk cId="3082020620" sldId="429"/>
            <ac:spMk id="13" creationId="{FFD5E1E5-11C7-4569-C20A-B0F58511DACD}"/>
          </ac:spMkLst>
        </pc:spChg>
        <pc:spChg chg="add mod">
          <ac:chgData name="Jeff Thies" userId="8cc19ffd055d15a7" providerId="LiveId" clId="{C97926F4-ECAA-457B-B2FB-D4E94F41606E}" dt="2023-08-07T19:14:54.204" v="301" actId="12788"/>
          <ac:spMkLst>
            <pc:docMk/>
            <pc:sldMk cId="3082020620" sldId="429"/>
            <ac:spMk id="14" creationId="{A18D33D2-08DB-D45A-45C4-7B27C3B22C3F}"/>
          </ac:spMkLst>
        </pc:spChg>
        <pc:spChg chg="add mod">
          <ac:chgData name="Jeff Thies" userId="8cc19ffd055d15a7" providerId="LiveId" clId="{C97926F4-ECAA-457B-B2FB-D4E94F41606E}" dt="2023-08-07T19:15:08.903" v="302" actId="12788"/>
          <ac:spMkLst>
            <pc:docMk/>
            <pc:sldMk cId="3082020620" sldId="429"/>
            <ac:spMk id="15" creationId="{7DBCAA28-4674-E928-723E-F269ED60D3AD}"/>
          </ac:spMkLst>
        </pc:spChg>
        <pc:spChg chg="add mod">
          <ac:chgData name="Jeff Thies" userId="8cc19ffd055d15a7" providerId="LiveId" clId="{C97926F4-ECAA-457B-B2FB-D4E94F41606E}" dt="2023-08-07T19:14:43.230" v="300" actId="12788"/>
          <ac:spMkLst>
            <pc:docMk/>
            <pc:sldMk cId="3082020620" sldId="429"/>
            <ac:spMk id="16" creationId="{F658F73C-9C6D-016D-2675-4D54C8141EE8}"/>
          </ac:spMkLst>
        </pc:spChg>
        <pc:picChg chg="add mod">
          <ac:chgData name="Jeff Thies" userId="8cc19ffd055d15a7" providerId="LiveId" clId="{C97926F4-ECAA-457B-B2FB-D4E94F41606E}" dt="2023-08-07T19:15:28.780" v="312" actId="12789"/>
          <ac:picMkLst>
            <pc:docMk/>
            <pc:sldMk cId="3082020620" sldId="429"/>
            <ac:picMk id="8" creationId="{4F3A2365-C0FF-3152-42AA-027E53E75650}"/>
          </ac:picMkLst>
        </pc:picChg>
        <pc:picChg chg="add mod">
          <ac:chgData name="Jeff Thies" userId="8cc19ffd055d15a7" providerId="LiveId" clId="{C97926F4-ECAA-457B-B2FB-D4E94F41606E}" dt="2023-08-07T19:15:28.780" v="312" actId="12789"/>
          <ac:picMkLst>
            <pc:docMk/>
            <pc:sldMk cId="3082020620" sldId="429"/>
            <ac:picMk id="10" creationId="{0B81D85C-F091-89E6-EBAC-3EF7299E0B15}"/>
          </ac:picMkLst>
        </pc:picChg>
        <pc:picChg chg="add mod">
          <ac:chgData name="Jeff Thies" userId="8cc19ffd055d15a7" providerId="LiveId" clId="{C97926F4-ECAA-457B-B2FB-D4E94F41606E}" dt="2023-08-07T19:15:28.780" v="312" actId="12789"/>
          <ac:picMkLst>
            <pc:docMk/>
            <pc:sldMk cId="3082020620" sldId="429"/>
            <ac:picMk id="12" creationId="{FECD1B7B-5B6C-5CB6-A5D2-AD77AFEB09E5}"/>
          </ac:picMkLst>
        </pc:picChg>
      </pc:sldChg>
      <pc:sldChg chg="del">
        <pc:chgData name="Jeff Thies" userId="8cc19ffd055d15a7" providerId="LiveId" clId="{C97926F4-ECAA-457B-B2FB-D4E94F41606E}" dt="2023-08-07T18:36:17.511" v="0"/>
        <pc:sldMkLst>
          <pc:docMk/>
          <pc:sldMk cId="3866991811" sldId="429"/>
        </pc:sldMkLst>
      </pc:sldChg>
      <pc:sldChg chg="addSp delSp modSp add mod">
        <pc:chgData name="Jeff Thies" userId="8cc19ffd055d15a7" providerId="LiveId" clId="{C97926F4-ECAA-457B-B2FB-D4E94F41606E}" dt="2023-08-07T20:19:48.323" v="1182" actId="478"/>
        <pc:sldMkLst>
          <pc:docMk/>
          <pc:sldMk cId="618014195" sldId="430"/>
        </pc:sldMkLst>
        <pc:spChg chg="del">
          <ac:chgData name="Jeff Thies" userId="8cc19ffd055d15a7" providerId="LiveId" clId="{C97926F4-ECAA-457B-B2FB-D4E94F41606E}" dt="2023-08-07T20:19:36.657" v="1180" actId="478"/>
          <ac:spMkLst>
            <pc:docMk/>
            <pc:sldMk cId="618014195" sldId="430"/>
            <ac:spMk id="3" creationId="{7EE0B10E-739B-D945-CB53-6C16E14D77CB}"/>
          </ac:spMkLst>
        </pc:spChg>
        <pc:spChg chg="mod">
          <ac:chgData name="Jeff Thies" userId="8cc19ffd055d15a7" providerId="LiveId" clId="{C97926F4-ECAA-457B-B2FB-D4E94F41606E}" dt="2023-08-07T19:17:56.880" v="327" actId="1037"/>
          <ac:spMkLst>
            <pc:docMk/>
            <pc:sldMk cId="618014195" sldId="430"/>
            <ac:spMk id="6" creationId="{A9E9DC3E-1B20-A24B-BE48-13FBB2120536}"/>
          </ac:spMkLst>
        </pc:spChg>
        <pc:spChg chg="add del mod">
          <ac:chgData name="Jeff Thies" userId="8cc19ffd055d15a7" providerId="LiveId" clId="{C97926F4-ECAA-457B-B2FB-D4E94F41606E}" dt="2023-08-07T20:19:48.323" v="1182" actId="478"/>
          <ac:spMkLst>
            <pc:docMk/>
            <pc:sldMk cId="618014195" sldId="430"/>
            <ac:spMk id="27" creationId="{E6ED0D55-AAC6-6390-9B44-799EED9880C0}"/>
          </ac:spMkLst>
        </pc:spChg>
        <pc:spChg chg="add mod">
          <ac:chgData name="Jeff Thies" userId="8cc19ffd055d15a7" providerId="LiveId" clId="{C97926F4-ECAA-457B-B2FB-D4E94F41606E}" dt="2023-08-07T20:19:37.782" v="1181"/>
          <ac:spMkLst>
            <pc:docMk/>
            <pc:sldMk cId="618014195" sldId="430"/>
            <ac:spMk id="28" creationId="{4DFC1EA4-9F9F-3F9A-FABD-480B4680939E}"/>
          </ac:spMkLst>
        </pc:spChg>
        <pc:cxnChg chg="add del mod">
          <ac:chgData name="Jeff Thies" userId="8cc19ffd055d15a7" providerId="LiveId" clId="{C97926F4-ECAA-457B-B2FB-D4E94F41606E}" dt="2023-08-07T19:22:45.994" v="359" actId="478"/>
          <ac:cxnSpMkLst>
            <pc:docMk/>
            <pc:sldMk cId="618014195" sldId="430"/>
            <ac:cxnSpMk id="5" creationId="{DED215CA-AE1C-2CA3-92EA-CCAE10D8F0F4}"/>
          </ac:cxnSpMkLst>
        </pc:cxnChg>
        <pc:cxnChg chg="add del mod">
          <ac:chgData name="Jeff Thies" userId="8cc19ffd055d15a7" providerId="LiveId" clId="{C97926F4-ECAA-457B-B2FB-D4E94F41606E}" dt="2023-08-07T19:22:49.151" v="360" actId="478"/>
          <ac:cxnSpMkLst>
            <pc:docMk/>
            <pc:sldMk cId="618014195" sldId="430"/>
            <ac:cxnSpMk id="9" creationId="{9FA2D9F8-B277-ED25-80B6-5300972AE23D}"/>
          </ac:cxnSpMkLst>
        </pc:cxnChg>
        <pc:cxnChg chg="add mod">
          <ac:chgData name="Jeff Thies" userId="8cc19ffd055d15a7" providerId="LiveId" clId="{C97926F4-ECAA-457B-B2FB-D4E94F41606E}" dt="2023-08-07T19:23:46.527" v="392" actId="692"/>
          <ac:cxnSpMkLst>
            <pc:docMk/>
            <pc:sldMk cId="618014195" sldId="430"/>
            <ac:cxnSpMk id="13" creationId="{3B63815A-CC2E-7040-F207-0B837751BA43}"/>
          </ac:cxnSpMkLst>
        </pc:cxnChg>
        <pc:cxnChg chg="add mod">
          <ac:chgData name="Jeff Thies" userId="8cc19ffd055d15a7" providerId="LiveId" clId="{C97926F4-ECAA-457B-B2FB-D4E94F41606E}" dt="2023-08-07T19:23:54.819" v="393" actId="692"/>
          <ac:cxnSpMkLst>
            <pc:docMk/>
            <pc:sldMk cId="618014195" sldId="430"/>
            <ac:cxnSpMk id="23" creationId="{0468E4A7-FD1E-9CFF-58A6-B1706D8D4A52}"/>
          </ac:cxnSpMkLst>
        </pc:cxnChg>
        <pc:cxnChg chg="add mod">
          <ac:chgData name="Jeff Thies" userId="8cc19ffd055d15a7" providerId="LiveId" clId="{C97926F4-ECAA-457B-B2FB-D4E94F41606E}" dt="2023-08-07T19:24:02.668" v="394" actId="692"/>
          <ac:cxnSpMkLst>
            <pc:docMk/>
            <pc:sldMk cId="618014195" sldId="430"/>
            <ac:cxnSpMk id="25" creationId="{AC848AE8-4602-BDCA-DDE3-0747BEBBF79D}"/>
          </ac:cxnSpMkLst>
        </pc:cxnChg>
      </pc:sldChg>
      <pc:sldChg chg="del">
        <pc:chgData name="Jeff Thies" userId="8cc19ffd055d15a7" providerId="LiveId" clId="{C97926F4-ECAA-457B-B2FB-D4E94F41606E}" dt="2023-08-07T19:16:10.828" v="313"/>
        <pc:sldMkLst>
          <pc:docMk/>
          <pc:sldMk cId="4196297630" sldId="430"/>
        </pc:sldMkLst>
      </pc:sldChg>
      <pc:sldChg chg="addSp modSp add del mod">
        <pc:chgData name="Jeff Thies" userId="8cc19ffd055d15a7" providerId="LiveId" clId="{C97926F4-ECAA-457B-B2FB-D4E94F41606E}" dt="2023-08-07T20:13:29.806" v="1121" actId="47"/>
        <pc:sldMkLst>
          <pc:docMk/>
          <pc:sldMk cId="1509196799" sldId="431"/>
        </pc:sldMkLst>
        <pc:spChg chg="add mod">
          <ac:chgData name="Jeff Thies" userId="8cc19ffd055d15a7" providerId="LiveId" clId="{C97926F4-ECAA-457B-B2FB-D4E94F41606E}" dt="2023-08-07T19:55:51.580" v="747" actId="20577"/>
          <ac:spMkLst>
            <pc:docMk/>
            <pc:sldMk cId="1509196799" sldId="431"/>
            <ac:spMk id="5" creationId="{B61636B4-7380-37AE-4FA6-9FCC49D03DF4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6" creationId="{A9E9DC3E-1B20-A24B-BE48-13FBB2120536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14" creationId="{A18D33D2-08DB-D45A-45C4-7B27C3B22C3F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15" creationId="{7DBCAA28-4674-E928-723E-F269ED60D3AD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16" creationId="{F658F73C-9C6D-016D-2675-4D54C8141EE8}"/>
          </ac:spMkLst>
        </pc:spChg>
        <pc:grpChg chg="add mod">
          <ac:chgData name="Jeff Thies" userId="8cc19ffd055d15a7" providerId="LiveId" clId="{C97926F4-ECAA-457B-B2FB-D4E94F41606E}" dt="2023-08-07T19:26:47.044" v="413" actId="1076"/>
          <ac:grpSpMkLst>
            <pc:docMk/>
            <pc:sldMk cId="1509196799" sldId="431"/>
            <ac:grpSpMk id="4" creationId="{12102BA0-5B5D-C3CE-8DB3-5FB195E2FB88}"/>
          </ac:grpSpMkLst>
        </pc:grpChg>
        <pc:picChg chg="mod">
          <ac:chgData name="Jeff Thies" userId="8cc19ffd055d15a7" providerId="LiveId" clId="{C97926F4-ECAA-457B-B2FB-D4E94F41606E}" dt="2023-08-07T19:25:45.811" v="397" actId="164"/>
          <ac:picMkLst>
            <pc:docMk/>
            <pc:sldMk cId="1509196799" sldId="431"/>
            <ac:picMk id="8" creationId="{4F3A2365-C0FF-3152-42AA-027E53E75650}"/>
          </ac:picMkLst>
        </pc:picChg>
        <pc:picChg chg="mod">
          <ac:chgData name="Jeff Thies" userId="8cc19ffd055d15a7" providerId="LiveId" clId="{C97926F4-ECAA-457B-B2FB-D4E94F41606E}" dt="2023-08-07T19:25:45.811" v="397" actId="164"/>
          <ac:picMkLst>
            <pc:docMk/>
            <pc:sldMk cId="1509196799" sldId="431"/>
            <ac:picMk id="10" creationId="{0B81D85C-F091-89E6-EBAC-3EF7299E0B15}"/>
          </ac:picMkLst>
        </pc:picChg>
        <pc:picChg chg="mod">
          <ac:chgData name="Jeff Thies" userId="8cc19ffd055d15a7" providerId="LiveId" clId="{C97926F4-ECAA-457B-B2FB-D4E94F41606E}" dt="2023-08-07T19:25:45.811" v="397" actId="164"/>
          <ac:picMkLst>
            <pc:docMk/>
            <pc:sldMk cId="1509196799" sldId="431"/>
            <ac:picMk id="12" creationId="{FECD1B7B-5B6C-5CB6-A5D2-AD77AFEB09E5}"/>
          </ac:picMkLst>
        </pc:picChg>
        <pc:cxnChg chg="mod">
          <ac:chgData name="Jeff Thies" userId="8cc19ffd055d15a7" providerId="LiveId" clId="{C97926F4-ECAA-457B-B2FB-D4E94F41606E}" dt="2023-08-07T19:25:45.811" v="397" actId="164"/>
          <ac:cxnSpMkLst>
            <pc:docMk/>
            <pc:sldMk cId="1509196799" sldId="431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7T19:25:45.811" v="397" actId="164"/>
          <ac:cxnSpMkLst>
            <pc:docMk/>
            <pc:sldMk cId="1509196799" sldId="431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19:25:45.811" v="397" actId="164"/>
          <ac:cxnSpMkLst>
            <pc:docMk/>
            <pc:sldMk cId="1509196799" sldId="431"/>
            <ac:cxnSpMk id="25" creationId="{AC848AE8-4602-BDCA-DDE3-0747BEBBF79D}"/>
          </ac:cxnSpMkLst>
        </pc:cxnChg>
      </pc:sldChg>
      <pc:sldChg chg="del">
        <pc:chgData name="Jeff Thies" userId="8cc19ffd055d15a7" providerId="LiveId" clId="{C97926F4-ECAA-457B-B2FB-D4E94F41606E}" dt="2023-08-07T19:56:52.821" v="748"/>
        <pc:sldMkLst>
          <pc:docMk/>
          <pc:sldMk cId="2863426715" sldId="432"/>
        </pc:sldMkLst>
      </pc:sldChg>
      <pc:sldChg chg="addSp delSp modSp add mod ord">
        <pc:chgData name="Jeff Thies" userId="8cc19ffd055d15a7" providerId="LiveId" clId="{C97926F4-ECAA-457B-B2FB-D4E94F41606E}" dt="2023-08-07T20:22:50.689" v="1222" actId="554"/>
        <pc:sldMkLst>
          <pc:docMk/>
          <pc:sldMk cId="3773377720" sldId="432"/>
        </pc:sldMkLst>
        <pc:spChg chg="mod">
          <ac:chgData name="Jeff Thies" userId="8cc19ffd055d15a7" providerId="LiveId" clId="{C97926F4-ECAA-457B-B2FB-D4E94F41606E}" dt="2023-08-07T20:10:13.987" v="1106" actId="115"/>
          <ac:spMkLst>
            <pc:docMk/>
            <pc:sldMk cId="3773377720" sldId="432"/>
            <ac:spMk id="3" creationId="{7EE0B10E-739B-D945-CB53-6C16E14D77CB}"/>
          </ac:spMkLst>
        </pc:spChg>
        <pc:spChg chg="add mod">
          <ac:chgData name="Jeff Thies" userId="8cc19ffd055d15a7" providerId="LiveId" clId="{C97926F4-ECAA-457B-B2FB-D4E94F41606E}" dt="2023-08-07T20:15:11.211" v="1157" actId="20577"/>
          <ac:spMkLst>
            <pc:docMk/>
            <pc:sldMk cId="3773377720" sldId="432"/>
            <ac:spMk id="4" creationId="{FE69E883-9336-7042-77C1-CDBA33C6CD14}"/>
          </ac:spMkLst>
        </pc:spChg>
        <pc:spChg chg="add mod">
          <ac:chgData name="Jeff Thies" userId="8cc19ffd055d15a7" providerId="LiveId" clId="{C97926F4-ECAA-457B-B2FB-D4E94F41606E}" dt="2023-08-07T20:21:33.656" v="1194" actId="20577"/>
          <ac:spMkLst>
            <pc:docMk/>
            <pc:sldMk cId="3773377720" sldId="432"/>
            <ac:spMk id="5" creationId="{7F53D0DD-2BB0-E285-7F34-99AC0A49D89B}"/>
          </ac:spMkLst>
        </pc:spChg>
        <pc:spChg chg="del">
          <ac:chgData name="Jeff Thies" userId="8cc19ffd055d15a7" providerId="LiveId" clId="{C97926F4-ECAA-457B-B2FB-D4E94F41606E}" dt="2023-08-07T19:57:04.655" v="753" actId="478"/>
          <ac:spMkLst>
            <pc:docMk/>
            <pc:sldMk cId="3773377720" sldId="432"/>
            <ac:spMk id="6" creationId="{A9E9DC3E-1B20-A24B-BE48-13FBB2120536}"/>
          </ac:spMkLst>
        </pc:spChg>
        <pc:spChg chg="add mod">
          <ac:chgData name="Jeff Thies" userId="8cc19ffd055d15a7" providerId="LiveId" clId="{C97926F4-ECAA-457B-B2FB-D4E94F41606E}" dt="2023-08-07T20:15:55.590" v="1177" actId="20577"/>
          <ac:spMkLst>
            <pc:docMk/>
            <pc:sldMk cId="3773377720" sldId="432"/>
            <ac:spMk id="7" creationId="{B29F335B-684C-FB4B-9293-00518D056ED9}"/>
          </ac:spMkLst>
        </pc:spChg>
        <pc:cxnChg chg="add mod">
          <ac:chgData name="Jeff Thies" userId="8cc19ffd055d15a7" providerId="LiveId" clId="{C97926F4-ECAA-457B-B2FB-D4E94F41606E}" dt="2023-08-07T20:22:50.689" v="1222" actId="554"/>
          <ac:cxnSpMkLst>
            <pc:docMk/>
            <pc:sldMk cId="3773377720" sldId="432"/>
            <ac:cxnSpMk id="11" creationId="{1789A220-1691-D9A9-1621-D71E51DA6687}"/>
          </ac:cxnSpMkLst>
        </pc:cxnChg>
        <pc:cxnChg chg="del mod">
          <ac:chgData name="Jeff Thies" userId="8cc19ffd055d15a7" providerId="LiveId" clId="{C97926F4-ECAA-457B-B2FB-D4E94F41606E}" dt="2023-08-07T19:56:58.908" v="751" actId="478"/>
          <ac:cxnSpMkLst>
            <pc:docMk/>
            <pc:sldMk cId="3773377720" sldId="432"/>
            <ac:cxnSpMk id="13" creationId="{3B63815A-CC2E-7040-F207-0B837751BA43}"/>
          </ac:cxnSpMkLst>
        </pc:cxnChg>
        <pc:cxnChg chg="add mod">
          <ac:chgData name="Jeff Thies" userId="8cc19ffd055d15a7" providerId="LiveId" clId="{C97926F4-ECAA-457B-B2FB-D4E94F41606E}" dt="2023-08-07T20:22:50.689" v="1222" actId="554"/>
          <ac:cxnSpMkLst>
            <pc:docMk/>
            <pc:sldMk cId="3773377720" sldId="432"/>
            <ac:cxnSpMk id="17" creationId="{3EDE9FBD-1815-B05B-21CA-B478DD7CEECF}"/>
          </ac:cxnSpMkLst>
        </pc:cxnChg>
        <pc:cxnChg chg="del mod">
          <ac:chgData name="Jeff Thies" userId="8cc19ffd055d15a7" providerId="LiveId" clId="{C97926F4-ECAA-457B-B2FB-D4E94F41606E}" dt="2023-08-07T19:57:01.629" v="752" actId="478"/>
          <ac:cxnSpMkLst>
            <pc:docMk/>
            <pc:sldMk cId="3773377720" sldId="432"/>
            <ac:cxnSpMk id="23" creationId="{0468E4A7-FD1E-9CFF-58A6-B1706D8D4A52}"/>
          </ac:cxnSpMkLst>
        </pc:cxnChg>
        <pc:cxnChg chg="del mod">
          <ac:chgData name="Jeff Thies" userId="8cc19ffd055d15a7" providerId="LiveId" clId="{C97926F4-ECAA-457B-B2FB-D4E94F41606E}" dt="2023-08-07T19:56:56.516" v="750" actId="478"/>
          <ac:cxnSpMkLst>
            <pc:docMk/>
            <pc:sldMk cId="3773377720" sldId="432"/>
            <ac:cxnSpMk id="25" creationId="{AC848AE8-4602-BDCA-DDE3-0747BEBBF79D}"/>
          </ac:cxnSpMkLst>
        </pc:cxnChg>
      </pc:sldChg>
      <pc:sldChg chg="addSp modSp add mod">
        <pc:chgData name="Jeff Thies" userId="8cc19ffd055d15a7" providerId="LiveId" clId="{C97926F4-ECAA-457B-B2FB-D4E94F41606E}" dt="2023-08-07T20:31:34.161" v="1248" actId="1076"/>
        <pc:sldMkLst>
          <pc:docMk/>
          <pc:sldMk cId="3360123686" sldId="433"/>
        </pc:sldMkLst>
        <pc:spChg chg="add mod">
          <ac:chgData name="Jeff Thies" userId="8cc19ffd055d15a7" providerId="LiveId" clId="{C97926F4-ECAA-457B-B2FB-D4E94F41606E}" dt="2023-08-07T20:31:01.564" v="1244" actId="1076"/>
          <ac:spMkLst>
            <pc:docMk/>
            <pc:sldMk cId="3360123686" sldId="433"/>
            <ac:spMk id="3" creationId="{740C760F-2C04-B7D3-0621-9E72644BB364}"/>
          </ac:spMkLst>
        </pc:spChg>
        <pc:spChg chg="add mod">
          <ac:chgData name="Jeff Thies" userId="8cc19ffd055d15a7" providerId="LiveId" clId="{C97926F4-ECAA-457B-B2FB-D4E94F41606E}" dt="2023-08-07T20:31:23.075" v="1246" actId="1076"/>
          <ac:spMkLst>
            <pc:docMk/>
            <pc:sldMk cId="3360123686" sldId="433"/>
            <ac:spMk id="4" creationId="{FDBB3EF4-209F-4897-DDA3-8D5BADDA01A2}"/>
          </ac:spMkLst>
        </pc:spChg>
        <pc:spChg chg="add mod">
          <ac:chgData name="Jeff Thies" userId="8cc19ffd055d15a7" providerId="LiveId" clId="{C97926F4-ECAA-457B-B2FB-D4E94F41606E}" dt="2023-08-07T20:31:34.161" v="1248" actId="1076"/>
          <ac:spMkLst>
            <pc:docMk/>
            <pc:sldMk cId="3360123686" sldId="433"/>
            <ac:spMk id="5" creationId="{4F892613-9AE8-74FA-C442-738A8BDDF0F5}"/>
          </ac:spMkLst>
        </pc:spChg>
      </pc:sldChg>
      <pc:sldChg chg="addSp delSp modSp add mod">
        <pc:chgData name="Jeff Thies" userId="8cc19ffd055d15a7" providerId="LiveId" clId="{C97926F4-ECAA-457B-B2FB-D4E94F41606E}" dt="2023-08-07T20:47:09.570" v="1829" actId="1036"/>
        <pc:sldMkLst>
          <pc:docMk/>
          <pc:sldMk cId="1481176740" sldId="434"/>
        </pc:sldMkLst>
        <pc:spChg chg="del mod">
          <ac:chgData name="Jeff Thies" userId="8cc19ffd055d15a7" providerId="LiveId" clId="{C97926F4-ECAA-457B-B2FB-D4E94F41606E}" dt="2023-08-07T20:36:32.468" v="1294" actId="478"/>
          <ac:spMkLst>
            <pc:docMk/>
            <pc:sldMk cId="1481176740" sldId="434"/>
            <ac:spMk id="3" creationId="{740C760F-2C04-B7D3-0621-9E72644BB364}"/>
          </ac:spMkLst>
        </pc:spChg>
        <pc:spChg chg="del mod">
          <ac:chgData name="Jeff Thies" userId="8cc19ffd055d15a7" providerId="LiveId" clId="{C97926F4-ECAA-457B-B2FB-D4E94F41606E}" dt="2023-08-07T20:36:43.395" v="1298" actId="478"/>
          <ac:spMkLst>
            <pc:docMk/>
            <pc:sldMk cId="1481176740" sldId="434"/>
            <ac:spMk id="4" creationId="{FDBB3EF4-209F-4897-DDA3-8D5BADDA01A2}"/>
          </ac:spMkLst>
        </pc:spChg>
        <pc:spChg chg="del mod">
          <ac:chgData name="Jeff Thies" userId="8cc19ffd055d15a7" providerId="LiveId" clId="{C97926F4-ECAA-457B-B2FB-D4E94F41606E}" dt="2023-08-07T20:36:28.037" v="1293" actId="478"/>
          <ac:spMkLst>
            <pc:docMk/>
            <pc:sldMk cId="1481176740" sldId="434"/>
            <ac:spMk id="5" creationId="{4F892613-9AE8-74FA-C442-738A8BDDF0F5}"/>
          </ac:spMkLst>
        </pc:spChg>
        <pc:spChg chg="mod">
          <ac:chgData name="Jeff Thies" userId="8cc19ffd055d15a7" providerId="LiveId" clId="{C97926F4-ECAA-457B-B2FB-D4E94F41606E}" dt="2023-08-07T20:37:08.323" v="1303" actId="20577"/>
          <ac:spMkLst>
            <pc:docMk/>
            <pc:sldMk cId="1481176740" sldId="434"/>
            <ac:spMk id="6" creationId="{A9E9DC3E-1B20-A24B-BE48-13FBB2120536}"/>
          </ac:spMkLst>
        </pc:spChg>
        <pc:spChg chg="add mod">
          <ac:chgData name="Jeff Thies" userId="8cc19ffd055d15a7" providerId="LiveId" clId="{C97926F4-ECAA-457B-B2FB-D4E94F41606E}" dt="2023-08-07T20:39:52.043" v="1444" actId="14100"/>
          <ac:spMkLst>
            <pc:docMk/>
            <pc:sldMk cId="1481176740" sldId="434"/>
            <ac:spMk id="11" creationId="{238AECC7-CF9D-32CD-26B6-B506725C8422}"/>
          </ac:spMkLst>
        </pc:spChg>
        <pc:spChg chg="del mod">
          <ac:chgData name="Jeff Thies" userId="8cc19ffd055d15a7" providerId="LiveId" clId="{C97926F4-ECAA-457B-B2FB-D4E94F41606E}" dt="2023-08-07T20:36:48.441" v="1299" actId="478"/>
          <ac:spMkLst>
            <pc:docMk/>
            <pc:sldMk cId="1481176740" sldId="434"/>
            <ac:spMk id="14" creationId="{A18D33D2-08DB-D45A-45C4-7B27C3B22C3F}"/>
          </ac:spMkLst>
        </pc:spChg>
        <pc:spChg chg="del mod">
          <ac:chgData name="Jeff Thies" userId="8cc19ffd055d15a7" providerId="LiveId" clId="{C97926F4-ECAA-457B-B2FB-D4E94F41606E}" dt="2023-08-07T20:36:51.923" v="1300" actId="478"/>
          <ac:spMkLst>
            <pc:docMk/>
            <pc:sldMk cId="1481176740" sldId="434"/>
            <ac:spMk id="15" creationId="{7DBCAA28-4674-E928-723E-F269ED60D3AD}"/>
          </ac:spMkLst>
        </pc:spChg>
        <pc:spChg chg="del mod">
          <ac:chgData name="Jeff Thies" userId="8cc19ffd055d15a7" providerId="LiveId" clId="{C97926F4-ECAA-457B-B2FB-D4E94F41606E}" dt="2023-08-07T20:36:55.963" v="1301" actId="478"/>
          <ac:spMkLst>
            <pc:docMk/>
            <pc:sldMk cId="1481176740" sldId="434"/>
            <ac:spMk id="16" creationId="{F658F73C-9C6D-016D-2675-4D54C8141EE8}"/>
          </ac:spMkLst>
        </pc:spChg>
        <pc:spChg chg="add del mod">
          <ac:chgData name="Jeff Thies" userId="8cc19ffd055d15a7" providerId="LiveId" clId="{C97926F4-ECAA-457B-B2FB-D4E94F41606E}" dt="2023-08-07T20:40:00.536" v="1446"/>
          <ac:spMkLst>
            <pc:docMk/>
            <pc:sldMk cId="1481176740" sldId="434"/>
            <ac:spMk id="17" creationId="{79E526C5-893F-E383-C7D1-A33F5A362404}"/>
          </ac:spMkLst>
        </pc:spChg>
        <pc:spChg chg="add mod">
          <ac:chgData name="Jeff Thies" userId="8cc19ffd055d15a7" providerId="LiveId" clId="{C97926F4-ECAA-457B-B2FB-D4E94F41606E}" dt="2023-08-07T20:47:09.570" v="1829" actId="1036"/>
          <ac:spMkLst>
            <pc:docMk/>
            <pc:sldMk cId="1481176740" sldId="434"/>
            <ac:spMk id="18" creationId="{F658BBE8-CE60-65D4-9186-8266ECEDA8FC}"/>
          </ac:spMkLst>
        </pc:spChg>
        <pc:spChg chg="add mod">
          <ac:chgData name="Jeff Thies" userId="8cc19ffd055d15a7" providerId="LiveId" clId="{C97926F4-ECAA-457B-B2FB-D4E94F41606E}" dt="2023-08-07T20:47:01.457" v="1815" actId="1036"/>
          <ac:spMkLst>
            <pc:docMk/>
            <pc:sldMk cId="1481176740" sldId="434"/>
            <ac:spMk id="19" creationId="{6232E268-AB42-C586-72C3-E086133ABB8F}"/>
          </ac:spMkLst>
        </pc:spChg>
        <pc:spChg chg="add mod">
          <ac:chgData name="Jeff Thies" userId="8cc19ffd055d15a7" providerId="LiveId" clId="{C97926F4-ECAA-457B-B2FB-D4E94F41606E}" dt="2023-08-07T20:46:53.842" v="1790" actId="1035"/>
          <ac:spMkLst>
            <pc:docMk/>
            <pc:sldMk cId="1481176740" sldId="434"/>
            <ac:spMk id="20" creationId="{16332E17-C9A4-9ED3-084C-F74AF39C8D23}"/>
          </ac:spMkLst>
        </pc:spChg>
        <pc:grpChg chg="add mod">
          <ac:chgData name="Jeff Thies" userId="8cc19ffd055d15a7" providerId="LiveId" clId="{C97926F4-ECAA-457B-B2FB-D4E94F41606E}" dt="2023-08-07T20:35:26.084" v="1277" actId="164"/>
          <ac:grpSpMkLst>
            <pc:docMk/>
            <pc:sldMk cId="1481176740" sldId="434"/>
            <ac:grpSpMk id="7" creationId="{725A01E4-0D19-5AF6-94C9-59ADC71B8E2C}"/>
          </ac:grpSpMkLst>
        </pc:grpChg>
        <pc:grpChg chg="add mod">
          <ac:chgData name="Jeff Thies" userId="8cc19ffd055d15a7" providerId="LiveId" clId="{C97926F4-ECAA-457B-B2FB-D4E94F41606E}" dt="2023-08-07T20:43:57.980" v="1643" actId="1036"/>
          <ac:grpSpMkLst>
            <pc:docMk/>
            <pc:sldMk cId="1481176740" sldId="434"/>
            <ac:grpSpMk id="9" creationId="{26EE4A18-3A0F-9D93-F6C1-DFA8E54390BB}"/>
          </ac:grpSpMkLst>
        </pc:grpChg>
        <pc:picChg chg="mod">
          <ac:chgData name="Jeff Thies" userId="8cc19ffd055d15a7" providerId="LiveId" clId="{C97926F4-ECAA-457B-B2FB-D4E94F41606E}" dt="2023-08-07T20:35:31.908" v="1278" actId="164"/>
          <ac:picMkLst>
            <pc:docMk/>
            <pc:sldMk cId="1481176740" sldId="434"/>
            <ac:picMk id="8" creationId="{4F3A2365-C0FF-3152-42AA-027E53E75650}"/>
          </ac:picMkLst>
        </pc:picChg>
        <pc:picChg chg="mod">
          <ac:chgData name="Jeff Thies" userId="8cc19ffd055d15a7" providerId="LiveId" clId="{C97926F4-ECAA-457B-B2FB-D4E94F41606E}" dt="2023-08-07T20:35:31.908" v="1278" actId="164"/>
          <ac:picMkLst>
            <pc:docMk/>
            <pc:sldMk cId="1481176740" sldId="434"/>
            <ac:picMk id="10" creationId="{0B81D85C-F091-89E6-EBAC-3EF7299E0B15}"/>
          </ac:picMkLst>
        </pc:picChg>
        <pc:picChg chg="mod">
          <ac:chgData name="Jeff Thies" userId="8cc19ffd055d15a7" providerId="LiveId" clId="{C97926F4-ECAA-457B-B2FB-D4E94F41606E}" dt="2023-08-07T20:35:31.908" v="1278" actId="164"/>
          <ac:picMkLst>
            <pc:docMk/>
            <pc:sldMk cId="1481176740" sldId="434"/>
            <ac:picMk id="12" creationId="{FECD1B7B-5B6C-5CB6-A5D2-AD77AFEB09E5}"/>
          </ac:picMkLst>
        </pc:picChg>
        <pc:cxnChg chg="mod">
          <ac:chgData name="Jeff Thies" userId="8cc19ffd055d15a7" providerId="LiveId" clId="{C97926F4-ECAA-457B-B2FB-D4E94F41606E}" dt="2023-08-07T20:35:31.908" v="1278" actId="164"/>
          <ac:cxnSpMkLst>
            <pc:docMk/>
            <pc:sldMk cId="1481176740" sldId="434"/>
            <ac:cxnSpMk id="13" creationId="{3B63815A-CC2E-7040-F207-0B837751BA43}"/>
          </ac:cxnSpMkLst>
        </pc:cxnChg>
        <pc:cxnChg chg="add del mod">
          <ac:chgData name="Jeff Thies" userId="8cc19ffd055d15a7" providerId="LiveId" clId="{C97926F4-ECAA-457B-B2FB-D4E94F41606E}" dt="2023-08-07T20:36:39.580" v="1297" actId="478"/>
          <ac:cxnSpMkLst>
            <pc:docMk/>
            <pc:sldMk cId="1481176740" sldId="434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20:35:31.908" v="1278" actId="164"/>
          <ac:cxnSpMkLst>
            <pc:docMk/>
            <pc:sldMk cId="1481176740" sldId="434"/>
            <ac:cxnSpMk id="25" creationId="{AC848AE8-4602-BDCA-DDE3-0747BEBBF79D}"/>
          </ac:cxnSpMkLst>
        </pc:cxnChg>
      </pc:sldChg>
      <pc:sldChg chg="addSp delSp modSp add mod ord">
        <pc:chgData name="Jeff Thies" userId="8cc19ffd055d15a7" providerId="LiveId" clId="{C97926F4-ECAA-457B-B2FB-D4E94F41606E}" dt="2023-08-07T20:59:45.506" v="1972" actId="20577"/>
        <pc:sldMkLst>
          <pc:docMk/>
          <pc:sldMk cId="1825160258" sldId="435"/>
        </pc:sldMkLst>
        <pc:spChg chg="del">
          <ac:chgData name="Jeff Thies" userId="8cc19ffd055d15a7" providerId="LiveId" clId="{C97926F4-ECAA-457B-B2FB-D4E94F41606E}" dt="2023-08-07T20:48:26.979" v="1834" actId="478"/>
          <ac:spMkLst>
            <pc:docMk/>
            <pc:sldMk cId="1825160258" sldId="435"/>
            <ac:spMk id="3" creationId="{740C760F-2C04-B7D3-0621-9E72644BB364}"/>
          </ac:spMkLst>
        </pc:spChg>
        <pc:spChg chg="del">
          <ac:chgData name="Jeff Thies" userId="8cc19ffd055d15a7" providerId="LiveId" clId="{C97926F4-ECAA-457B-B2FB-D4E94F41606E}" dt="2023-08-07T20:48:34.085" v="1835" actId="478"/>
          <ac:spMkLst>
            <pc:docMk/>
            <pc:sldMk cId="1825160258" sldId="435"/>
            <ac:spMk id="4" creationId="{FDBB3EF4-209F-4897-DDA3-8D5BADDA01A2}"/>
          </ac:spMkLst>
        </pc:spChg>
        <pc:spChg chg="del">
          <ac:chgData name="Jeff Thies" userId="8cc19ffd055d15a7" providerId="LiveId" clId="{C97926F4-ECAA-457B-B2FB-D4E94F41606E}" dt="2023-08-07T20:48:23.750" v="1833" actId="478"/>
          <ac:spMkLst>
            <pc:docMk/>
            <pc:sldMk cId="1825160258" sldId="435"/>
            <ac:spMk id="5" creationId="{4F892613-9AE8-74FA-C442-738A8BDDF0F5}"/>
          </ac:spMkLst>
        </pc:spChg>
        <pc:spChg chg="mod">
          <ac:chgData name="Jeff Thies" userId="8cc19ffd055d15a7" providerId="LiveId" clId="{C97926F4-ECAA-457B-B2FB-D4E94F41606E}" dt="2023-08-07T20:54:51.988" v="1949" actId="1076"/>
          <ac:spMkLst>
            <pc:docMk/>
            <pc:sldMk cId="1825160258" sldId="435"/>
            <ac:spMk id="6" creationId="{A9E9DC3E-1B20-A24B-BE48-13FBB2120536}"/>
          </ac:spMkLst>
        </pc:spChg>
        <pc:spChg chg="add mod">
          <ac:chgData name="Jeff Thies" userId="8cc19ffd055d15a7" providerId="LiveId" clId="{C97926F4-ECAA-457B-B2FB-D4E94F41606E}" dt="2023-08-07T20:59:45.506" v="1972" actId="20577"/>
          <ac:spMkLst>
            <pc:docMk/>
            <pc:sldMk cId="1825160258" sldId="435"/>
            <ac:spMk id="7" creationId="{10147C92-B22D-D525-318A-597C785EF2A0}"/>
          </ac:spMkLst>
        </pc:spChg>
        <pc:cxnChg chg="mod">
          <ac:chgData name="Jeff Thies" userId="8cc19ffd055d15a7" providerId="LiveId" clId="{C97926F4-ECAA-457B-B2FB-D4E94F41606E}" dt="2023-08-07T20:54:14.636" v="1935" actId="1035"/>
          <ac:cxnSpMkLst>
            <pc:docMk/>
            <pc:sldMk cId="1825160258" sldId="435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7T20:54:14.636" v="1935" actId="1035"/>
          <ac:cxnSpMkLst>
            <pc:docMk/>
            <pc:sldMk cId="1825160258" sldId="435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20:54:14.636" v="1935" actId="1035"/>
          <ac:cxnSpMkLst>
            <pc:docMk/>
            <pc:sldMk cId="1825160258" sldId="435"/>
            <ac:cxnSpMk id="25" creationId="{AC848AE8-4602-BDCA-DDE3-0747BEBBF79D}"/>
          </ac:cxnSpMkLst>
        </pc:cxnChg>
        <pc:cxnChg chg="add mod">
          <ac:chgData name="Jeff Thies" userId="8cc19ffd055d15a7" providerId="LiveId" clId="{C97926F4-ECAA-457B-B2FB-D4E94F41606E}" dt="2023-08-07T20:54:51.988" v="1949" actId="1076"/>
          <ac:cxnSpMkLst>
            <pc:docMk/>
            <pc:sldMk cId="1825160258" sldId="435"/>
            <ac:cxnSpMk id="27" creationId="{E0677A97-BC13-B5E8-76E2-FB27CF15DFF4}"/>
          </ac:cxnSpMkLst>
        </pc:cxnChg>
      </pc:sldChg>
      <pc:sldChg chg="del">
        <pc:chgData name="Jeff Thies" userId="8cc19ffd055d15a7" providerId="LiveId" clId="{C97926F4-ECAA-457B-B2FB-D4E94F41606E}" dt="2023-08-07T20:57:36.855" v="1950"/>
        <pc:sldMkLst>
          <pc:docMk/>
          <pc:sldMk cId="2065919026" sldId="436"/>
        </pc:sldMkLst>
      </pc:sldChg>
      <pc:sldChg chg="add del">
        <pc:chgData name="Jeff Thies" userId="8cc19ffd055d15a7" providerId="LiveId" clId="{C97926F4-ECAA-457B-B2FB-D4E94F41606E}" dt="2023-08-07T20:57:49.734" v="1952" actId="2696"/>
        <pc:sldMkLst>
          <pc:docMk/>
          <pc:sldMk cId="3048269191" sldId="436"/>
        </pc:sldMkLst>
      </pc:sldChg>
      <pc:sldChg chg="addSp delSp modSp add mod">
        <pc:chgData name="Jeff Thies" userId="8cc19ffd055d15a7" providerId="LiveId" clId="{C97926F4-ECAA-457B-B2FB-D4E94F41606E}" dt="2023-08-07T21:10:52.632" v="2400" actId="20577"/>
        <pc:sldMkLst>
          <pc:docMk/>
          <pc:sldMk cId="3510997215" sldId="436"/>
        </pc:sldMkLst>
        <pc:spChg chg="add mod">
          <ac:chgData name="Jeff Thies" userId="8cc19ffd055d15a7" providerId="LiveId" clId="{C97926F4-ECAA-457B-B2FB-D4E94F41606E}" dt="2023-08-07T21:10:52.632" v="2400" actId="20577"/>
          <ac:spMkLst>
            <pc:docMk/>
            <pc:sldMk cId="3510997215" sldId="436"/>
            <ac:spMk id="4" creationId="{B144F5B9-503C-66F8-921E-2ED7D34795EA}"/>
          </ac:spMkLst>
        </pc:spChg>
        <pc:spChg chg="mod">
          <ac:chgData name="Jeff Thies" userId="8cc19ffd055d15a7" providerId="LiveId" clId="{C97926F4-ECAA-457B-B2FB-D4E94F41606E}" dt="2023-08-07T20:58:38.786" v="1965" actId="404"/>
          <ac:spMkLst>
            <pc:docMk/>
            <pc:sldMk cId="3510997215" sldId="436"/>
            <ac:spMk id="6" creationId="{A9E9DC3E-1B20-A24B-BE48-13FBB2120536}"/>
          </ac:spMkLst>
        </pc:spChg>
        <pc:spChg chg="mod">
          <ac:chgData name="Jeff Thies" userId="8cc19ffd055d15a7" providerId="LiveId" clId="{C97926F4-ECAA-457B-B2FB-D4E94F41606E}" dt="2023-08-07T21:00:47.044" v="1987" actId="403"/>
          <ac:spMkLst>
            <pc:docMk/>
            <pc:sldMk cId="3510997215" sldId="436"/>
            <ac:spMk id="7" creationId="{10147C92-B22D-D525-318A-597C785EF2A0}"/>
          </ac:spMkLst>
        </pc:spChg>
        <pc:spChg chg="del mod">
          <ac:chgData name="Jeff Thies" userId="8cc19ffd055d15a7" providerId="LiveId" clId="{C97926F4-ECAA-457B-B2FB-D4E94F41606E}" dt="2023-08-07T20:58:12.249" v="1957" actId="478"/>
          <ac:spMkLst>
            <pc:docMk/>
            <pc:sldMk cId="3510997215" sldId="436"/>
            <ac:spMk id="14" creationId="{A18D33D2-08DB-D45A-45C4-7B27C3B22C3F}"/>
          </ac:spMkLst>
        </pc:spChg>
        <pc:spChg chg="del">
          <ac:chgData name="Jeff Thies" userId="8cc19ffd055d15a7" providerId="LiveId" clId="{C97926F4-ECAA-457B-B2FB-D4E94F41606E}" dt="2023-08-07T20:58:08.340" v="1955" actId="478"/>
          <ac:spMkLst>
            <pc:docMk/>
            <pc:sldMk cId="3510997215" sldId="436"/>
            <ac:spMk id="15" creationId="{7DBCAA28-4674-E928-723E-F269ED60D3AD}"/>
          </ac:spMkLst>
        </pc:spChg>
        <pc:spChg chg="del">
          <ac:chgData name="Jeff Thies" userId="8cc19ffd055d15a7" providerId="LiveId" clId="{C97926F4-ECAA-457B-B2FB-D4E94F41606E}" dt="2023-08-07T20:58:04.283" v="1954" actId="478"/>
          <ac:spMkLst>
            <pc:docMk/>
            <pc:sldMk cId="3510997215" sldId="436"/>
            <ac:spMk id="16" creationId="{F658F73C-9C6D-016D-2675-4D54C8141EE8}"/>
          </ac:spMkLst>
        </pc:spChg>
        <pc:grpChg chg="add mod">
          <ac:chgData name="Jeff Thies" userId="8cc19ffd055d15a7" providerId="LiveId" clId="{C97926F4-ECAA-457B-B2FB-D4E94F41606E}" dt="2023-08-07T21:10:10.268" v="2395" actId="1076"/>
          <ac:grpSpMkLst>
            <pc:docMk/>
            <pc:sldMk cId="3510997215" sldId="436"/>
            <ac:grpSpMk id="3" creationId="{0290777E-A466-8E8C-4300-CFE16BD30DE3}"/>
          </ac:grpSpMkLst>
        </pc:grpChg>
        <pc:picChg chg="mod">
          <ac:chgData name="Jeff Thies" userId="8cc19ffd055d15a7" providerId="LiveId" clId="{C97926F4-ECAA-457B-B2FB-D4E94F41606E}" dt="2023-08-07T20:58:24.382" v="1958" actId="164"/>
          <ac:picMkLst>
            <pc:docMk/>
            <pc:sldMk cId="3510997215" sldId="436"/>
            <ac:picMk id="8" creationId="{4F3A2365-C0FF-3152-42AA-027E53E75650}"/>
          </ac:picMkLst>
        </pc:picChg>
        <pc:picChg chg="mod">
          <ac:chgData name="Jeff Thies" userId="8cc19ffd055d15a7" providerId="LiveId" clId="{C97926F4-ECAA-457B-B2FB-D4E94F41606E}" dt="2023-08-07T20:58:24.382" v="1958" actId="164"/>
          <ac:picMkLst>
            <pc:docMk/>
            <pc:sldMk cId="3510997215" sldId="436"/>
            <ac:picMk id="10" creationId="{0B81D85C-F091-89E6-EBAC-3EF7299E0B15}"/>
          </ac:picMkLst>
        </pc:picChg>
        <pc:picChg chg="mod">
          <ac:chgData name="Jeff Thies" userId="8cc19ffd055d15a7" providerId="LiveId" clId="{C97926F4-ECAA-457B-B2FB-D4E94F41606E}" dt="2023-08-07T20:58:24.382" v="1958" actId="164"/>
          <ac:picMkLst>
            <pc:docMk/>
            <pc:sldMk cId="3510997215" sldId="436"/>
            <ac:picMk id="12" creationId="{FECD1B7B-5B6C-5CB6-A5D2-AD77AFEB09E5}"/>
          </ac:picMkLst>
        </pc:pic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25" creationId="{AC848AE8-4602-BDCA-DDE3-0747BEBBF79D}"/>
          </ac:cxnSpMkLst>
        </pc:cxn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27" creationId="{E0677A97-BC13-B5E8-76E2-FB27CF15DFF4}"/>
          </ac:cxnSpMkLst>
        </pc:cxnChg>
      </pc:sldChg>
      <pc:sldChg chg="delSp modSp add mod">
        <pc:chgData name="Jeff Thies" userId="8cc19ffd055d15a7" providerId="LiveId" clId="{C97926F4-ECAA-457B-B2FB-D4E94F41606E}" dt="2023-08-08T19:45:59.587" v="2665" actId="20577"/>
        <pc:sldMkLst>
          <pc:docMk/>
          <pc:sldMk cId="1086310312" sldId="437"/>
        </pc:sldMkLst>
        <pc:spChg chg="mod">
          <ac:chgData name="Jeff Thies" userId="8cc19ffd055d15a7" providerId="LiveId" clId="{C97926F4-ECAA-457B-B2FB-D4E94F41606E}" dt="2023-08-08T19:40:37.668" v="2474" actId="1038"/>
          <ac:spMkLst>
            <pc:docMk/>
            <pc:sldMk cId="1086310312" sldId="437"/>
            <ac:spMk id="2" creationId="{3E033C2F-DDE4-6DDC-FE31-6D8B31344649}"/>
          </ac:spMkLst>
        </pc:spChg>
        <pc:spChg chg="mod">
          <ac:chgData name="Jeff Thies" userId="8cc19ffd055d15a7" providerId="LiveId" clId="{C97926F4-ECAA-457B-B2FB-D4E94F41606E}" dt="2023-08-08T19:45:59.587" v="2665" actId="20577"/>
          <ac:spMkLst>
            <pc:docMk/>
            <pc:sldMk cId="1086310312" sldId="437"/>
            <ac:spMk id="4" creationId="{B144F5B9-503C-66F8-921E-2ED7D34795EA}"/>
          </ac:spMkLst>
        </pc:spChg>
        <pc:spChg chg="mod">
          <ac:chgData name="Jeff Thies" userId="8cc19ffd055d15a7" providerId="LiveId" clId="{C97926F4-ECAA-457B-B2FB-D4E94F41606E}" dt="2023-08-08T19:41:07.975" v="2478" actId="27636"/>
          <ac:spMkLst>
            <pc:docMk/>
            <pc:sldMk cId="1086310312" sldId="437"/>
            <ac:spMk id="28" creationId="{4DFC1EA4-9F9F-3F9A-FABD-480B4680939E}"/>
          </ac:spMkLst>
        </pc:spChg>
        <pc:grpChg chg="del">
          <ac:chgData name="Jeff Thies" userId="8cc19ffd055d15a7" providerId="LiveId" clId="{C97926F4-ECAA-457B-B2FB-D4E94F41606E}" dt="2023-08-08T19:39:51.009" v="2454" actId="478"/>
          <ac:grpSpMkLst>
            <pc:docMk/>
            <pc:sldMk cId="1086310312" sldId="437"/>
            <ac:grpSpMk id="3" creationId="{0290777E-A466-8E8C-4300-CFE16BD30DE3}"/>
          </ac:grpSpMkLst>
        </pc:grp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25" creationId="{AC848AE8-4602-BDCA-DDE3-0747BEBBF79D}"/>
          </ac:cxnSpMkLst>
        </pc:cxn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27" creationId="{E0677A97-BC13-B5E8-76E2-FB27CF15DFF4}"/>
          </ac:cxnSpMkLst>
        </pc:cxnChg>
      </pc:sldChg>
      <pc:sldChg chg="modSp add mod">
        <pc:chgData name="Jeff Thies" userId="8cc19ffd055d15a7" providerId="LiveId" clId="{C97926F4-ECAA-457B-B2FB-D4E94F41606E}" dt="2023-08-08T20:17:01.796" v="3155" actId="20577"/>
        <pc:sldMkLst>
          <pc:docMk/>
          <pc:sldMk cId="1612221359" sldId="438"/>
        </pc:sldMkLst>
        <pc:spChg chg="mod">
          <ac:chgData name="Jeff Thies" userId="8cc19ffd055d15a7" providerId="LiveId" clId="{C97926F4-ECAA-457B-B2FB-D4E94F41606E}" dt="2023-08-08T20:17:01.796" v="3155" actId="20577"/>
          <ac:spMkLst>
            <pc:docMk/>
            <pc:sldMk cId="1612221359" sldId="438"/>
            <ac:spMk id="4" creationId="{B144F5B9-503C-66F8-921E-2ED7D34795EA}"/>
          </ac:spMkLst>
        </pc:spChg>
      </pc:sldChg>
      <pc:sldChg chg="addSp delSp modSp add del mod">
        <pc:chgData name="Jeff Thies" userId="8cc19ffd055d15a7" providerId="LiveId" clId="{C97926F4-ECAA-457B-B2FB-D4E94F41606E}" dt="2023-08-09T00:12:18.794" v="3608" actId="2696"/>
        <pc:sldMkLst>
          <pc:docMk/>
          <pc:sldMk cId="2205477695" sldId="439"/>
        </pc:sldMkLst>
        <pc:spChg chg="add mod">
          <ac:chgData name="Jeff Thies" userId="8cc19ffd055d15a7" providerId="LiveId" clId="{C97926F4-ECAA-457B-B2FB-D4E94F41606E}" dt="2023-08-09T00:07:02.927" v="3568" actId="207"/>
          <ac:spMkLst>
            <pc:docMk/>
            <pc:sldMk cId="2205477695" sldId="439"/>
            <ac:spMk id="3" creationId="{9370F2EC-861A-02B1-D13D-530B106A7268}"/>
          </ac:spMkLst>
        </pc:spChg>
        <pc:spChg chg="del">
          <ac:chgData name="Jeff Thies" userId="8cc19ffd055d15a7" providerId="LiveId" clId="{C97926F4-ECAA-457B-B2FB-D4E94F41606E}" dt="2023-08-08T23:52:04.172" v="3157" actId="478"/>
          <ac:spMkLst>
            <pc:docMk/>
            <pc:sldMk cId="2205477695" sldId="439"/>
            <ac:spMk id="4" creationId="{B144F5B9-503C-66F8-921E-2ED7D34795EA}"/>
          </ac:spMkLst>
        </pc:spChg>
        <pc:spChg chg="add del mod">
          <ac:chgData name="Jeff Thies" userId="8cc19ffd055d15a7" providerId="LiveId" clId="{C97926F4-ECAA-457B-B2FB-D4E94F41606E}" dt="2023-08-09T00:11:44.633" v="3606" actId="478"/>
          <ac:spMkLst>
            <pc:docMk/>
            <pc:sldMk cId="2205477695" sldId="439"/>
            <ac:spMk id="5" creationId="{E474390E-2059-2D24-AB73-08AC0975ED90}"/>
          </ac:spMkLst>
        </pc:spChg>
        <pc:spChg chg="add del mod">
          <ac:chgData name="Jeff Thies" userId="8cc19ffd055d15a7" providerId="LiveId" clId="{C97926F4-ECAA-457B-B2FB-D4E94F41606E}" dt="2023-08-09T00:11:40.009" v="3604" actId="478"/>
          <ac:spMkLst>
            <pc:docMk/>
            <pc:sldMk cId="2205477695" sldId="439"/>
            <ac:spMk id="6" creationId="{91261027-D834-4D6D-D942-3FCA955BC31A}"/>
          </ac:spMkLst>
        </pc:spChg>
        <pc:spChg chg="add del mod">
          <ac:chgData name="Jeff Thies" userId="8cc19ffd055d15a7" providerId="LiveId" clId="{C97926F4-ECAA-457B-B2FB-D4E94F41606E}" dt="2023-08-09T00:11:28.750" v="3600" actId="478"/>
          <ac:spMkLst>
            <pc:docMk/>
            <pc:sldMk cId="2205477695" sldId="439"/>
            <ac:spMk id="7" creationId="{8EFD897C-5D20-893E-612D-15EB1E9E1A92}"/>
          </ac:spMkLst>
        </pc:spChg>
        <pc:spChg chg="add del mod">
          <ac:chgData name="Jeff Thies" userId="8cc19ffd055d15a7" providerId="LiveId" clId="{C97926F4-ECAA-457B-B2FB-D4E94F41606E}" dt="2023-08-09T00:11:30.918" v="3601" actId="478"/>
          <ac:spMkLst>
            <pc:docMk/>
            <pc:sldMk cId="2205477695" sldId="439"/>
            <ac:spMk id="8" creationId="{58714E07-7735-4564-2AEB-E50558701A92}"/>
          </ac:spMkLst>
        </pc:spChg>
        <pc:spChg chg="mod">
          <ac:chgData name="Jeff Thies" userId="8cc19ffd055d15a7" providerId="LiveId" clId="{C97926F4-ECAA-457B-B2FB-D4E94F41606E}" dt="2023-08-09T00:10:30.995" v="3597" actId="1036"/>
          <ac:spMkLst>
            <pc:docMk/>
            <pc:sldMk cId="2205477695" sldId="439"/>
            <ac:spMk id="28" creationId="{4DFC1EA4-9F9F-3F9A-FABD-480B4680939E}"/>
          </ac:spMkLst>
        </pc:spChg>
        <pc:cxnChg chg="add del mod">
          <ac:chgData name="Jeff Thies" userId="8cc19ffd055d15a7" providerId="LiveId" clId="{C97926F4-ECAA-457B-B2FB-D4E94F41606E}" dt="2023-08-09T00:11:42.384" v="3605" actId="478"/>
          <ac:cxnSpMkLst>
            <pc:docMk/>
            <pc:sldMk cId="2205477695" sldId="439"/>
            <ac:cxnSpMk id="10" creationId="{444683EA-DCD3-988D-33A4-DD750AF08872}"/>
          </ac:cxnSpMkLst>
        </pc:cxnChg>
        <pc:cxnChg chg="add del mod">
          <ac:chgData name="Jeff Thies" userId="8cc19ffd055d15a7" providerId="LiveId" clId="{C97926F4-ECAA-457B-B2FB-D4E94F41606E}" dt="2023-08-09T00:11:47.462" v="3607" actId="478"/>
          <ac:cxnSpMkLst>
            <pc:docMk/>
            <pc:sldMk cId="2205477695" sldId="439"/>
            <ac:cxnSpMk id="12" creationId="{AC013465-749E-8852-91EA-227657D76C6E}"/>
          </ac:cxnSpMkLst>
        </pc:cxnChg>
        <pc:cxnChg chg="add del mod">
          <ac:chgData name="Jeff Thies" userId="8cc19ffd055d15a7" providerId="LiveId" clId="{C97926F4-ECAA-457B-B2FB-D4E94F41606E}" dt="2023-08-09T00:11:36.424" v="3603" actId="478"/>
          <ac:cxnSpMkLst>
            <pc:docMk/>
            <pc:sldMk cId="2205477695" sldId="439"/>
            <ac:cxnSpMk id="14" creationId="{C1E35D0B-168D-381E-029B-DC82E8FBF9B9}"/>
          </ac:cxnSpMkLst>
        </pc:cxnChg>
        <pc:cxnChg chg="add del mod">
          <ac:chgData name="Jeff Thies" userId="8cc19ffd055d15a7" providerId="LiveId" clId="{C97926F4-ECAA-457B-B2FB-D4E94F41606E}" dt="2023-08-09T00:11:33.490" v="3602" actId="478"/>
          <ac:cxnSpMkLst>
            <pc:docMk/>
            <pc:sldMk cId="2205477695" sldId="439"/>
            <ac:cxnSpMk id="16" creationId="{6ED72C4A-C776-514D-EDAA-F6958E4DAAB3}"/>
          </ac:cxnSpMkLst>
        </pc:cxnChg>
      </pc:sldChg>
      <pc:sldChg chg="add del">
        <pc:chgData name="Jeff Thies" userId="8cc19ffd055d15a7" providerId="LiveId" clId="{C97926F4-ECAA-457B-B2FB-D4E94F41606E}" dt="2023-08-09T00:12:22.740" v="3609" actId="2696"/>
        <pc:sldMkLst>
          <pc:docMk/>
          <pc:sldMk cId="2254817583" sldId="440"/>
        </pc:sldMkLst>
      </pc:sldChg>
      <pc:sldChg chg="addSp delSp modSp add del mod">
        <pc:chgData name="Jeff Thies" userId="8cc19ffd055d15a7" providerId="LiveId" clId="{C97926F4-ECAA-457B-B2FB-D4E94F41606E}" dt="2023-08-09T00:24:49.527" v="3856" actId="47"/>
        <pc:sldMkLst>
          <pc:docMk/>
          <pc:sldMk cId="3004606568" sldId="441"/>
        </pc:sldMkLst>
        <pc:spChg chg="mod">
          <ac:chgData name="Jeff Thies" userId="8cc19ffd055d15a7" providerId="LiveId" clId="{C97926F4-ECAA-457B-B2FB-D4E94F41606E}" dt="2023-08-09T00:14:35.945" v="3667" actId="403"/>
          <ac:spMkLst>
            <pc:docMk/>
            <pc:sldMk cId="3004606568" sldId="441"/>
            <ac:spMk id="3" creationId="{9370F2EC-861A-02B1-D13D-530B106A7268}"/>
          </ac:spMkLst>
        </pc:spChg>
        <pc:spChg chg="mod">
          <ac:chgData name="Jeff Thies" userId="8cc19ffd055d15a7" providerId="LiveId" clId="{C97926F4-ECAA-457B-B2FB-D4E94F41606E}" dt="2023-08-09T00:13:22.014" v="3636" actId="1036"/>
          <ac:spMkLst>
            <pc:docMk/>
            <pc:sldMk cId="3004606568" sldId="441"/>
            <ac:spMk id="5" creationId="{E474390E-2059-2D24-AB73-08AC0975ED90}"/>
          </ac:spMkLst>
        </pc:spChg>
        <pc:spChg chg="mod">
          <ac:chgData name="Jeff Thies" userId="8cc19ffd055d15a7" providerId="LiveId" clId="{C97926F4-ECAA-457B-B2FB-D4E94F41606E}" dt="2023-08-09T00:20:21.738" v="3730" actId="1038"/>
          <ac:spMkLst>
            <pc:docMk/>
            <pc:sldMk cId="3004606568" sldId="441"/>
            <ac:spMk id="6" creationId="{91261027-D834-4D6D-D942-3FCA955BC31A}"/>
          </ac:spMkLst>
        </pc:spChg>
        <pc:spChg chg="del">
          <ac:chgData name="Jeff Thies" userId="8cc19ffd055d15a7" providerId="LiveId" clId="{C97926F4-ECAA-457B-B2FB-D4E94F41606E}" dt="2023-08-09T00:16:14.963" v="3673" actId="478"/>
          <ac:spMkLst>
            <pc:docMk/>
            <pc:sldMk cId="3004606568" sldId="441"/>
            <ac:spMk id="7" creationId="{8EFD897C-5D20-893E-612D-15EB1E9E1A92}"/>
          </ac:spMkLst>
        </pc:spChg>
        <pc:spChg chg="del">
          <ac:chgData name="Jeff Thies" userId="8cc19ffd055d15a7" providerId="LiveId" clId="{C97926F4-ECAA-457B-B2FB-D4E94F41606E}" dt="2023-08-09T00:16:14.963" v="3673" actId="478"/>
          <ac:spMkLst>
            <pc:docMk/>
            <pc:sldMk cId="3004606568" sldId="441"/>
            <ac:spMk id="8" creationId="{58714E07-7735-4564-2AEB-E50558701A92}"/>
          </ac:spMkLst>
        </pc:spChg>
        <pc:spChg chg="add mod">
          <ac:chgData name="Jeff Thies" userId="8cc19ffd055d15a7" providerId="LiveId" clId="{C97926F4-ECAA-457B-B2FB-D4E94F41606E}" dt="2023-08-09T00:21:31.341" v="3770" actId="1076"/>
          <ac:spMkLst>
            <pc:docMk/>
            <pc:sldMk cId="3004606568" sldId="441"/>
            <ac:spMk id="11" creationId="{893EE343-A9D9-D63D-C2F6-139A82FF1133}"/>
          </ac:spMkLst>
        </pc:spChg>
        <pc:spChg chg="add mod">
          <ac:chgData name="Jeff Thies" userId="8cc19ffd055d15a7" providerId="LiveId" clId="{C97926F4-ECAA-457B-B2FB-D4E94F41606E}" dt="2023-08-09T00:21:31.341" v="3770" actId="1076"/>
          <ac:spMkLst>
            <pc:docMk/>
            <pc:sldMk cId="3004606568" sldId="441"/>
            <ac:spMk id="13" creationId="{60BEAFE4-0891-4261-CBD1-68A8C67654B1}"/>
          </ac:spMkLst>
        </pc:spChg>
        <pc:spChg chg="mod">
          <ac:chgData name="Jeff Thies" userId="8cc19ffd055d15a7" providerId="LiveId" clId="{C97926F4-ECAA-457B-B2FB-D4E94F41606E}" dt="2023-08-09T00:12:38.563" v="3622" actId="1035"/>
          <ac:spMkLst>
            <pc:docMk/>
            <pc:sldMk cId="3004606568" sldId="441"/>
            <ac:spMk id="28" creationId="{4DFC1EA4-9F9F-3F9A-FABD-480B4680939E}"/>
          </ac:spMkLst>
        </pc:spChg>
        <pc:cxnChg chg="mod">
          <ac:chgData name="Jeff Thies" userId="8cc19ffd055d15a7" providerId="LiveId" clId="{C97926F4-ECAA-457B-B2FB-D4E94F41606E}" dt="2023-08-09T00:20:21.738" v="3730" actId="1038"/>
          <ac:cxnSpMkLst>
            <pc:docMk/>
            <pc:sldMk cId="3004606568" sldId="441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0:13:35.232" v="3661" actId="1036"/>
          <ac:cxnSpMkLst>
            <pc:docMk/>
            <pc:sldMk cId="3004606568" sldId="441"/>
            <ac:cxnSpMk id="12" creationId="{AC013465-749E-8852-91EA-227657D76C6E}"/>
          </ac:cxnSpMkLst>
        </pc:cxnChg>
        <pc:cxnChg chg="del mod">
          <ac:chgData name="Jeff Thies" userId="8cc19ffd055d15a7" providerId="LiveId" clId="{C97926F4-ECAA-457B-B2FB-D4E94F41606E}" dt="2023-08-09T00:16:14.963" v="3673" actId="478"/>
          <ac:cxnSpMkLst>
            <pc:docMk/>
            <pc:sldMk cId="3004606568" sldId="441"/>
            <ac:cxnSpMk id="14" creationId="{C1E35D0B-168D-381E-029B-DC82E8FBF9B9}"/>
          </ac:cxnSpMkLst>
        </pc:cxnChg>
        <pc:cxnChg chg="del mod">
          <ac:chgData name="Jeff Thies" userId="8cc19ffd055d15a7" providerId="LiveId" clId="{C97926F4-ECAA-457B-B2FB-D4E94F41606E}" dt="2023-08-09T00:16:14.963" v="3673" actId="478"/>
          <ac:cxnSpMkLst>
            <pc:docMk/>
            <pc:sldMk cId="3004606568" sldId="441"/>
            <ac:cxnSpMk id="16" creationId="{6ED72C4A-C776-514D-EDAA-F6958E4DAAB3}"/>
          </ac:cxnSpMkLst>
        </pc:cxnChg>
      </pc:sldChg>
      <pc:sldChg chg="addSp delSp modSp add mod">
        <pc:chgData name="Jeff Thies" userId="8cc19ffd055d15a7" providerId="LiveId" clId="{C97926F4-ECAA-457B-B2FB-D4E94F41606E}" dt="2023-08-09T00:26:50.811" v="3876" actId="478"/>
        <pc:sldMkLst>
          <pc:docMk/>
          <pc:sldMk cId="2315535098" sldId="442"/>
        </pc:sldMkLst>
        <pc:spChg chg="add mod">
          <ac:chgData name="Jeff Thies" userId="8cc19ffd055d15a7" providerId="LiveId" clId="{C97926F4-ECAA-457B-B2FB-D4E94F41606E}" dt="2023-08-09T00:25:07.331" v="3866" actId="1036"/>
          <ac:spMkLst>
            <pc:docMk/>
            <pc:sldMk cId="2315535098" sldId="442"/>
            <ac:spMk id="4" creationId="{7E5289B9-4BD7-5815-ECD4-6C57630C6FEC}"/>
          </ac:spMkLst>
        </pc:spChg>
        <pc:spChg chg="mod">
          <ac:chgData name="Jeff Thies" userId="8cc19ffd055d15a7" providerId="LiveId" clId="{C97926F4-ECAA-457B-B2FB-D4E94F41606E}" dt="2023-08-09T00:22:35.090" v="3783" actId="1035"/>
          <ac:spMkLst>
            <pc:docMk/>
            <pc:sldMk cId="2315535098" sldId="442"/>
            <ac:spMk id="5" creationId="{E474390E-2059-2D24-AB73-08AC0975ED90}"/>
          </ac:spMkLst>
        </pc:spChg>
        <pc:spChg chg="mod">
          <ac:chgData name="Jeff Thies" userId="8cc19ffd055d15a7" providerId="LiveId" clId="{C97926F4-ECAA-457B-B2FB-D4E94F41606E}" dt="2023-08-09T00:22:35.090" v="3783" actId="1035"/>
          <ac:spMkLst>
            <pc:docMk/>
            <pc:sldMk cId="2315535098" sldId="442"/>
            <ac:spMk id="6" creationId="{91261027-D834-4D6D-D942-3FCA955BC31A}"/>
          </ac:spMkLst>
        </pc:spChg>
        <pc:spChg chg="del mod">
          <ac:chgData name="Jeff Thies" userId="8cc19ffd055d15a7" providerId="LiveId" clId="{C97926F4-ECAA-457B-B2FB-D4E94F41606E}" dt="2023-08-09T00:26:31.965" v="3871" actId="478"/>
          <ac:spMkLst>
            <pc:docMk/>
            <pc:sldMk cId="2315535098" sldId="442"/>
            <ac:spMk id="7" creationId="{8EFD897C-5D20-893E-612D-15EB1E9E1A92}"/>
          </ac:spMkLst>
        </pc:spChg>
        <pc:spChg chg="del mod">
          <ac:chgData name="Jeff Thies" userId="8cc19ffd055d15a7" providerId="LiveId" clId="{C97926F4-ECAA-457B-B2FB-D4E94F41606E}" dt="2023-08-09T00:26:35.952" v="3872" actId="478"/>
          <ac:spMkLst>
            <pc:docMk/>
            <pc:sldMk cId="2315535098" sldId="442"/>
            <ac:spMk id="8" creationId="{58714E07-7735-4564-2AEB-E50558701A92}"/>
          </ac:spMkLst>
        </pc:spChg>
        <pc:spChg chg="add mod">
          <ac:chgData name="Jeff Thies" userId="8cc19ffd055d15a7" providerId="LiveId" clId="{C97926F4-ECAA-457B-B2FB-D4E94F41606E}" dt="2023-08-09T00:25:07.331" v="3866" actId="1036"/>
          <ac:spMkLst>
            <pc:docMk/>
            <pc:sldMk cId="2315535098" sldId="442"/>
            <ac:spMk id="9" creationId="{B752730B-52AC-2220-498A-1E6AD71D9951}"/>
          </ac:spMkLst>
        </pc:spChg>
        <pc:spChg chg="add del mod">
          <ac:chgData name="Jeff Thies" userId="8cc19ffd055d15a7" providerId="LiveId" clId="{C97926F4-ECAA-457B-B2FB-D4E94F41606E}" dt="2023-08-09T00:26:50.811" v="3876" actId="478"/>
          <ac:spMkLst>
            <pc:docMk/>
            <pc:sldMk cId="2315535098" sldId="442"/>
            <ac:spMk id="11" creationId="{180021A0-2927-FAB7-9779-E5E75BE380EB}"/>
          </ac:spMkLst>
        </pc:spChg>
        <pc:spChg chg="add del mod">
          <ac:chgData name="Jeff Thies" userId="8cc19ffd055d15a7" providerId="LiveId" clId="{C97926F4-ECAA-457B-B2FB-D4E94F41606E}" dt="2023-08-09T00:26:47.040" v="3875" actId="478"/>
          <ac:spMkLst>
            <pc:docMk/>
            <pc:sldMk cId="2315535098" sldId="442"/>
            <ac:spMk id="13" creationId="{9756640A-32E6-7587-CEDD-247277C62168}"/>
          </ac:spMkLst>
        </pc:spChg>
        <pc:cxnChg chg="mod">
          <ac:chgData name="Jeff Thies" userId="8cc19ffd055d15a7" providerId="LiveId" clId="{C97926F4-ECAA-457B-B2FB-D4E94F41606E}" dt="2023-08-09T00:24:25.100" v="3855" actId="14100"/>
          <ac:cxnSpMkLst>
            <pc:docMk/>
            <pc:sldMk cId="2315535098" sldId="442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0:24:19.389" v="3854" actId="14100"/>
          <ac:cxnSpMkLst>
            <pc:docMk/>
            <pc:sldMk cId="2315535098" sldId="442"/>
            <ac:cxnSpMk id="12" creationId="{AC013465-749E-8852-91EA-227657D76C6E}"/>
          </ac:cxnSpMkLst>
        </pc:cxnChg>
        <pc:cxnChg chg="del mod">
          <ac:chgData name="Jeff Thies" userId="8cc19ffd055d15a7" providerId="LiveId" clId="{C97926F4-ECAA-457B-B2FB-D4E94F41606E}" dt="2023-08-09T00:26:43.330" v="3874" actId="478"/>
          <ac:cxnSpMkLst>
            <pc:docMk/>
            <pc:sldMk cId="2315535098" sldId="442"/>
            <ac:cxnSpMk id="14" creationId="{C1E35D0B-168D-381E-029B-DC82E8FBF9B9}"/>
          </ac:cxnSpMkLst>
        </pc:cxnChg>
        <pc:cxnChg chg="del mod">
          <ac:chgData name="Jeff Thies" userId="8cc19ffd055d15a7" providerId="LiveId" clId="{C97926F4-ECAA-457B-B2FB-D4E94F41606E}" dt="2023-08-09T00:26:39.659" v="3873" actId="478"/>
          <ac:cxnSpMkLst>
            <pc:docMk/>
            <pc:sldMk cId="2315535098" sldId="442"/>
            <ac:cxnSpMk id="16" creationId="{6ED72C4A-C776-514D-EDAA-F6958E4DAAB3}"/>
          </ac:cxnSpMkLst>
        </pc:cxnChg>
      </pc:sldChg>
      <pc:sldChg chg="delSp modSp add mod ord">
        <pc:chgData name="Jeff Thies" userId="8cc19ffd055d15a7" providerId="LiveId" clId="{C97926F4-ECAA-457B-B2FB-D4E94F41606E}" dt="2023-08-09T00:15:54.614" v="3672"/>
        <pc:sldMkLst>
          <pc:docMk/>
          <pc:sldMk cId="2313108989" sldId="443"/>
        </pc:sldMkLst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5" creationId="{E474390E-2059-2D24-AB73-08AC0975ED90}"/>
          </ac:spMkLst>
        </pc:spChg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6" creationId="{91261027-D834-4D6D-D942-3FCA955BC31A}"/>
          </ac:spMkLst>
        </pc:spChg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7" creationId="{8EFD897C-5D20-893E-612D-15EB1E9E1A92}"/>
          </ac:spMkLst>
        </pc:spChg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8" creationId="{58714E07-7735-4564-2AEB-E50558701A92}"/>
          </ac:spMkLst>
        </pc:sp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0" creationId="{444683EA-DCD3-988D-33A4-DD750AF08872}"/>
          </ac:cxnSpMkLst>
        </pc:cxn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2" creationId="{AC013465-749E-8852-91EA-227657D76C6E}"/>
          </ac:cxnSpMkLst>
        </pc:cxn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4" creationId="{C1E35D0B-168D-381E-029B-DC82E8FBF9B9}"/>
          </ac:cxnSpMkLst>
        </pc:cxn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6" creationId="{6ED72C4A-C776-514D-EDAA-F6958E4DAAB3}"/>
          </ac:cxnSpMkLst>
        </pc:cxnChg>
      </pc:sldChg>
      <pc:sldChg chg="addSp delSp modSp add mod">
        <pc:chgData name="Jeff Thies" userId="8cc19ffd055d15a7" providerId="LiveId" clId="{C97926F4-ECAA-457B-B2FB-D4E94F41606E}" dt="2023-08-09T00:38:42.763" v="3917" actId="478"/>
        <pc:sldMkLst>
          <pc:docMk/>
          <pc:sldMk cId="3604746134" sldId="444"/>
        </pc:sldMkLst>
        <pc:spChg chg="add del mod">
          <ac:chgData name="Jeff Thies" userId="8cc19ffd055d15a7" providerId="LiveId" clId="{C97926F4-ECAA-457B-B2FB-D4E94F41606E}" dt="2023-08-09T00:38:33.217" v="3913" actId="478"/>
          <ac:spMkLst>
            <pc:docMk/>
            <pc:sldMk cId="3604746134" sldId="444"/>
            <ac:spMk id="15" creationId="{59872F50-9FA4-9A78-61F0-9876191DF83F}"/>
          </ac:spMkLst>
        </pc:spChg>
        <pc:spChg chg="add del mod">
          <ac:chgData name="Jeff Thies" userId="8cc19ffd055d15a7" providerId="LiveId" clId="{C97926F4-ECAA-457B-B2FB-D4E94F41606E}" dt="2023-08-09T00:38:36.600" v="3915" actId="478"/>
          <ac:spMkLst>
            <pc:docMk/>
            <pc:sldMk cId="3604746134" sldId="444"/>
            <ac:spMk id="17" creationId="{CCDA5573-E346-BD41-E25F-B132D4BE2DBD}"/>
          </ac:spMkLst>
        </pc:spChg>
        <pc:picChg chg="add del mod">
          <ac:chgData name="Jeff Thies" userId="8cc19ffd055d15a7" providerId="LiveId" clId="{C97926F4-ECAA-457B-B2FB-D4E94F41606E}" dt="2023-08-09T00:38:28.820" v="3912" actId="478"/>
          <ac:picMkLst>
            <pc:docMk/>
            <pc:sldMk cId="3604746134" sldId="444"/>
            <ac:picMk id="18" creationId="{949CEE5A-03CA-9E92-ABBF-585BCEF1B72D}"/>
          </ac:picMkLst>
        </pc:picChg>
        <pc:picChg chg="add del mod">
          <ac:chgData name="Jeff Thies" userId="8cc19ffd055d15a7" providerId="LiveId" clId="{C97926F4-ECAA-457B-B2FB-D4E94F41606E}" dt="2023-08-09T00:38:39.706" v="3916" actId="478"/>
          <ac:picMkLst>
            <pc:docMk/>
            <pc:sldMk cId="3604746134" sldId="444"/>
            <ac:picMk id="19" creationId="{5CDB19CB-FEC2-B397-FE6D-841AEB549D04}"/>
          </ac:picMkLst>
        </pc:picChg>
        <pc:picChg chg="add del mod">
          <ac:chgData name="Jeff Thies" userId="8cc19ffd055d15a7" providerId="LiveId" clId="{C97926F4-ECAA-457B-B2FB-D4E94F41606E}" dt="2023-08-09T00:38:42.763" v="3917" actId="478"/>
          <ac:picMkLst>
            <pc:docMk/>
            <pc:sldMk cId="3604746134" sldId="444"/>
            <ac:picMk id="20" creationId="{311972FB-597C-CC21-34C2-F61B2B07D807}"/>
          </ac:picMkLst>
        </pc:picChg>
      </pc:sldChg>
      <pc:sldChg chg="addSp delSp modSp add mod">
        <pc:chgData name="Jeff Thies" userId="8cc19ffd055d15a7" providerId="LiveId" clId="{C97926F4-ECAA-457B-B2FB-D4E94F41606E}" dt="2023-08-09T00:37:51.287" v="3908" actId="478"/>
        <pc:sldMkLst>
          <pc:docMk/>
          <pc:sldMk cId="1355082477" sldId="445"/>
        </pc:sldMkLst>
        <pc:spChg chg="add del mod">
          <ac:chgData name="Jeff Thies" userId="8cc19ffd055d15a7" providerId="LiveId" clId="{C97926F4-ECAA-457B-B2FB-D4E94F41606E}" dt="2023-08-09T00:37:43.916" v="3906" actId="478"/>
          <ac:spMkLst>
            <pc:docMk/>
            <pc:sldMk cId="1355082477" sldId="445"/>
            <ac:spMk id="8" creationId="{6C209C28-688D-D56E-39DD-8F4BB118EFA3}"/>
          </ac:spMkLst>
        </pc:spChg>
        <pc:spChg chg="add del mod">
          <ac:chgData name="Jeff Thies" userId="8cc19ffd055d15a7" providerId="LiveId" clId="{C97926F4-ECAA-457B-B2FB-D4E94F41606E}" dt="2023-08-09T00:37:51.287" v="3908" actId="478"/>
          <ac:spMkLst>
            <pc:docMk/>
            <pc:sldMk cId="1355082477" sldId="445"/>
            <ac:spMk id="11" creationId="{C9DF9A11-4DC0-C942-7A17-936AA907CE67}"/>
          </ac:spMkLst>
        </pc:spChg>
        <pc:picChg chg="add del mod">
          <ac:chgData name="Jeff Thies" userId="8cc19ffd055d15a7" providerId="LiveId" clId="{C97926F4-ECAA-457B-B2FB-D4E94F41606E}" dt="2023-08-09T00:37:36.512" v="3904" actId="478"/>
          <ac:picMkLst>
            <pc:docMk/>
            <pc:sldMk cId="1355082477" sldId="445"/>
            <ac:picMk id="13" creationId="{C4A41203-BADC-0DD9-EA4A-43E730B5290B}"/>
          </ac:picMkLst>
        </pc:picChg>
      </pc:sldChg>
      <pc:sldChg chg="modSp add del mod">
        <pc:chgData name="Jeff Thies" userId="8cc19ffd055d15a7" providerId="LiveId" clId="{C97926F4-ECAA-457B-B2FB-D4E94F41606E}" dt="2023-08-09T00:38:12.382" v="3910" actId="47"/>
        <pc:sldMkLst>
          <pc:docMk/>
          <pc:sldMk cId="881725925" sldId="446"/>
        </pc:sldMkLst>
        <pc:spChg chg="mod">
          <ac:chgData name="Jeff Thies" userId="8cc19ffd055d15a7" providerId="LiveId" clId="{C97926F4-ECAA-457B-B2FB-D4E94F41606E}" dt="2023-08-09T00:34:13.626" v="3900" actId="20577"/>
          <ac:spMkLst>
            <pc:docMk/>
            <pc:sldMk cId="881725925" sldId="446"/>
            <ac:spMk id="8" creationId="{6C209C28-688D-D56E-39DD-8F4BB118EFA3}"/>
          </ac:spMkLst>
        </pc:spChg>
        <pc:spChg chg="mod">
          <ac:chgData name="Jeff Thies" userId="8cc19ffd055d15a7" providerId="LiveId" clId="{C97926F4-ECAA-457B-B2FB-D4E94F41606E}" dt="2023-08-09T00:34:07.761" v="3899" actId="20577"/>
          <ac:spMkLst>
            <pc:docMk/>
            <pc:sldMk cId="881725925" sldId="446"/>
            <ac:spMk id="11" creationId="{C9DF9A11-4DC0-C942-7A17-936AA907CE67}"/>
          </ac:spMkLst>
        </pc:spChg>
      </pc:sldChg>
      <pc:sldChg chg="addSp delSp modSp add mod">
        <pc:chgData name="Jeff Thies" userId="8cc19ffd055d15a7" providerId="LiveId" clId="{C97926F4-ECAA-457B-B2FB-D4E94F41606E}" dt="2023-08-09T00:51:44.060" v="4000" actId="403"/>
        <pc:sldMkLst>
          <pc:docMk/>
          <pc:sldMk cId="1865562139" sldId="446"/>
        </pc:sldMkLst>
        <pc:spChg chg="mod">
          <ac:chgData name="Jeff Thies" userId="8cc19ffd055d15a7" providerId="LiveId" clId="{C97926F4-ECAA-457B-B2FB-D4E94F41606E}" dt="2023-08-09T00:51:44.060" v="4000" actId="403"/>
          <ac:spMkLst>
            <pc:docMk/>
            <pc:sldMk cId="1865562139" sldId="446"/>
            <ac:spMk id="15" creationId="{59872F50-9FA4-9A78-61F0-9876191DF83F}"/>
          </ac:spMkLst>
        </pc:spChg>
        <pc:spChg chg="del">
          <ac:chgData name="Jeff Thies" userId="8cc19ffd055d15a7" providerId="LiveId" clId="{C97926F4-ECAA-457B-B2FB-D4E94F41606E}" dt="2023-08-09T00:40:15.308" v="3922" actId="478"/>
          <ac:spMkLst>
            <pc:docMk/>
            <pc:sldMk cId="1865562139" sldId="446"/>
            <ac:spMk id="17" creationId="{CCDA5573-E346-BD41-E25F-B132D4BE2DBD}"/>
          </ac:spMkLst>
        </pc:spChg>
        <pc:picChg chg="add del">
          <ac:chgData name="Jeff Thies" userId="8cc19ffd055d15a7" providerId="LiveId" clId="{C97926F4-ECAA-457B-B2FB-D4E94F41606E}" dt="2023-08-09T00:40:10.428" v="3921" actId="478"/>
          <ac:picMkLst>
            <pc:docMk/>
            <pc:sldMk cId="1865562139" sldId="446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40:18.419" v="3923" actId="478"/>
          <ac:picMkLst>
            <pc:docMk/>
            <pc:sldMk cId="1865562139" sldId="446"/>
            <ac:picMk id="19" creationId="{5CDB19CB-FEC2-B397-FE6D-841AEB549D04}"/>
          </ac:picMkLst>
        </pc:picChg>
        <pc:picChg chg="del">
          <ac:chgData name="Jeff Thies" userId="8cc19ffd055d15a7" providerId="LiveId" clId="{C97926F4-ECAA-457B-B2FB-D4E94F41606E}" dt="2023-08-09T00:40:21.377" v="3924" actId="478"/>
          <ac:picMkLst>
            <pc:docMk/>
            <pc:sldMk cId="1865562139" sldId="446"/>
            <ac:picMk id="20" creationId="{311972FB-597C-CC21-34C2-F61B2B07D807}"/>
          </ac:picMkLst>
        </pc:picChg>
      </pc:sldChg>
      <pc:sldChg chg="del">
        <pc:chgData name="Jeff Thies" userId="8cc19ffd055d15a7" providerId="LiveId" clId="{C97926F4-ECAA-457B-B2FB-D4E94F41606E}" dt="2023-08-09T00:33:50.087" v="3897"/>
        <pc:sldMkLst>
          <pc:docMk/>
          <pc:sldMk cId="2718022423" sldId="446"/>
        </pc:sldMkLst>
      </pc:sldChg>
      <pc:sldChg chg="del">
        <pc:chgData name="Jeff Thies" userId="8cc19ffd055d15a7" providerId="LiveId" clId="{C97926F4-ECAA-457B-B2FB-D4E94F41606E}" dt="2023-08-09T00:34:51.920" v="3901"/>
        <pc:sldMkLst>
          <pc:docMk/>
          <pc:sldMk cId="1567812931" sldId="447"/>
        </pc:sldMkLst>
      </pc:sldChg>
      <pc:sldChg chg="add del">
        <pc:chgData name="Jeff Thies" userId="8cc19ffd055d15a7" providerId="LiveId" clId="{C97926F4-ECAA-457B-B2FB-D4E94F41606E}" dt="2023-08-09T00:38:09.577" v="3909" actId="47"/>
        <pc:sldMkLst>
          <pc:docMk/>
          <pc:sldMk cId="2593948573" sldId="447"/>
        </pc:sldMkLst>
      </pc:sldChg>
      <pc:sldChg chg="addSp delSp modSp add mod">
        <pc:chgData name="Jeff Thies" userId="8cc19ffd055d15a7" providerId="LiveId" clId="{C97926F4-ECAA-457B-B2FB-D4E94F41606E}" dt="2023-08-09T00:54:28.561" v="4013" actId="403"/>
        <pc:sldMkLst>
          <pc:docMk/>
          <pc:sldMk cId="3215681454" sldId="447"/>
        </pc:sldMkLst>
        <pc:spChg chg="mod">
          <ac:chgData name="Jeff Thies" userId="8cc19ffd055d15a7" providerId="LiveId" clId="{C97926F4-ECAA-457B-B2FB-D4E94F41606E}" dt="2023-08-09T00:54:28.561" v="4013" actId="403"/>
          <ac:spMkLst>
            <pc:docMk/>
            <pc:sldMk cId="3215681454" sldId="447"/>
            <ac:spMk id="15" creationId="{59872F50-9FA4-9A78-61F0-9876191DF83F}"/>
          </ac:spMkLst>
        </pc:spChg>
        <pc:spChg chg="del">
          <ac:chgData name="Jeff Thies" userId="8cc19ffd055d15a7" providerId="LiveId" clId="{C97926F4-ECAA-457B-B2FB-D4E94F41606E}" dt="2023-08-09T00:40:56.861" v="3927" actId="478"/>
          <ac:spMkLst>
            <pc:docMk/>
            <pc:sldMk cId="3215681454" sldId="447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4:28.561" v="4013" actId="403"/>
          <ac:spMkLst>
            <pc:docMk/>
            <pc:sldMk cId="3215681454" sldId="447"/>
            <ac:spMk id="22" creationId="{671A2677-7206-FC99-C86A-F9AB84915582}"/>
          </ac:spMkLst>
        </pc:spChg>
        <pc:picChg chg="del mod">
          <ac:chgData name="Jeff Thies" userId="8cc19ffd055d15a7" providerId="LiveId" clId="{C97926F4-ECAA-457B-B2FB-D4E94F41606E}" dt="2023-08-09T00:53:25.991" v="4006" actId="478"/>
          <ac:picMkLst>
            <pc:docMk/>
            <pc:sldMk cId="3215681454" sldId="447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40:59.658" v="3928" actId="478"/>
          <ac:picMkLst>
            <pc:docMk/>
            <pc:sldMk cId="3215681454" sldId="447"/>
            <ac:picMk id="19" creationId="{5CDB19CB-FEC2-B397-FE6D-841AEB549D04}"/>
          </ac:picMkLst>
        </pc:picChg>
        <pc:picChg chg="del mod">
          <ac:chgData name="Jeff Thies" userId="8cc19ffd055d15a7" providerId="LiveId" clId="{C97926F4-ECAA-457B-B2FB-D4E94F41606E}" dt="2023-08-09T00:41:02.757" v="3930" actId="478"/>
          <ac:picMkLst>
            <pc:docMk/>
            <pc:sldMk cId="3215681454" sldId="447"/>
            <ac:picMk id="20" creationId="{311972FB-597C-CC21-34C2-F61B2B07D807}"/>
          </ac:picMkLst>
        </pc:picChg>
        <pc:picChg chg="add del mod">
          <ac:chgData name="Jeff Thies" userId="8cc19ffd055d15a7" providerId="LiveId" clId="{C97926F4-ECAA-457B-B2FB-D4E94F41606E}" dt="2023-08-09T00:53:53.309" v="4009" actId="478"/>
          <ac:picMkLst>
            <pc:docMk/>
            <pc:sldMk cId="3215681454" sldId="447"/>
            <ac:picMk id="21" creationId="{B7A45BB5-F61D-EF3F-A1E1-4FA99FE115DA}"/>
          </ac:picMkLst>
        </pc:picChg>
      </pc:sldChg>
      <pc:sldChg chg="addSp delSp modSp add mod">
        <pc:chgData name="Jeff Thies" userId="8cc19ffd055d15a7" providerId="LiveId" clId="{C97926F4-ECAA-457B-B2FB-D4E94F41606E}" dt="2023-08-09T00:57:05.713" v="4025" actId="403"/>
        <pc:sldMkLst>
          <pc:docMk/>
          <pc:sldMk cId="322951751" sldId="448"/>
        </pc:sldMkLst>
        <pc:spChg chg="mod">
          <ac:chgData name="Jeff Thies" userId="8cc19ffd055d15a7" providerId="LiveId" clId="{C97926F4-ECAA-457B-B2FB-D4E94F41606E}" dt="2023-08-09T00:55:07.250" v="4016" actId="1076"/>
          <ac:spMkLst>
            <pc:docMk/>
            <pc:sldMk cId="322951751" sldId="448"/>
            <ac:spMk id="6" creationId="{91261027-D834-4D6D-D942-3FCA955BC31A}"/>
          </ac:spMkLst>
        </pc:spChg>
        <pc:spChg chg="mod">
          <ac:chgData name="Jeff Thies" userId="8cc19ffd055d15a7" providerId="LiveId" clId="{C97926F4-ECAA-457B-B2FB-D4E94F41606E}" dt="2023-08-09T00:57:05.713" v="4025" actId="403"/>
          <ac:spMkLst>
            <pc:docMk/>
            <pc:sldMk cId="322951751" sldId="448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0:57:05.713" v="4025" actId="403"/>
          <ac:spMkLst>
            <pc:docMk/>
            <pc:sldMk cId="322951751" sldId="448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7:05.713" v="4025" actId="403"/>
          <ac:spMkLst>
            <pc:docMk/>
            <pc:sldMk cId="322951751" sldId="448"/>
            <ac:spMk id="21" creationId="{7073DF4E-C23B-EAC7-20E6-F1750DB8E403}"/>
          </ac:spMkLst>
        </pc:spChg>
        <pc:picChg chg="del">
          <ac:chgData name="Jeff Thies" userId="8cc19ffd055d15a7" providerId="LiveId" clId="{C97926F4-ECAA-457B-B2FB-D4E94F41606E}" dt="2023-08-09T00:54:48.114" v="4014" actId="478"/>
          <ac:picMkLst>
            <pc:docMk/>
            <pc:sldMk cId="322951751" sldId="448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42:22.728" v="3932" actId="478"/>
          <ac:picMkLst>
            <pc:docMk/>
            <pc:sldMk cId="322951751" sldId="448"/>
            <ac:picMk id="19" creationId="{5CDB19CB-FEC2-B397-FE6D-841AEB549D04}"/>
          </ac:picMkLst>
        </pc:picChg>
        <pc:picChg chg="del mod">
          <ac:chgData name="Jeff Thies" userId="8cc19ffd055d15a7" providerId="LiveId" clId="{C97926F4-ECAA-457B-B2FB-D4E94F41606E}" dt="2023-08-09T00:42:27.181" v="3934" actId="478"/>
          <ac:picMkLst>
            <pc:docMk/>
            <pc:sldMk cId="322951751" sldId="448"/>
            <ac:picMk id="20" creationId="{311972FB-597C-CC21-34C2-F61B2B07D807}"/>
          </ac:picMkLst>
        </pc:picChg>
        <pc:cxnChg chg="mod">
          <ac:chgData name="Jeff Thies" userId="8cc19ffd055d15a7" providerId="LiveId" clId="{C97926F4-ECAA-457B-B2FB-D4E94F41606E}" dt="2023-08-09T00:55:07.250" v="4016" actId="1076"/>
          <ac:cxnSpMkLst>
            <pc:docMk/>
            <pc:sldMk cId="322951751" sldId="448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0:55:07.250" v="4016" actId="1076"/>
          <ac:cxnSpMkLst>
            <pc:docMk/>
            <pc:sldMk cId="322951751" sldId="448"/>
            <ac:cxnSpMk id="14" creationId="{C1E35D0B-168D-381E-029B-DC82E8FBF9B9}"/>
          </ac:cxnSpMkLst>
        </pc:cxnChg>
        <pc:cxnChg chg="mod">
          <ac:chgData name="Jeff Thies" userId="8cc19ffd055d15a7" providerId="LiveId" clId="{C97926F4-ECAA-457B-B2FB-D4E94F41606E}" dt="2023-08-09T00:55:07.250" v="4016" actId="1076"/>
          <ac:cxnSpMkLst>
            <pc:docMk/>
            <pc:sldMk cId="322951751" sldId="448"/>
            <ac:cxnSpMk id="16" creationId="{6ED72C4A-C776-514D-EDAA-F6958E4DAAB3}"/>
          </ac:cxnSpMkLst>
        </pc:cxnChg>
      </pc:sldChg>
      <pc:sldChg chg="del">
        <pc:chgData name="Jeff Thies" userId="8cc19ffd055d15a7" providerId="LiveId" clId="{C97926F4-ECAA-457B-B2FB-D4E94F41606E}" dt="2023-08-09T00:42:58.322" v="3935"/>
        <pc:sldMkLst>
          <pc:docMk/>
          <pc:sldMk cId="2680057093" sldId="449"/>
        </pc:sldMkLst>
      </pc:sldChg>
      <pc:sldChg chg="addSp delSp modSp add mod">
        <pc:chgData name="Jeff Thies" userId="8cc19ffd055d15a7" providerId="LiveId" clId="{C97926F4-ECAA-457B-B2FB-D4E94F41606E}" dt="2023-08-09T00:58:33.953" v="4033" actId="20577"/>
        <pc:sldMkLst>
          <pc:docMk/>
          <pc:sldMk cId="3767298435" sldId="449"/>
        </pc:sldMkLst>
        <pc:spChg chg="mod">
          <ac:chgData name="Jeff Thies" userId="8cc19ffd055d15a7" providerId="LiveId" clId="{C97926F4-ECAA-457B-B2FB-D4E94F41606E}" dt="2023-08-09T00:57:44.528" v="4028" actId="255"/>
          <ac:spMkLst>
            <pc:docMk/>
            <pc:sldMk cId="3767298435" sldId="449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0:57:54.824" v="4029" actId="255"/>
          <ac:spMkLst>
            <pc:docMk/>
            <pc:sldMk cId="3767298435" sldId="449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5:52.902" v="4019"/>
          <ac:spMkLst>
            <pc:docMk/>
            <pc:sldMk cId="3767298435" sldId="449"/>
            <ac:spMk id="20" creationId="{7DB3AFE7-4DD0-7424-9F98-84711125FD75}"/>
          </ac:spMkLst>
        </pc:spChg>
        <pc:spChg chg="add mod">
          <ac:chgData name="Jeff Thies" userId="8cc19ffd055d15a7" providerId="LiveId" clId="{C97926F4-ECAA-457B-B2FB-D4E94F41606E}" dt="2023-08-09T00:58:33.953" v="4033" actId="20577"/>
          <ac:spMkLst>
            <pc:docMk/>
            <pc:sldMk cId="3767298435" sldId="449"/>
            <ac:spMk id="21" creationId="{97E202E2-A794-B870-1555-B4CCBB3FAE26}"/>
          </ac:spMkLst>
        </pc:spChg>
        <pc:picChg chg="del">
          <ac:chgData name="Jeff Thies" userId="8cc19ffd055d15a7" providerId="LiveId" clId="{C97926F4-ECAA-457B-B2FB-D4E94F41606E}" dt="2023-08-09T00:55:44.934" v="4018" actId="478"/>
          <ac:picMkLst>
            <pc:docMk/>
            <pc:sldMk cId="3767298435" sldId="449"/>
            <ac:picMk id="18" creationId="{949CEE5A-03CA-9E92-ABBF-585BCEF1B72D}"/>
          </ac:picMkLst>
        </pc:picChg>
        <pc:picChg chg="add del mod">
          <ac:chgData name="Jeff Thies" userId="8cc19ffd055d15a7" providerId="LiveId" clId="{C97926F4-ECAA-457B-B2FB-D4E94F41606E}" dt="2023-08-09T00:58:14.110" v="4030" actId="478"/>
          <ac:picMkLst>
            <pc:docMk/>
            <pc:sldMk cId="3767298435" sldId="449"/>
            <ac:picMk id="19" creationId="{688DEEAB-3C5C-85A1-FFD8-6A3E69317594}"/>
          </ac:picMkLst>
        </pc:picChg>
      </pc:sldChg>
      <pc:sldChg chg="addSp delSp modSp add mod">
        <pc:chgData name="Jeff Thies" userId="8cc19ffd055d15a7" providerId="LiveId" clId="{C97926F4-ECAA-457B-B2FB-D4E94F41606E}" dt="2023-08-09T01:00:16.443" v="4044" actId="1076"/>
        <pc:sldMkLst>
          <pc:docMk/>
          <pc:sldMk cId="1357416157" sldId="450"/>
        </pc:sldMkLst>
        <pc:spChg chg="mod">
          <ac:chgData name="Jeff Thies" userId="8cc19ffd055d15a7" providerId="LiveId" clId="{C97926F4-ECAA-457B-B2FB-D4E94F41606E}" dt="2023-08-09T00:59:43.589" v="4039" actId="255"/>
          <ac:spMkLst>
            <pc:docMk/>
            <pc:sldMk cId="1357416157" sldId="450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0:59:37.526" v="4038" actId="255"/>
          <ac:spMkLst>
            <pc:docMk/>
            <pc:sldMk cId="1357416157" sldId="450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6:03.465" v="4021"/>
          <ac:spMkLst>
            <pc:docMk/>
            <pc:sldMk cId="1357416157" sldId="450"/>
            <ac:spMk id="21" creationId="{65E90C7B-D0DD-609B-2739-197BD95E1C36}"/>
          </ac:spMkLst>
        </pc:spChg>
        <pc:spChg chg="add mod">
          <ac:chgData name="Jeff Thies" userId="8cc19ffd055d15a7" providerId="LiveId" clId="{C97926F4-ECAA-457B-B2FB-D4E94F41606E}" dt="2023-08-09T01:00:05.158" v="4042" actId="1076"/>
          <ac:spMkLst>
            <pc:docMk/>
            <pc:sldMk cId="1357416157" sldId="450"/>
            <ac:spMk id="22" creationId="{1E741071-3B14-FEB8-F383-6DF23F4C46C4}"/>
          </ac:spMkLst>
        </pc:spChg>
        <pc:spChg chg="add mod">
          <ac:chgData name="Jeff Thies" userId="8cc19ffd055d15a7" providerId="LiveId" clId="{C97926F4-ECAA-457B-B2FB-D4E94F41606E}" dt="2023-08-09T01:00:16.443" v="4044" actId="1076"/>
          <ac:spMkLst>
            <pc:docMk/>
            <pc:sldMk cId="1357416157" sldId="450"/>
            <ac:spMk id="23" creationId="{6BE4B170-C0A8-3CC1-9A44-E66BBEDE0167}"/>
          </ac:spMkLst>
        </pc:spChg>
        <pc:picChg chg="del">
          <ac:chgData name="Jeff Thies" userId="8cc19ffd055d15a7" providerId="LiveId" clId="{C97926F4-ECAA-457B-B2FB-D4E94F41606E}" dt="2023-08-09T00:56:00.136" v="4020" actId="478"/>
          <ac:picMkLst>
            <pc:docMk/>
            <pc:sldMk cId="1357416157" sldId="450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58:48.866" v="4034" actId="478"/>
          <ac:picMkLst>
            <pc:docMk/>
            <pc:sldMk cId="1357416157" sldId="450"/>
            <ac:picMk id="19" creationId="{688DEEAB-3C5C-85A1-FFD8-6A3E69317594}"/>
          </ac:picMkLst>
        </pc:picChg>
        <pc:picChg chg="add del mod">
          <ac:chgData name="Jeff Thies" userId="8cc19ffd055d15a7" providerId="LiveId" clId="{C97926F4-ECAA-457B-B2FB-D4E94F41606E}" dt="2023-08-09T00:59:57.187" v="4040" actId="478"/>
          <ac:picMkLst>
            <pc:docMk/>
            <pc:sldMk cId="1357416157" sldId="450"/>
            <ac:picMk id="20" creationId="{32A94655-15EF-6720-890F-06A2C48D39AE}"/>
          </ac:picMkLst>
        </pc:picChg>
      </pc:sldChg>
      <pc:sldChg chg="addSp delSp modSp add mod">
        <pc:chgData name="Jeff Thies" userId="8cc19ffd055d15a7" providerId="LiveId" clId="{C97926F4-ECAA-457B-B2FB-D4E94F41606E}" dt="2023-08-09T01:00:52.726" v="4048" actId="255"/>
        <pc:sldMkLst>
          <pc:docMk/>
          <pc:sldMk cId="3958125925" sldId="451"/>
        </pc:sldMkLst>
        <pc:spChg chg="mod">
          <ac:chgData name="Jeff Thies" userId="8cc19ffd055d15a7" providerId="LiveId" clId="{C97926F4-ECAA-457B-B2FB-D4E94F41606E}" dt="2023-08-09T01:00:52.726" v="4048" actId="255"/>
          <ac:spMkLst>
            <pc:docMk/>
            <pc:sldMk cId="3958125925" sldId="451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1:00:46.170" v="4047" actId="255"/>
          <ac:spMkLst>
            <pc:docMk/>
            <pc:sldMk cId="3958125925" sldId="451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0:09.936" v="3999" actId="207"/>
          <ac:spMkLst>
            <pc:docMk/>
            <pc:sldMk cId="3958125925" sldId="451"/>
            <ac:spMk id="21" creationId="{5DDB202B-BD69-CA49-31E8-8C57D2923E64}"/>
          </ac:spMkLst>
        </pc:spChg>
        <pc:spChg chg="add del mod">
          <ac:chgData name="Jeff Thies" userId="8cc19ffd055d15a7" providerId="LiveId" clId="{C97926F4-ECAA-457B-B2FB-D4E94F41606E}" dt="2023-08-09T00:57:11.471" v="4027"/>
          <ac:spMkLst>
            <pc:docMk/>
            <pc:sldMk cId="3958125925" sldId="451"/>
            <ac:spMk id="31" creationId="{1A11F701-97A9-872E-298A-4F2BD5F3A19D}"/>
          </ac:spMkLst>
        </pc:spChg>
        <pc:spChg chg="add mod">
          <ac:chgData name="Jeff Thies" userId="8cc19ffd055d15a7" providerId="LiveId" clId="{C97926F4-ECAA-457B-B2FB-D4E94F41606E}" dt="2023-08-09T00:59:05.055" v="4037"/>
          <ac:spMkLst>
            <pc:docMk/>
            <pc:sldMk cId="3958125925" sldId="451"/>
            <ac:spMk id="32" creationId="{DB18AD71-A1E3-979B-D996-2A5472784FFE}"/>
          </ac:spMkLst>
        </pc:spChg>
        <pc:spChg chg="add mod">
          <ac:chgData name="Jeff Thies" userId="8cc19ffd055d15a7" providerId="LiveId" clId="{C97926F4-ECAA-457B-B2FB-D4E94F41606E}" dt="2023-08-09T01:00:37.939" v="4046"/>
          <ac:spMkLst>
            <pc:docMk/>
            <pc:sldMk cId="3958125925" sldId="451"/>
            <ac:spMk id="33" creationId="{E7B86CD3-ED48-F31F-D9FF-4AC22C2EFF1D}"/>
          </ac:spMkLst>
        </pc:spChg>
        <pc:picChg chg="del">
          <ac:chgData name="Jeff Thies" userId="8cc19ffd055d15a7" providerId="LiveId" clId="{C97926F4-ECAA-457B-B2FB-D4E94F41606E}" dt="2023-08-09T00:56:08.918" v="4022" actId="478"/>
          <ac:picMkLst>
            <pc:docMk/>
            <pc:sldMk cId="3958125925" sldId="451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59:01.127" v="4036" actId="478"/>
          <ac:picMkLst>
            <pc:docMk/>
            <pc:sldMk cId="3958125925" sldId="451"/>
            <ac:picMk id="19" creationId="{688DEEAB-3C5C-85A1-FFD8-6A3E69317594}"/>
          </ac:picMkLst>
        </pc:picChg>
        <pc:picChg chg="del">
          <ac:chgData name="Jeff Thies" userId="8cc19ffd055d15a7" providerId="LiveId" clId="{C97926F4-ECAA-457B-B2FB-D4E94F41606E}" dt="2023-08-09T01:00:34.913" v="4045" actId="478"/>
          <ac:picMkLst>
            <pc:docMk/>
            <pc:sldMk cId="3958125925" sldId="451"/>
            <ac:picMk id="20" creationId="{32A94655-15EF-6720-890F-06A2C48D39AE}"/>
          </ac:picMkLst>
        </pc:picChg>
        <pc:cxnChg chg="add mod">
          <ac:chgData name="Jeff Thies" userId="8cc19ffd055d15a7" providerId="LiveId" clId="{C97926F4-ECAA-457B-B2FB-D4E94F41606E}" dt="2023-08-09T00:49:56.887" v="3998" actId="692"/>
          <ac:cxnSpMkLst>
            <pc:docMk/>
            <pc:sldMk cId="3958125925" sldId="451"/>
            <ac:cxnSpMk id="23" creationId="{E418F893-6106-79BC-EADD-C1506779809A}"/>
          </ac:cxnSpMkLst>
        </pc:cxnChg>
      </pc:sldChg>
      <pc:sldChg chg="add del setBg">
        <pc:chgData name="Jeff Thies" userId="8cc19ffd055d15a7" providerId="LiveId" clId="{C97926F4-ECAA-457B-B2FB-D4E94F41606E}" dt="2023-08-09T00:53:11.696" v="4005"/>
        <pc:sldMkLst>
          <pc:docMk/>
          <pc:sldMk cId="1244914933" sldId="452"/>
        </pc:sldMkLst>
      </pc:sldChg>
      <pc:sldChg chg="addSp delSp modSp add mod">
        <pc:chgData name="Jeff Thies" userId="8cc19ffd055d15a7" providerId="LiveId" clId="{C97926F4-ECAA-457B-B2FB-D4E94F41606E}" dt="2023-08-09T01:17:18.884" v="4266" actId="1035"/>
        <pc:sldMkLst>
          <pc:docMk/>
          <pc:sldMk cId="2704871878" sldId="452"/>
        </pc:sldMkLst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3" creationId="{9370F2EC-861A-02B1-D13D-530B106A7268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4" creationId="{7E5289B9-4BD7-5815-ECD4-6C57630C6FEC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5" creationId="{E474390E-2059-2D24-AB73-08AC0975ED90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6" creationId="{91261027-D834-4D6D-D942-3FCA955BC31A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7" creationId="{8EFD897C-5D20-893E-612D-15EB1E9E1A92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8" creationId="{58714E07-7735-4564-2AEB-E50558701A92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9" creationId="{B752730B-52AC-2220-498A-1E6AD71D9951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11" creationId="{180021A0-2927-FAB7-9779-E5E75BE380EB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13" creationId="{9756640A-32E6-7587-CEDD-247277C62168}"/>
          </ac:spMkLst>
        </pc:spChg>
        <pc:spChg chg="del">
          <ac:chgData name="Jeff Thies" userId="8cc19ffd055d15a7" providerId="LiveId" clId="{C97926F4-ECAA-457B-B2FB-D4E94F41606E}" dt="2023-08-09T01:02:43.009" v="4052" actId="478"/>
          <ac:spMkLst>
            <pc:docMk/>
            <pc:sldMk cId="2704871878" sldId="452"/>
            <ac:spMk id="15" creationId="{59872F50-9FA4-9A78-61F0-9876191DF83F}"/>
          </ac:spMkLst>
        </pc:spChg>
        <pc:spChg chg="del">
          <ac:chgData name="Jeff Thies" userId="8cc19ffd055d15a7" providerId="LiveId" clId="{C97926F4-ECAA-457B-B2FB-D4E94F41606E}" dt="2023-08-09T01:02:50.062" v="4054" actId="478"/>
          <ac:spMkLst>
            <pc:docMk/>
            <pc:sldMk cId="2704871878" sldId="452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1:10:43.312" v="4203" actId="403"/>
          <ac:spMkLst>
            <pc:docMk/>
            <pc:sldMk cId="2704871878" sldId="452"/>
            <ac:spMk id="20" creationId="{D8AE5435-7F34-E843-2B84-7B61C13D1C7C}"/>
          </ac:spMkLst>
        </pc:spChg>
        <pc:spChg chg="del">
          <ac:chgData name="Jeff Thies" userId="8cc19ffd055d15a7" providerId="LiveId" clId="{C97926F4-ECAA-457B-B2FB-D4E94F41606E}" dt="2023-08-09T01:02:31.068" v="4050" actId="478"/>
          <ac:spMkLst>
            <pc:docMk/>
            <pc:sldMk cId="2704871878" sldId="452"/>
            <ac:spMk id="21" creationId="{5DDB202B-BD69-CA49-31E8-8C57D2923E64}"/>
          </ac:spMkLst>
        </pc:spChg>
        <pc:spChg chg="mod">
          <ac:chgData name="Jeff Thies" userId="8cc19ffd055d15a7" providerId="LiveId" clId="{C97926F4-ECAA-457B-B2FB-D4E94F41606E}" dt="2023-08-09T01:03:21.217" v="4059" actId="14100"/>
          <ac:spMkLst>
            <pc:docMk/>
            <pc:sldMk cId="2704871878" sldId="452"/>
            <ac:spMk id="28" creationId="{4DFC1EA4-9F9F-3F9A-FABD-480B4680939E}"/>
          </ac:spMkLst>
        </pc:spChg>
        <pc:spChg chg="del">
          <ac:chgData name="Jeff Thies" userId="8cc19ffd055d15a7" providerId="LiveId" clId="{C97926F4-ECAA-457B-B2FB-D4E94F41606E}" dt="2023-08-09T01:02:46.309" v="4053" actId="478"/>
          <ac:spMkLst>
            <pc:docMk/>
            <pc:sldMk cId="2704871878" sldId="452"/>
            <ac:spMk id="31" creationId="{1A11F701-97A9-872E-298A-4F2BD5F3A19D}"/>
          </ac:spMkLst>
        </pc:spChg>
        <pc:spChg chg="del">
          <ac:chgData name="Jeff Thies" userId="8cc19ffd055d15a7" providerId="LiveId" clId="{C97926F4-ECAA-457B-B2FB-D4E94F41606E}" dt="2023-08-09T01:02:56.182" v="4055" actId="478"/>
          <ac:spMkLst>
            <pc:docMk/>
            <pc:sldMk cId="2704871878" sldId="452"/>
            <ac:spMk id="32" creationId="{DB18AD71-A1E3-979B-D996-2A5472784FFE}"/>
          </ac:spMkLst>
        </pc:spChg>
        <pc:spChg chg="del">
          <ac:chgData name="Jeff Thies" userId="8cc19ffd055d15a7" providerId="LiveId" clId="{C97926F4-ECAA-457B-B2FB-D4E94F41606E}" dt="2023-08-09T01:02:59.995" v="4056" actId="478"/>
          <ac:spMkLst>
            <pc:docMk/>
            <pc:sldMk cId="2704871878" sldId="452"/>
            <ac:spMk id="33" creationId="{E7B86CD3-ED48-F31F-D9FF-4AC22C2EFF1D}"/>
          </ac:spMkLst>
        </pc:spChg>
        <pc:spChg chg="add mod">
          <ac:chgData name="Jeff Thies" userId="8cc19ffd055d15a7" providerId="LiveId" clId="{C97926F4-ECAA-457B-B2FB-D4E94F41606E}" dt="2023-08-09T01:16:09.951" v="4236" actId="1035"/>
          <ac:spMkLst>
            <pc:docMk/>
            <pc:sldMk cId="2704871878" sldId="452"/>
            <ac:spMk id="35" creationId="{FCBB955F-AE85-437B-D3B0-339975C70289}"/>
          </ac:spMkLst>
        </pc:spChg>
        <pc:spChg chg="add mod">
          <ac:chgData name="Jeff Thies" userId="8cc19ffd055d15a7" providerId="LiveId" clId="{C97926F4-ECAA-457B-B2FB-D4E94F41606E}" dt="2023-08-09T01:17:18.884" v="4266" actId="1035"/>
          <ac:spMkLst>
            <pc:docMk/>
            <pc:sldMk cId="2704871878" sldId="452"/>
            <ac:spMk id="36" creationId="{CA5A3725-AD6A-E9F3-8745-1182B4C38E2D}"/>
          </ac:spMkLst>
        </pc:spChg>
        <pc:grpChg chg="add mod">
          <ac:chgData name="Jeff Thies" userId="8cc19ffd055d15a7" providerId="LiveId" clId="{C97926F4-ECAA-457B-B2FB-D4E94F41606E}" dt="2023-08-09T01:09:02.229" v="4148" actId="1076"/>
          <ac:grpSpMkLst>
            <pc:docMk/>
            <pc:sldMk cId="2704871878" sldId="452"/>
            <ac:grpSpMk id="19" creationId="{A45DF4A4-13C4-EEF3-2E74-984925F8DF66}"/>
          </ac:grpSpMkLst>
        </pc:grp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2" creationId="{AC013465-749E-8852-91EA-227657D76C6E}"/>
          </ac:cxnSpMkLst>
        </pc:cxn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4" creationId="{C1E35D0B-168D-381E-029B-DC82E8FBF9B9}"/>
          </ac:cxnSpMkLst>
        </pc:cxn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6" creationId="{6ED72C4A-C776-514D-EDAA-F6958E4DAAB3}"/>
          </ac:cxnSpMkLst>
        </pc:cxnChg>
        <pc:cxnChg chg="del mod">
          <ac:chgData name="Jeff Thies" userId="8cc19ffd055d15a7" providerId="LiveId" clId="{C97926F4-ECAA-457B-B2FB-D4E94F41606E}" dt="2023-08-09T01:02:33.992" v="4051" actId="478"/>
          <ac:cxnSpMkLst>
            <pc:docMk/>
            <pc:sldMk cId="2704871878" sldId="452"/>
            <ac:cxnSpMk id="23" creationId="{E418F893-6106-79BC-EADD-C1506779809A}"/>
          </ac:cxnSpMkLst>
        </pc:cxnChg>
        <pc:cxnChg chg="add mod">
          <ac:chgData name="Jeff Thies" userId="8cc19ffd055d15a7" providerId="LiveId" clId="{C97926F4-ECAA-457B-B2FB-D4E94F41606E}" dt="2023-08-09T01:10:32.837" v="4202" actId="1076"/>
          <ac:cxnSpMkLst>
            <pc:docMk/>
            <pc:sldMk cId="2704871878" sldId="452"/>
            <ac:cxnSpMk id="24" creationId="{9E7F5F7C-9EA8-2046-22C0-A9E1D22F5C4C}"/>
          </ac:cxnSpMkLst>
        </pc:cxnChg>
      </pc:sldChg>
      <pc:sldChg chg="del">
        <pc:chgData name="Jeff Thies" userId="8cc19ffd055d15a7" providerId="LiveId" clId="{C97926F4-ECAA-457B-B2FB-D4E94F41606E}" dt="2023-08-14T15:23:44.088" v="4267"/>
        <pc:sldMkLst>
          <pc:docMk/>
          <pc:sldMk cId="941013803" sldId="453"/>
        </pc:sldMkLst>
      </pc:sldChg>
      <pc:sldChg chg="addSp delSp modSp add mod ord">
        <pc:chgData name="Jeff Thies" userId="8cc19ffd055d15a7" providerId="LiveId" clId="{C97926F4-ECAA-457B-B2FB-D4E94F41606E}" dt="2023-08-14T15:48:27.984" v="4970"/>
        <pc:sldMkLst>
          <pc:docMk/>
          <pc:sldMk cId="1579224774" sldId="453"/>
        </pc:sldMkLst>
        <pc:spChg chg="mod">
          <ac:chgData name="Jeff Thies" userId="8cc19ffd055d15a7" providerId="LiveId" clId="{C97926F4-ECAA-457B-B2FB-D4E94F41606E}" dt="2023-08-14T15:39:35.615" v="4848" actId="12789"/>
          <ac:spMkLst>
            <pc:docMk/>
            <pc:sldMk cId="1579224774" sldId="453"/>
            <ac:spMk id="3" creationId="{9370F2EC-861A-02B1-D13D-530B106A7268}"/>
          </ac:spMkLst>
        </pc:spChg>
        <pc:spChg chg="add del mod">
          <ac:chgData name="Jeff Thies" userId="8cc19ffd055d15a7" providerId="LiveId" clId="{C97926F4-ECAA-457B-B2FB-D4E94F41606E}" dt="2023-08-14T15:46:37.429" v="4955" actId="478"/>
          <ac:spMkLst>
            <pc:docMk/>
            <pc:sldMk cId="1579224774" sldId="453"/>
            <ac:spMk id="4" creationId="{9436282D-7C5F-012C-B2BD-2CE6305B9B6D}"/>
          </ac:spMkLst>
        </pc:spChg>
        <pc:spChg chg="add del mod">
          <ac:chgData name="Jeff Thies" userId="8cc19ffd055d15a7" providerId="LiveId" clId="{C97926F4-ECAA-457B-B2FB-D4E94F41606E}" dt="2023-08-14T15:46:58.447" v="4961" actId="478"/>
          <ac:spMkLst>
            <pc:docMk/>
            <pc:sldMk cId="1579224774" sldId="453"/>
            <ac:spMk id="5" creationId="{856D7DC9-5531-6028-4287-76631A389233}"/>
          </ac:spMkLst>
        </pc:spChg>
        <pc:spChg chg="mod">
          <ac:chgData name="Jeff Thies" userId="8cc19ffd055d15a7" providerId="LiveId" clId="{C97926F4-ECAA-457B-B2FB-D4E94F41606E}" dt="2023-08-14T15:42:49.494" v="4916" actId="1076"/>
          <ac:spMkLst>
            <pc:docMk/>
            <pc:sldMk cId="1579224774" sldId="453"/>
            <ac:spMk id="28" creationId="{4DFC1EA4-9F9F-3F9A-FABD-480B4680939E}"/>
          </ac:spMkLst>
        </pc:spChg>
        <pc:spChg chg="add del mod">
          <ac:chgData name="Jeff Thies" userId="8cc19ffd055d15a7" providerId="LiveId" clId="{C97926F4-ECAA-457B-B2FB-D4E94F41606E}" dt="2023-08-14T15:46:47.729" v="4957" actId="478"/>
          <ac:spMkLst>
            <pc:docMk/>
            <pc:sldMk cId="1579224774" sldId="453"/>
            <ac:spMk id="57" creationId="{361AB062-62CE-B1DF-61B1-D5CB1B6926EE}"/>
          </ac:spMkLst>
        </pc:spChg>
        <pc:spChg chg="add del mod">
          <ac:chgData name="Jeff Thies" userId="8cc19ffd055d15a7" providerId="LiveId" clId="{C97926F4-ECAA-457B-B2FB-D4E94F41606E}" dt="2023-08-14T15:46:53.789" v="4959" actId="478"/>
          <ac:spMkLst>
            <pc:docMk/>
            <pc:sldMk cId="1579224774" sldId="453"/>
            <ac:spMk id="58" creationId="{E60B772B-C62D-6528-F4AD-F8BD4AB7B097}"/>
          </ac:spMkLst>
        </pc:spChg>
        <pc:spChg chg="add del mod">
          <ac:chgData name="Jeff Thies" userId="8cc19ffd055d15a7" providerId="LiveId" clId="{C97926F4-ECAA-457B-B2FB-D4E94F41606E}" dt="2023-08-14T15:46:21.179" v="4950" actId="478"/>
          <ac:spMkLst>
            <pc:docMk/>
            <pc:sldMk cId="1579224774" sldId="453"/>
            <ac:spMk id="59" creationId="{97186239-1372-6608-5E29-219AD750D7F4}"/>
          </ac:spMkLst>
        </pc:spChg>
        <pc:spChg chg="add del mod">
          <ac:chgData name="Jeff Thies" userId="8cc19ffd055d15a7" providerId="LiveId" clId="{C97926F4-ECAA-457B-B2FB-D4E94F41606E}" dt="2023-08-14T15:46:25.201" v="4952" actId="478"/>
          <ac:spMkLst>
            <pc:docMk/>
            <pc:sldMk cId="1579224774" sldId="453"/>
            <ac:spMk id="60" creationId="{2924A2AA-441B-AE6D-0566-1EA33DAB4667}"/>
          </ac:spMkLst>
        </pc:spChg>
        <pc:spChg chg="add del mod">
          <ac:chgData name="Jeff Thies" userId="8cc19ffd055d15a7" providerId="LiveId" clId="{C97926F4-ECAA-457B-B2FB-D4E94F41606E}" dt="2023-08-14T15:46:32.756" v="4954" actId="478"/>
          <ac:spMkLst>
            <pc:docMk/>
            <pc:sldMk cId="1579224774" sldId="453"/>
            <ac:spMk id="61" creationId="{77C40933-E203-BC2E-E6C8-46DCF18E0B79}"/>
          </ac:spMkLst>
        </pc:spChg>
        <pc:spChg chg="add del mod">
          <ac:chgData name="Jeff Thies" userId="8cc19ffd055d15a7" providerId="LiveId" clId="{C97926F4-ECAA-457B-B2FB-D4E94F41606E}" dt="2023-08-14T15:46:28.762" v="4953" actId="478"/>
          <ac:spMkLst>
            <pc:docMk/>
            <pc:sldMk cId="1579224774" sldId="453"/>
            <ac:spMk id="62" creationId="{D4A89FEA-3047-718B-1AE4-9D41B71F2B35}"/>
          </ac:spMkLst>
        </pc:spChg>
        <pc:cxnChg chg="add del mod">
          <ac:chgData name="Jeff Thies" userId="8cc19ffd055d15a7" providerId="LiveId" clId="{C97926F4-ECAA-457B-B2FB-D4E94F41606E}" dt="2023-08-14T15:33:15.405" v="4462" actId="478"/>
          <ac:cxnSpMkLst>
            <pc:docMk/>
            <pc:sldMk cId="1579224774" sldId="453"/>
            <ac:cxnSpMk id="7" creationId="{551CCA29-66B1-82FA-41E4-E1A819A32CFA}"/>
          </ac:cxnSpMkLst>
        </pc:cxnChg>
        <pc:cxnChg chg="add del mod">
          <ac:chgData name="Jeff Thies" userId="8cc19ffd055d15a7" providerId="LiveId" clId="{C97926F4-ECAA-457B-B2FB-D4E94F41606E}" dt="2023-08-14T15:46:50.937" v="4958" actId="478"/>
          <ac:cxnSpMkLst>
            <pc:docMk/>
            <pc:sldMk cId="1579224774" sldId="453"/>
            <ac:cxnSpMk id="9" creationId="{C35456F9-99C2-5A45-07BF-B84A1A5596FF}"/>
          </ac:cxnSpMkLst>
        </pc:cxnChg>
        <pc:cxnChg chg="add del mod">
          <ac:chgData name="Jeff Thies" userId="8cc19ffd055d15a7" providerId="LiveId" clId="{C97926F4-ECAA-457B-B2FB-D4E94F41606E}" dt="2023-08-14T15:46:44.731" v="4956" actId="478"/>
          <ac:cxnSpMkLst>
            <pc:docMk/>
            <pc:sldMk cId="1579224774" sldId="453"/>
            <ac:cxnSpMk id="15" creationId="{F0943E69-94E1-0DBF-C7B0-B4E56257B4A7}"/>
          </ac:cxnSpMkLst>
        </pc:cxnChg>
      </pc:sldChg>
      <pc:sldChg chg="addSp delSp modSp add mod">
        <pc:chgData name="Jeff Thies" userId="8cc19ffd055d15a7" providerId="LiveId" clId="{C97926F4-ECAA-457B-B2FB-D4E94F41606E}" dt="2023-08-14T15:48:43.919" v="4973" actId="478"/>
        <pc:sldMkLst>
          <pc:docMk/>
          <pc:sldMk cId="3690352762" sldId="454"/>
        </pc:sldMkLst>
        <pc:spChg chg="del">
          <ac:chgData name="Jeff Thies" userId="8cc19ffd055d15a7" providerId="LiveId" clId="{C97926F4-ECAA-457B-B2FB-D4E94F41606E}" dt="2023-08-14T15:47:55.689" v="4966" actId="478"/>
          <ac:spMkLst>
            <pc:docMk/>
            <pc:sldMk cId="3690352762" sldId="454"/>
            <ac:spMk id="5" creationId="{856D7DC9-5531-6028-4287-76631A389233}"/>
          </ac:spMkLst>
        </pc:spChg>
        <pc:spChg chg="del">
          <ac:chgData name="Jeff Thies" userId="8cc19ffd055d15a7" providerId="LiveId" clId="{C97926F4-ECAA-457B-B2FB-D4E94F41606E}" dt="2023-08-14T15:48:01.811" v="4968" actId="478"/>
          <ac:spMkLst>
            <pc:docMk/>
            <pc:sldMk cId="3690352762" sldId="454"/>
            <ac:spMk id="58" creationId="{E60B772B-C62D-6528-F4AD-F8BD4AB7B097}"/>
          </ac:spMkLst>
        </pc:spChg>
        <pc:spChg chg="add del mod">
          <ac:chgData name="Jeff Thies" userId="8cc19ffd055d15a7" providerId="LiveId" clId="{C97926F4-ECAA-457B-B2FB-D4E94F41606E}" dt="2023-08-14T15:48:40.313" v="4972" actId="478"/>
          <ac:spMkLst>
            <pc:docMk/>
            <pc:sldMk cId="3690352762" sldId="454"/>
            <ac:spMk id="59" creationId="{97186239-1372-6608-5E29-219AD750D7F4}"/>
          </ac:spMkLst>
        </pc:spChg>
        <pc:spChg chg="del">
          <ac:chgData name="Jeff Thies" userId="8cc19ffd055d15a7" providerId="LiveId" clId="{C97926F4-ECAA-457B-B2FB-D4E94F41606E}" dt="2023-08-14T15:48:43.919" v="4973" actId="478"/>
          <ac:spMkLst>
            <pc:docMk/>
            <pc:sldMk cId="3690352762" sldId="454"/>
            <ac:spMk id="60" creationId="{2924A2AA-441B-AE6D-0566-1EA33DAB4667}"/>
          </ac:spMkLst>
        </pc:spChg>
        <pc:spChg chg="del">
          <ac:chgData name="Jeff Thies" userId="8cc19ffd055d15a7" providerId="LiveId" clId="{C97926F4-ECAA-457B-B2FB-D4E94F41606E}" dt="2023-08-14T15:47:51.972" v="4965" actId="478"/>
          <ac:spMkLst>
            <pc:docMk/>
            <pc:sldMk cId="3690352762" sldId="454"/>
            <ac:spMk id="61" creationId="{77C40933-E203-BC2E-E6C8-46DCF18E0B79}"/>
          </ac:spMkLst>
        </pc:spChg>
        <pc:spChg chg="del">
          <ac:chgData name="Jeff Thies" userId="8cc19ffd055d15a7" providerId="LiveId" clId="{C97926F4-ECAA-457B-B2FB-D4E94F41606E}" dt="2023-08-14T15:47:48.481" v="4964" actId="478"/>
          <ac:spMkLst>
            <pc:docMk/>
            <pc:sldMk cId="3690352762" sldId="454"/>
            <ac:spMk id="62" creationId="{D4A89FEA-3047-718B-1AE4-9D41B71F2B35}"/>
          </ac:spMkLst>
        </pc:spChg>
        <pc:cxnChg chg="del mod">
          <ac:chgData name="Jeff Thies" userId="8cc19ffd055d15a7" providerId="LiveId" clId="{C97926F4-ECAA-457B-B2FB-D4E94F41606E}" dt="2023-08-14T15:47:58.431" v="4967" actId="478"/>
          <ac:cxnSpMkLst>
            <pc:docMk/>
            <pc:sldMk cId="3690352762" sldId="454"/>
            <ac:cxnSpMk id="9" creationId="{C35456F9-99C2-5A45-07BF-B84A1A5596FF}"/>
          </ac:cxnSpMkLst>
        </pc:cxnChg>
      </pc:sldChg>
      <pc:sldChg chg="delSp modSp add mod">
        <pc:chgData name="Jeff Thies" userId="8cc19ffd055d15a7" providerId="LiveId" clId="{C97926F4-ECAA-457B-B2FB-D4E94F41606E}" dt="2023-08-14T15:49:14.305" v="4979" actId="478"/>
        <pc:sldMkLst>
          <pc:docMk/>
          <pc:sldMk cId="1464589201" sldId="455"/>
        </pc:sldMkLst>
        <pc:spChg chg="del mod">
          <ac:chgData name="Jeff Thies" userId="8cc19ffd055d15a7" providerId="LiveId" clId="{C97926F4-ECAA-457B-B2FB-D4E94F41606E}" dt="2023-08-14T15:49:07.580" v="4977" actId="478"/>
          <ac:spMkLst>
            <pc:docMk/>
            <pc:sldMk cId="1464589201" sldId="455"/>
            <ac:spMk id="5" creationId="{856D7DC9-5531-6028-4287-76631A389233}"/>
          </ac:spMkLst>
        </pc:spChg>
        <pc:spChg chg="del">
          <ac:chgData name="Jeff Thies" userId="8cc19ffd055d15a7" providerId="LiveId" clId="{C97926F4-ECAA-457B-B2FB-D4E94F41606E}" dt="2023-08-14T15:49:02.756" v="4975" actId="478"/>
          <ac:spMkLst>
            <pc:docMk/>
            <pc:sldMk cId="1464589201" sldId="455"/>
            <ac:spMk id="58" creationId="{E60B772B-C62D-6528-F4AD-F8BD4AB7B097}"/>
          </ac:spMkLst>
        </pc:spChg>
        <pc:spChg chg="del">
          <ac:chgData name="Jeff Thies" userId="8cc19ffd055d15a7" providerId="LiveId" clId="{C97926F4-ECAA-457B-B2FB-D4E94F41606E}" dt="2023-08-14T15:49:11.098" v="4978" actId="478"/>
          <ac:spMkLst>
            <pc:docMk/>
            <pc:sldMk cId="1464589201" sldId="455"/>
            <ac:spMk id="61" creationId="{77C40933-E203-BC2E-E6C8-46DCF18E0B79}"/>
          </ac:spMkLst>
        </pc:spChg>
        <pc:spChg chg="del">
          <ac:chgData name="Jeff Thies" userId="8cc19ffd055d15a7" providerId="LiveId" clId="{C97926F4-ECAA-457B-B2FB-D4E94F41606E}" dt="2023-08-14T15:49:14.305" v="4979" actId="478"/>
          <ac:spMkLst>
            <pc:docMk/>
            <pc:sldMk cId="1464589201" sldId="455"/>
            <ac:spMk id="62" creationId="{D4A89FEA-3047-718B-1AE4-9D41B71F2B35}"/>
          </ac:spMkLst>
        </pc:spChg>
        <pc:cxnChg chg="del mod">
          <ac:chgData name="Jeff Thies" userId="8cc19ffd055d15a7" providerId="LiveId" clId="{C97926F4-ECAA-457B-B2FB-D4E94F41606E}" dt="2023-08-14T15:48:59.751" v="4974" actId="478"/>
          <ac:cxnSpMkLst>
            <pc:docMk/>
            <pc:sldMk cId="1464589201" sldId="455"/>
            <ac:cxnSpMk id="9" creationId="{C35456F9-99C2-5A45-07BF-B84A1A5596FF}"/>
          </ac:cxnSpMkLst>
        </pc:cxnChg>
      </pc:sldChg>
      <pc:sldChg chg="add">
        <pc:chgData name="Jeff Thies" userId="8cc19ffd055d15a7" providerId="LiveId" clId="{C97926F4-ECAA-457B-B2FB-D4E94F41606E}" dt="2023-08-14T15:45:58.440" v="4948" actId="2890"/>
        <pc:sldMkLst>
          <pc:docMk/>
          <pc:sldMk cId="1603390070" sldId="456"/>
        </pc:sldMkLst>
      </pc:sldChg>
      <pc:sldChg chg="add del">
        <pc:chgData name="Jeff Thies" userId="8cc19ffd055d15a7" providerId="LiveId" clId="{C97926F4-ECAA-457B-B2FB-D4E94F41606E}" dt="2023-08-14T15:50:18.154" v="4984" actId="47"/>
        <pc:sldMkLst>
          <pc:docMk/>
          <pc:sldMk cId="2635805736" sldId="457"/>
        </pc:sldMkLst>
      </pc:sldChg>
      <pc:sldChg chg="delSp add mod ord">
        <pc:chgData name="Jeff Thies" userId="8cc19ffd055d15a7" providerId="LiveId" clId="{C97926F4-ECAA-457B-B2FB-D4E94F41606E}" dt="2023-08-14T15:49:44.065" v="4983"/>
        <pc:sldMkLst>
          <pc:docMk/>
          <pc:sldMk cId="3341999032" sldId="458"/>
        </pc:sldMkLst>
        <pc:spChg chg="del">
          <ac:chgData name="Jeff Thies" userId="8cc19ffd055d15a7" providerId="LiveId" clId="{C97926F4-ECAA-457B-B2FB-D4E94F41606E}" dt="2023-08-14T15:49:24.715" v="4981" actId="478"/>
          <ac:spMkLst>
            <pc:docMk/>
            <pc:sldMk cId="3341999032" sldId="458"/>
            <ac:spMk id="60" creationId="{2924A2AA-441B-AE6D-0566-1EA33DAB4667}"/>
          </ac:spMkLst>
        </pc:spChg>
      </pc:sldChg>
      <pc:sldChg chg="del">
        <pc:chgData name="Jeff Thies" userId="8cc19ffd055d15a7" providerId="LiveId" clId="{C97926F4-ECAA-457B-B2FB-D4E94F41606E}" dt="2023-08-14T17:53:58.171" v="4985"/>
        <pc:sldMkLst>
          <pc:docMk/>
          <pc:sldMk cId="758037517" sldId="459"/>
        </pc:sldMkLst>
      </pc:sldChg>
      <pc:sldChg chg="addSp delSp modSp add mod">
        <pc:chgData name="Jeff Thies" userId="8cc19ffd055d15a7" providerId="LiveId" clId="{C97926F4-ECAA-457B-B2FB-D4E94F41606E}" dt="2023-08-14T18:08:49.669" v="5498" actId="14100"/>
        <pc:sldMkLst>
          <pc:docMk/>
          <pc:sldMk cId="1199397620" sldId="459"/>
        </pc:sldMkLst>
        <pc:spChg chg="add del mod">
          <ac:chgData name="Jeff Thies" userId="8cc19ffd055d15a7" providerId="LiveId" clId="{C97926F4-ECAA-457B-B2FB-D4E94F41606E}" dt="2023-08-14T18:02:04.728" v="5190" actId="478"/>
          <ac:spMkLst>
            <pc:docMk/>
            <pc:sldMk cId="1199397620" sldId="459"/>
            <ac:spMk id="3" creationId="{3FAF0036-9DFB-E6BB-A005-9E124327800E}"/>
          </ac:spMkLst>
        </pc:spChg>
        <pc:spChg chg="mod">
          <ac:chgData name="Jeff Thies" userId="8cc19ffd055d15a7" providerId="LiveId" clId="{C97926F4-ECAA-457B-B2FB-D4E94F41606E}" dt="2023-08-14T18:05:45.131" v="5323" actId="1076"/>
          <ac:spMkLst>
            <pc:docMk/>
            <pc:sldMk cId="1199397620" sldId="459"/>
            <ac:spMk id="4" creationId="{B144F5B9-503C-66F8-921E-2ED7D34795EA}"/>
          </ac:spMkLst>
        </pc:spChg>
        <pc:spChg chg="add mod">
          <ac:chgData name="Jeff Thies" userId="8cc19ffd055d15a7" providerId="LiveId" clId="{C97926F4-ECAA-457B-B2FB-D4E94F41606E}" dt="2023-08-14T18:08:49.669" v="5498" actId="14100"/>
          <ac:spMkLst>
            <pc:docMk/>
            <pc:sldMk cId="1199397620" sldId="459"/>
            <ac:spMk id="5" creationId="{42ECFF24-925F-C0D5-C49D-F27FD3496728}"/>
          </ac:spMkLst>
        </pc:spChg>
        <pc:spChg chg="add mod">
          <ac:chgData name="Jeff Thies" userId="8cc19ffd055d15a7" providerId="LiveId" clId="{C97926F4-ECAA-457B-B2FB-D4E94F41606E}" dt="2023-08-14T18:05:40.227" v="5322" actId="1036"/>
          <ac:spMkLst>
            <pc:docMk/>
            <pc:sldMk cId="1199397620" sldId="459"/>
            <ac:spMk id="6" creationId="{A656618C-21EE-5BB2-B1A1-3B4D0837AAD2}"/>
          </ac:spMkLst>
        </pc:spChg>
        <pc:spChg chg="add mod">
          <ac:chgData name="Jeff Thies" userId="8cc19ffd055d15a7" providerId="LiveId" clId="{C97926F4-ECAA-457B-B2FB-D4E94F41606E}" dt="2023-08-14T18:07:18.323" v="5466" actId="1036"/>
          <ac:spMkLst>
            <pc:docMk/>
            <pc:sldMk cId="1199397620" sldId="459"/>
            <ac:spMk id="7" creationId="{8A5DAF91-A2C6-A09A-3C98-9ED394923B2B}"/>
          </ac:spMkLst>
        </pc:spChg>
        <pc:spChg chg="add mod">
          <ac:chgData name="Jeff Thies" userId="8cc19ffd055d15a7" providerId="LiveId" clId="{C97926F4-ECAA-457B-B2FB-D4E94F41606E}" dt="2023-08-14T18:07:53.636" v="5471" actId="20577"/>
          <ac:spMkLst>
            <pc:docMk/>
            <pc:sldMk cId="1199397620" sldId="459"/>
            <ac:spMk id="8" creationId="{BCFA0B7D-B505-D6E6-0322-C3C38E65F3AD}"/>
          </ac:spMkLst>
        </pc:spChg>
        <pc:spChg chg="mod">
          <ac:chgData name="Jeff Thies" userId="8cc19ffd055d15a7" providerId="LiveId" clId="{C97926F4-ECAA-457B-B2FB-D4E94F41606E}" dt="2023-08-14T18:05:00.992" v="5288" actId="115"/>
          <ac:spMkLst>
            <pc:docMk/>
            <pc:sldMk cId="1199397620" sldId="459"/>
            <ac:spMk id="28" creationId="{4DFC1EA4-9F9F-3F9A-FABD-480B4680939E}"/>
          </ac:spMkLst>
        </pc:spChg>
      </pc:sldChg>
      <pc:sldChg chg="delSp add mod">
        <pc:chgData name="Jeff Thies" userId="8cc19ffd055d15a7" providerId="LiveId" clId="{C97926F4-ECAA-457B-B2FB-D4E94F41606E}" dt="2023-08-14T18:11:31.186" v="5517" actId="478"/>
        <pc:sldMkLst>
          <pc:docMk/>
          <pc:sldMk cId="1545955212" sldId="460"/>
        </pc:sldMkLst>
        <pc:spChg chg="del">
          <ac:chgData name="Jeff Thies" userId="8cc19ffd055d15a7" providerId="LiveId" clId="{C97926F4-ECAA-457B-B2FB-D4E94F41606E}" dt="2023-08-14T18:11:19.349" v="5514" actId="478"/>
          <ac:spMkLst>
            <pc:docMk/>
            <pc:sldMk cId="1545955212" sldId="460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1:25.865" v="5516" actId="478"/>
          <ac:spMkLst>
            <pc:docMk/>
            <pc:sldMk cId="1545955212" sldId="460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1:22.725" v="5515" actId="478"/>
          <ac:spMkLst>
            <pc:docMk/>
            <pc:sldMk cId="1545955212" sldId="460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1:31.186" v="5517" actId="478"/>
          <ac:spMkLst>
            <pc:docMk/>
            <pc:sldMk cId="1545955212" sldId="460"/>
            <ac:spMk id="8" creationId="{BCFA0B7D-B505-D6E6-0322-C3C38E65F3AD}"/>
          </ac:spMkLst>
        </pc:spChg>
      </pc:sldChg>
      <pc:sldChg chg="del">
        <pc:chgData name="Jeff Thies" userId="8cc19ffd055d15a7" providerId="LiveId" clId="{C97926F4-ECAA-457B-B2FB-D4E94F41606E}" dt="2023-08-14T18:09:48.644" v="5499"/>
        <pc:sldMkLst>
          <pc:docMk/>
          <pc:sldMk cId="3890174728" sldId="460"/>
        </pc:sldMkLst>
      </pc:sldChg>
      <pc:sldChg chg="delSp modSp add mod">
        <pc:chgData name="Jeff Thies" userId="8cc19ffd055d15a7" providerId="LiveId" clId="{C97926F4-ECAA-457B-B2FB-D4E94F41606E}" dt="2023-08-14T18:11:53.671" v="5521" actId="20577"/>
        <pc:sldMkLst>
          <pc:docMk/>
          <pc:sldMk cId="1251668554" sldId="461"/>
        </pc:sldMkLst>
        <pc:spChg chg="mod">
          <ac:chgData name="Jeff Thies" userId="8cc19ffd055d15a7" providerId="LiveId" clId="{C97926F4-ECAA-457B-B2FB-D4E94F41606E}" dt="2023-08-14T18:11:53.671" v="5521" actId="20577"/>
          <ac:spMkLst>
            <pc:docMk/>
            <pc:sldMk cId="1251668554" sldId="461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1:43.999" v="5519" actId="478"/>
          <ac:spMkLst>
            <pc:docMk/>
            <pc:sldMk cId="1251668554" sldId="461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1:40.629" v="5518" actId="478"/>
          <ac:spMkLst>
            <pc:docMk/>
            <pc:sldMk cId="1251668554" sldId="461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1:48.862" v="5520" actId="478"/>
          <ac:spMkLst>
            <pc:docMk/>
            <pc:sldMk cId="1251668554" sldId="461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2:15.716" v="5526" actId="478"/>
        <pc:sldMkLst>
          <pc:docMk/>
          <pc:sldMk cId="2932912727" sldId="462"/>
        </pc:sldMkLst>
        <pc:spChg chg="mod">
          <ac:chgData name="Jeff Thies" userId="8cc19ffd055d15a7" providerId="LiveId" clId="{C97926F4-ECAA-457B-B2FB-D4E94F41606E}" dt="2023-08-14T18:12:02.853" v="5522" actId="20577"/>
          <ac:spMkLst>
            <pc:docMk/>
            <pc:sldMk cId="2932912727" sldId="462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2:09.114" v="5524" actId="478"/>
          <ac:spMkLst>
            <pc:docMk/>
            <pc:sldMk cId="2932912727" sldId="462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2:06.307" v="5523" actId="478"/>
          <ac:spMkLst>
            <pc:docMk/>
            <pc:sldMk cId="2932912727" sldId="462"/>
            <ac:spMk id="6" creationId="{A656618C-21EE-5BB2-B1A1-3B4D0837AAD2}"/>
          </ac:spMkLst>
        </pc:spChg>
        <pc:spChg chg="del mod">
          <ac:chgData name="Jeff Thies" userId="8cc19ffd055d15a7" providerId="LiveId" clId="{C97926F4-ECAA-457B-B2FB-D4E94F41606E}" dt="2023-08-14T18:12:15.716" v="5526" actId="478"/>
          <ac:spMkLst>
            <pc:docMk/>
            <pc:sldMk cId="2932912727" sldId="462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2:35.558" v="5539" actId="478"/>
        <pc:sldMkLst>
          <pc:docMk/>
          <pc:sldMk cId="2724878167" sldId="463"/>
        </pc:sldMkLst>
        <pc:spChg chg="mod">
          <ac:chgData name="Jeff Thies" userId="8cc19ffd055d15a7" providerId="LiveId" clId="{C97926F4-ECAA-457B-B2FB-D4E94F41606E}" dt="2023-08-14T18:12:25.675" v="5536" actId="20577"/>
          <ac:spMkLst>
            <pc:docMk/>
            <pc:sldMk cId="2724878167" sldId="463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2:31.569" v="5538" actId="478"/>
          <ac:spMkLst>
            <pc:docMk/>
            <pc:sldMk cId="2724878167" sldId="463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2:28.700" v="5537" actId="478"/>
          <ac:spMkLst>
            <pc:docMk/>
            <pc:sldMk cId="2724878167" sldId="463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2:35.558" v="5539" actId="478"/>
          <ac:spMkLst>
            <pc:docMk/>
            <pc:sldMk cId="2724878167" sldId="463"/>
            <ac:spMk id="8" creationId="{BCFA0B7D-B505-D6E6-0322-C3C38E65F3AD}"/>
          </ac:spMkLst>
        </pc:spChg>
      </pc:sldChg>
      <pc:sldChg chg="delSp add mod">
        <pc:chgData name="Jeff Thies" userId="8cc19ffd055d15a7" providerId="LiveId" clId="{C97926F4-ECAA-457B-B2FB-D4E94F41606E}" dt="2023-08-14T18:12:54.968" v="5542" actId="478"/>
        <pc:sldMkLst>
          <pc:docMk/>
          <pc:sldMk cId="2513489779" sldId="464"/>
        </pc:sldMkLst>
        <pc:spChg chg="del">
          <ac:chgData name="Jeff Thies" userId="8cc19ffd055d15a7" providerId="LiveId" clId="{C97926F4-ECAA-457B-B2FB-D4E94F41606E}" dt="2023-08-14T18:12:46.466" v="5541" actId="478"/>
          <ac:spMkLst>
            <pc:docMk/>
            <pc:sldMk cId="2513489779" sldId="464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2:43.696" v="5540" actId="478"/>
          <ac:spMkLst>
            <pc:docMk/>
            <pc:sldMk cId="2513489779" sldId="464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2:54.968" v="5542" actId="478"/>
          <ac:spMkLst>
            <pc:docMk/>
            <pc:sldMk cId="2513489779" sldId="464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15.027" v="5546" actId="478"/>
        <pc:sldMkLst>
          <pc:docMk/>
          <pc:sldMk cId="2409261767" sldId="465"/>
        </pc:sldMkLst>
        <pc:spChg chg="del">
          <ac:chgData name="Jeff Thies" userId="8cc19ffd055d15a7" providerId="LiveId" clId="{C97926F4-ECAA-457B-B2FB-D4E94F41606E}" dt="2023-08-14T18:13:11.942" v="5544" actId="478"/>
          <ac:spMkLst>
            <pc:docMk/>
            <pc:sldMk cId="2409261767" sldId="465"/>
            <ac:spMk id="5" creationId="{42ECFF24-925F-C0D5-C49D-F27FD3496728}"/>
          </ac:spMkLst>
        </pc:spChg>
        <pc:spChg chg="mod">
          <ac:chgData name="Jeff Thies" userId="8cc19ffd055d15a7" providerId="LiveId" clId="{C97926F4-ECAA-457B-B2FB-D4E94F41606E}" dt="2023-08-14T18:13:08.801" v="5543" actId="20577"/>
          <ac:spMkLst>
            <pc:docMk/>
            <pc:sldMk cId="2409261767" sldId="465"/>
            <ac:spMk id="6" creationId="{A656618C-21EE-5BB2-B1A1-3B4D0837AAD2}"/>
          </ac:spMkLst>
        </pc:spChg>
        <pc:spChg chg="del mod">
          <ac:chgData name="Jeff Thies" userId="8cc19ffd055d15a7" providerId="LiveId" clId="{C97926F4-ECAA-457B-B2FB-D4E94F41606E}" dt="2023-08-14T18:13:15.027" v="5546" actId="478"/>
          <ac:spMkLst>
            <pc:docMk/>
            <pc:sldMk cId="2409261767" sldId="465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27.240" v="5549" actId="478"/>
        <pc:sldMkLst>
          <pc:docMk/>
          <pc:sldMk cId="1128835562" sldId="466"/>
        </pc:sldMkLst>
        <pc:spChg chg="del">
          <ac:chgData name="Jeff Thies" userId="8cc19ffd055d15a7" providerId="LiveId" clId="{C97926F4-ECAA-457B-B2FB-D4E94F41606E}" dt="2023-08-14T18:13:23.381" v="5548" actId="478"/>
          <ac:spMkLst>
            <pc:docMk/>
            <pc:sldMk cId="1128835562" sldId="466"/>
            <ac:spMk id="5" creationId="{42ECFF24-925F-C0D5-C49D-F27FD3496728}"/>
          </ac:spMkLst>
        </pc:spChg>
        <pc:spChg chg="mod">
          <ac:chgData name="Jeff Thies" userId="8cc19ffd055d15a7" providerId="LiveId" clId="{C97926F4-ECAA-457B-B2FB-D4E94F41606E}" dt="2023-08-14T18:13:19.974" v="5547" actId="20577"/>
          <ac:spMkLst>
            <pc:docMk/>
            <pc:sldMk cId="1128835562" sldId="466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3:27.240" v="5549" actId="478"/>
          <ac:spMkLst>
            <pc:docMk/>
            <pc:sldMk cId="1128835562" sldId="466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40.729" v="5553" actId="478"/>
        <pc:sldMkLst>
          <pc:docMk/>
          <pc:sldMk cId="3652998053" sldId="467"/>
        </pc:sldMkLst>
        <pc:spChg chg="del">
          <ac:chgData name="Jeff Thies" userId="8cc19ffd055d15a7" providerId="LiveId" clId="{C97926F4-ECAA-457B-B2FB-D4E94F41606E}" dt="2023-08-14T18:13:35.570" v="5551" actId="478"/>
          <ac:spMkLst>
            <pc:docMk/>
            <pc:sldMk cId="3652998053" sldId="467"/>
            <ac:spMk id="5" creationId="{42ECFF24-925F-C0D5-C49D-F27FD3496728}"/>
          </ac:spMkLst>
        </pc:spChg>
        <pc:spChg chg="mod">
          <ac:chgData name="Jeff Thies" userId="8cc19ffd055d15a7" providerId="LiveId" clId="{C97926F4-ECAA-457B-B2FB-D4E94F41606E}" dt="2023-08-14T18:13:32.067" v="5550" actId="20577"/>
          <ac:spMkLst>
            <pc:docMk/>
            <pc:sldMk cId="3652998053" sldId="467"/>
            <ac:spMk id="6" creationId="{A656618C-21EE-5BB2-B1A1-3B4D0837AAD2}"/>
          </ac:spMkLst>
        </pc:spChg>
        <pc:spChg chg="del mod">
          <ac:chgData name="Jeff Thies" userId="8cc19ffd055d15a7" providerId="LiveId" clId="{C97926F4-ECAA-457B-B2FB-D4E94F41606E}" dt="2023-08-14T18:13:40.729" v="5553" actId="478"/>
          <ac:spMkLst>
            <pc:docMk/>
            <pc:sldMk cId="3652998053" sldId="467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52.188" v="5556" actId="478"/>
        <pc:sldMkLst>
          <pc:docMk/>
          <pc:sldMk cId="1066413669" sldId="468"/>
        </pc:sldMkLst>
        <pc:spChg chg="del">
          <ac:chgData name="Jeff Thies" userId="8cc19ffd055d15a7" providerId="LiveId" clId="{C97926F4-ECAA-457B-B2FB-D4E94F41606E}" dt="2023-08-14T18:13:49.023" v="5554" actId="478"/>
          <ac:spMkLst>
            <pc:docMk/>
            <pc:sldMk cId="1066413669" sldId="468"/>
            <ac:spMk id="5" creationId="{42ECFF24-925F-C0D5-C49D-F27FD3496728}"/>
          </ac:spMkLst>
        </pc:spChg>
        <pc:spChg chg="del mod">
          <ac:chgData name="Jeff Thies" userId="8cc19ffd055d15a7" providerId="LiveId" clId="{C97926F4-ECAA-457B-B2FB-D4E94F41606E}" dt="2023-08-14T18:13:52.188" v="5556" actId="478"/>
          <ac:spMkLst>
            <pc:docMk/>
            <pc:sldMk cId="1066413669" sldId="468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4:02.331" v="5558" actId="478"/>
        <pc:sldMkLst>
          <pc:docMk/>
          <pc:sldMk cId="1738674151" sldId="469"/>
        </pc:sldMkLst>
        <pc:spChg chg="mod">
          <ac:chgData name="Jeff Thies" userId="8cc19ffd055d15a7" providerId="LiveId" clId="{C97926F4-ECAA-457B-B2FB-D4E94F41606E}" dt="2023-08-14T18:13:57.739" v="5557" actId="20577"/>
          <ac:spMkLst>
            <pc:docMk/>
            <pc:sldMk cId="1738674151" sldId="469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4:02.331" v="5558" actId="478"/>
          <ac:spMkLst>
            <pc:docMk/>
            <pc:sldMk cId="1738674151" sldId="469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4:18.283" v="5560" actId="478"/>
        <pc:sldMkLst>
          <pc:docMk/>
          <pc:sldMk cId="1295773976" sldId="470"/>
        </pc:sldMkLst>
        <pc:spChg chg="mod">
          <ac:chgData name="Jeff Thies" userId="8cc19ffd055d15a7" providerId="LiveId" clId="{C97926F4-ECAA-457B-B2FB-D4E94F41606E}" dt="2023-08-14T18:14:13.708" v="5559" actId="20577"/>
          <ac:spMkLst>
            <pc:docMk/>
            <pc:sldMk cId="1295773976" sldId="470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4:18.283" v="5560" actId="478"/>
          <ac:spMkLst>
            <pc:docMk/>
            <pc:sldMk cId="1295773976" sldId="470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4:27.166" v="5562" actId="478"/>
        <pc:sldMkLst>
          <pc:docMk/>
          <pc:sldMk cId="1588627328" sldId="471"/>
        </pc:sldMkLst>
        <pc:spChg chg="mod">
          <ac:chgData name="Jeff Thies" userId="8cc19ffd055d15a7" providerId="LiveId" clId="{C97926F4-ECAA-457B-B2FB-D4E94F41606E}" dt="2023-08-14T18:14:23.455" v="5561" actId="20577"/>
          <ac:spMkLst>
            <pc:docMk/>
            <pc:sldMk cId="1588627328" sldId="471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4:27.166" v="5562" actId="478"/>
          <ac:spMkLst>
            <pc:docMk/>
            <pc:sldMk cId="1588627328" sldId="471"/>
            <ac:spMk id="8" creationId="{BCFA0B7D-B505-D6E6-0322-C3C38E65F3AD}"/>
          </ac:spMkLst>
        </pc:spChg>
      </pc:sldChg>
      <pc:sldChg chg="delSp add mod">
        <pc:chgData name="Jeff Thies" userId="8cc19ffd055d15a7" providerId="LiveId" clId="{C97926F4-ECAA-457B-B2FB-D4E94F41606E}" dt="2023-08-14T18:14:37.407" v="5563" actId="478"/>
        <pc:sldMkLst>
          <pc:docMk/>
          <pc:sldMk cId="866824425" sldId="472"/>
        </pc:sldMkLst>
        <pc:spChg chg="del">
          <ac:chgData name="Jeff Thies" userId="8cc19ffd055d15a7" providerId="LiveId" clId="{C97926F4-ECAA-457B-B2FB-D4E94F41606E}" dt="2023-08-14T18:14:37.407" v="5563" actId="478"/>
          <ac:spMkLst>
            <pc:docMk/>
            <pc:sldMk cId="866824425" sldId="472"/>
            <ac:spMk id="8" creationId="{BCFA0B7D-B505-D6E6-0322-C3C38E65F3AD}"/>
          </ac:spMkLst>
        </pc:spChg>
      </pc:sldChg>
      <pc:sldChg chg="add">
        <pc:chgData name="Jeff Thies" userId="8cc19ffd055d15a7" providerId="LiveId" clId="{C97926F4-ECAA-457B-B2FB-D4E94F41606E}" dt="2023-08-14T18:11:00.415" v="5513" actId="2890"/>
        <pc:sldMkLst>
          <pc:docMk/>
          <pc:sldMk cId="2230451513" sldId="473"/>
        </pc:sldMkLst>
      </pc:sldChg>
    </pc:docChg>
  </pc:docChgLst>
  <pc:docChgLst>
    <pc:chgData name="Jeff Thies" userId="8cc19ffd055d15a7" providerId="LiveId" clId="{F11C336C-54AC-468C-ADE9-FC388A90EBBA}"/>
    <pc:docChg chg="undo redo custSel addSld delSld modSld sldOrd">
      <pc:chgData name="Jeff Thies" userId="8cc19ffd055d15a7" providerId="LiveId" clId="{F11C336C-54AC-468C-ADE9-FC388A90EBBA}" dt="2023-08-29T11:50:04.188" v="11778" actId="20577"/>
      <pc:docMkLst>
        <pc:docMk/>
      </pc:docMkLst>
      <pc:sldChg chg="addSp delSp modSp mod">
        <pc:chgData name="Jeff Thies" userId="8cc19ffd055d15a7" providerId="LiveId" clId="{F11C336C-54AC-468C-ADE9-FC388A90EBBA}" dt="2023-08-20T19:06:57.713" v="2797" actId="207"/>
        <pc:sldMkLst>
          <pc:docMk/>
          <pc:sldMk cId="2916691536" sldId="414"/>
        </pc:sldMkLst>
        <pc:spChg chg="mod">
          <ac:chgData name="Jeff Thies" userId="8cc19ffd055d15a7" providerId="LiveId" clId="{F11C336C-54AC-468C-ADE9-FC388A90EBBA}" dt="2023-08-20T19:06:16.095" v="2791" actId="207"/>
          <ac:spMkLst>
            <pc:docMk/>
            <pc:sldMk cId="2916691536" sldId="414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9:05:17.203" v="2784" actId="207"/>
          <ac:spMkLst>
            <pc:docMk/>
            <pc:sldMk cId="2916691536" sldId="414"/>
            <ac:spMk id="3" creationId="{972FC044-BB7A-F438-80EA-3BDF75F07EE6}"/>
          </ac:spMkLst>
        </pc:spChg>
        <pc:spChg chg="mod">
          <ac:chgData name="Jeff Thies" userId="8cc19ffd055d15a7" providerId="LiveId" clId="{F11C336C-54AC-468C-ADE9-FC388A90EBBA}" dt="2023-08-20T19:06:48.738" v="2796" actId="207"/>
          <ac:spMkLst>
            <pc:docMk/>
            <pc:sldMk cId="2916691536" sldId="414"/>
            <ac:spMk id="4" creationId="{FAD3522A-EB8D-9629-5B7B-E6927324A094}"/>
          </ac:spMkLst>
        </pc:spChg>
        <pc:spChg chg="mod">
          <ac:chgData name="Jeff Thies" userId="8cc19ffd055d15a7" providerId="LiveId" clId="{F11C336C-54AC-468C-ADE9-FC388A90EBBA}" dt="2023-08-20T19:06:23.781" v="2792" actId="207"/>
          <ac:spMkLst>
            <pc:docMk/>
            <pc:sldMk cId="2916691536" sldId="414"/>
            <ac:spMk id="5" creationId="{313AAACB-6BA2-7DCD-305C-FFF6B6DACF1C}"/>
          </ac:spMkLst>
        </pc:spChg>
        <pc:spChg chg="mod">
          <ac:chgData name="Jeff Thies" userId="8cc19ffd055d15a7" providerId="LiveId" clId="{F11C336C-54AC-468C-ADE9-FC388A90EBBA}" dt="2023-08-20T19:06:57.713" v="2797" actId="207"/>
          <ac:spMkLst>
            <pc:docMk/>
            <pc:sldMk cId="2916691536" sldId="414"/>
            <ac:spMk id="10" creationId="{D51565A1-4892-F8AD-3192-A48DF19046F7}"/>
          </ac:spMkLst>
        </pc:spChg>
        <pc:picChg chg="add del mod">
          <ac:chgData name="Jeff Thies" userId="8cc19ffd055d15a7" providerId="LiveId" clId="{F11C336C-54AC-468C-ADE9-FC388A90EBBA}" dt="2023-08-20T19:05:46.014" v="2785" actId="478"/>
          <ac:picMkLst>
            <pc:docMk/>
            <pc:sldMk cId="2916691536" sldId="414"/>
            <ac:picMk id="7" creationId="{187811CB-6A65-DB63-B5E1-58117D6ECACF}"/>
          </ac:picMkLst>
        </pc:picChg>
      </pc:sldChg>
      <pc:sldChg chg="addSp delSp modSp mod">
        <pc:chgData name="Jeff Thies" userId="8cc19ffd055d15a7" providerId="LiveId" clId="{F11C336C-54AC-468C-ADE9-FC388A90EBBA}" dt="2023-08-20T19:13:06.536" v="2849" actId="478"/>
        <pc:sldMkLst>
          <pc:docMk/>
          <pc:sldMk cId="4107419538" sldId="424"/>
        </pc:sldMkLst>
        <pc:spChg chg="del mod">
          <ac:chgData name="Jeff Thies" userId="8cc19ffd055d15a7" providerId="LiveId" clId="{F11C336C-54AC-468C-ADE9-FC388A90EBBA}" dt="2023-08-20T19:11:41.400" v="2831" actId="478"/>
          <ac:spMkLst>
            <pc:docMk/>
            <pc:sldMk cId="4107419538" sldId="424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18T13:15:20.220" v="321" actId="20577"/>
          <ac:spMkLst>
            <pc:docMk/>
            <pc:sldMk cId="4107419538" sldId="424"/>
            <ac:spMk id="3" creationId="{7EE0B10E-739B-D945-CB53-6C16E14D77CB}"/>
          </ac:spMkLst>
        </pc:spChg>
        <pc:spChg chg="mod">
          <ac:chgData name="Jeff Thies" userId="8cc19ffd055d15a7" providerId="LiveId" clId="{F11C336C-54AC-468C-ADE9-FC388A90EBBA}" dt="2023-08-20T19:08:13.788" v="2807" actId="207"/>
          <ac:spMkLst>
            <pc:docMk/>
            <pc:sldMk cId="4107419538" sldId="424"/>
            <ac:spMk id="4" creationId="{39FF063B-61A6-90D3-D41D-A97438B39661}"/>
          </ac:spMkLst>
        </pc:spChg>
        <pc:spChg chg="add mod">
          <ac:chgData name="Jeff Thies" userId="8cc19ffd055d15a7" providerId="LiveId" clId="{F11C336C-54AC-468C-ADE9-FC388A90EBBA}" dt="2023-08-18T13:18:14.239" v="401" actId="1035"/>
          <ac:spMkLst>
            <pc:docMk/>
            <pc:sldMk cId="4107419538" sldId="424"/>
            <ac:spMk id="5" creationId="{D74C6A64-ABFC-EB1A-232E-42DC403BE2EC}"/>
          </ac:spMkLst>
        </pc:spChg>
        <pc:spChg chg="add mod">
          <ac:chgData name="Jeff Thies" userId="8cc19ffd055d15a7" providerId="LiveId" clId="{F11C336C-54AC-468C-ADE9-FC388A90EBBA}" dt="2023-08-18T13:13:26.631" v="266" actId="20577"/>
          <ac:spMkLst>
            <pc:docMk/>
            <pc:sldMk cId="4107419538" sldId="424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18T13:13:16.456" v="264"/>
          <ac:spMkLst>
            <pc:docMk/>
            <pc:sldMk cId="4107419538" sldId="424"/>
            <ac:spMk id="7" creationId="{AEBA536B-727C-B7EE-E407-5C9F0AA58EB8}"/>
          </ac:spMkLst>
        </pc:spChg>
        <pc:spChg chg="add del mod">
          <ac:chgData name="Jeff Thies" userId="8cc19ffd055d15a7" providerId="LiveId" clId="{F11C336C-54AC-468C-ADE9-FC388A90EBBA}" dt="2023-08-20T19:13:06.536" v="2849" actId="478"/>
          <ac:spMkLst>
            <pc:docMk/>
            <pc:sldMk cId="4107419538" sldId="424"/>
            <ac:spMk id="8" creationId="{8F35C5B8-A570-B9CB-2C9E-F11C72DA3377}"/>
          </ac:spMkLst>
        </pc:spChg>
        <pc:spChg chg="add del">
          <ac:chgData name="Jeff Thies" userId="8cc19ffd055d15a7" providerId="LiveId" clId="{F11C336C-54AC-468C-ADE9-FC388A90EBBA}" dt="2023-08-18T13:13:36.229" v="270" actId="22"/>
          <ac:spMkLst>
            <pc:docMk/>
            <pc:sldMk cId="4107419538" sldId="424"/>
            <ac:spMk id="9" creationId="{05C40084-5450-992B-E664-7A50CED6D873}"/>
          </ac:spMkLst>
        </pc:spChg>
        <pc:spChg chg="add mod">
          <ac:chgData name="Jeff Thies" userId="8cc19ffd055d15a7" providerId="LiveId" clId="{F11C336C-54AC-468C-ADE9-FC388A90EBBA}" dt="2023-08-20T19:11:46.175" v="2832"/>
          <ac:spMkLst>
            <pc:docMk/>
            <pc:sldMk cId="4107419538" sldId="424"/>
            <ac:spMk id="9" creationId="{DB01F1E8-F34D-68D1-B11C-EB30F7772147}"/>
          </ac:spMkLst>
        </pc:spChg>
        <pc:spChg chg="add mod">
          <ac:chgData name="Jeff Thies" userId="8cc19ffd055d15a7" providerId="LiveId" clId="{F11C336C-54AC-468C-ADE9-FC388A90EBBA}" dt="2023-08-20T19:08:23.910" v="2808" actId="207"/>
          <ac:spMkLst>
            <pc:docMk/>
            <pc:sldMk cId="4107419538" sldId="424"/>
            <ac:spMk id="11" creationId="{A22516A1-F495-8729-B1E2-DFEDCDB18977}"/>
          </ac:spMkLst>
        </pc:spChg>
      </pc:sldChg>
      <pc:sldChg chg="modSp mod">
        <pc:chgData name="Jeff Thies" userId="8cc19ffd055d15a7" providerId="LiveId" clId="{F11C336C-54AC-468C-ADE9-FC388A90EBBA}" dt="2023-08-20T19:07:57.307" v="2806" actId="207"/>
        <pc:sldMkLst>
          <pc:docMk/>
          <pc:sldMk cId="660891560" sldId="425"/>
        </pc:sldMkLst>
        <pc:spChg chg="mod">
          <ac:chgData name="Jeff Thies" userId="8cc19ffd055d15a7" providerId="LiveId" clId="{F11C336C-54AC-468C-ADE9-FC388A90EBBA}" dt="2023-08-20T19:07:23.265" v="2800" actId="207"/>
          <ac:spMkLst>
            <pc:docMk/>
            <pc:sldMk cId="660891560" sldId="425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9:07:29.324" v="2801" actId="207"/>
          <ac:spMkLst>
            <pc:docMk/>
            <pc:sldMk cId="660891560" sldId="425"/>
            <ac:spMk id="3" creationId="{972FC044-BB7A-F438-80EA-3BDF75F07EE6}"/>
          </ac:spMkLst>
        </pc:spChg>
        <pc:spChg chg="mod">
          <ac:chgData name="Jeff Thies" userId="8cc19ffd055d15a7" providerId="LiveId" clId="{F11C336C-54AC-468C-ADE9-FC388A90EBBA}" dt="2023-08-20T19:07:57.307" v="2806" actId="207"/>
          <ac:spMkLst>
            <pc:docMk/>
            <pc:sldMk cId="660891560" sldId="425"/>
            <ac:spMk id="4" creationId="{FAD3522A-EB8D-9629-5B7B-E6927324A094}"/>
          </ac:spMkLst>
        </pc:spChg>
        <pc:spChg chg="mod">
          <ac:chgData name="Jeff Thies" userId="8cc19ffd055d15a7" providerId="LiveId" clId="{F11C336C-54AC-468C-ADE9-FC388A90EBBA}" dt="2023-08-20T19:07:38.896" v="2804" actId="207"/>
          <ac:spMkLst>
            <pc:docMk/>
            <pc:sldMk cId="660891560" sldId="425"/>
            <ac:spMk id="5" creationId="{313AAACB-6BA2-7DCD-305C-FFF6B6DACF1C}"/>
          </ac:spMkLst>
        </pc:spChg>
        <pc:spChg chg="mod">
          <ac:chgData name="Jeff Thies" userId="8cc19ffd055d15a7" providerId="LiveId" clId="{F11C336C-54AC-468C-ADE9-FC388A90EBBA}" dt="2023-08-20T19:07:10.769" v="2798" actId="207"/>
          <ac:spMkLst>
            <pc:docMk/>
            <pc:sldMk cId="660891560" sldId="425"/>
            <ac:spMk id="10" creationId="{D51565A1-4892-F8AD-3192-A48DF19046F7}"/>
          </ac:spMkLst>
        </pc:spChg>
      </pc:sldChg>
      <pc:sldChg chg="addSp delSp modSp add del mod ord">
        <pc:chgData name="Jeff Thies" userId="8cc19ffd055d15a7" providerId="LiveId" clId="{F11C336C-54AC-468C-ADE9-FC388A90EBBA}" dt="2023-08-20T19:14:04.412" v="2852" actId="207"/>
        <pc:sldMkLst>
          <pc:docMk/>
          <pc:sldMk cId="618014195" sldId="430"/>
        </pc:sldMkLst>
        <pc:spChg chg="del">
          <ac:chgData name="Jeff Thies" userId="8cc19ffd055d15a7" providerId="LiveId" clId="{F11C336C-54AC-468C-ADE9-FC388A90EBBA}" dt="2023-08-20T19:09:13.329" v="2815" actId="478"/>
          <ac:spMkLst>
            <pc:docMk/>
            <pc:sldMk cId="618014195" sldId="430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9:14:04.412" v="2852" actId="207"/>
          <ac:spMkLst>
            <pc:docMk/>
            <pc:sldMk cId="618014195" sldId="430"/>
            <ac:spMk id="6" creationId="{A9E9DC3E-1B20-A24B-BE48-13FBB2120536}"/>
          </ac:spMkLst>
        </pc:spChg>
        <pc:spChg chg="add del mod">
          <ac:chgData name="Jeff Thies" userId="8cc19ffd055d15a7" providerId="LiveId" clId="{F11C336C-54AC-468C-ADE9-FC388A90EBBA}" dt="2023-08-20T19:09:17.513" v="2816" actId="478"/>
          <ac:spMkLst>
            <pc:docMk/>
            <pc:sldMk cId="618014195" sldId="430"/>
            <ac:spMk id="9" creationId="{989B5B55-AF75-749B-3D44-9ADE8968CECE}"/>
          </ac:spMkLst>
        </pc:spChg>
        <pc:spChg chg="add mod">
          <ac:chgData name="Jeff Thies" userId="8cc19ffd055d15a7" providerId="LiveId" clId="{F11C336C-54AC-468C-ADE9-FC388A90EBBA}" dt="2023-08-20T19:11:54.249" v="2833"/>
          <ac:spMkLst>
            <pc:docMk/>
            <pc:sldMk cId="618014195" sldId="430"/>
            <ac:spMk id="11" creationId="{41A73DB3-D85D-9EB8-4FB6-49A2A90D9CA9}"/>
          </ac:spMkLst>
        </pc:spChg>
        <pc:spChg chg="mod">
          <ac:chgData name="Jeff Thies" userId="8cc19ffd055d15a7" providerId="LiveId" clId="{F11C336C-54AC-468C-ADE9-FC388A90EBBA}" dt="2023-08-20T19:08:57.658" v="2811" actId="207"/>
          <ac:spMkLst>
            <pc:docMk/>
            <pc:sldMk cId="618014195" sldId="430"/>
            <ac:spMk id="14" creationId="{A18D33D2-08DB-D45A-45C4-7B27C3B22C3F}"/>
          </ac:spMkLst>
        </pc:spChg>
        <pc:spChg chg="mod">
          <ac:chgData name="Jeff Thies" userId="8cc19ffd055d15a7" providerId="LiveId" clId="{F11C336C-54AC-468C-ADE9-FC388A90EBBA}" dt="2023-08-20T19:08:57.658" v="2811" actId="207"/>
          <ac:spMkLst>
            <pc:docMk/>
            <pc:sldMk cId="618014195" sldId="430"/>
            <ac:spMk id="15" creationId="{7DBCAA28-4674-E928-723E-F269ED60D3AD}"/>
          </ac:spMkLst>
        </pc:spChg>
        <pc:spChg chg="mod">
          <ac:chgData name="Jeff Thies" userId="8cc19ffd055d15a7" providerId="LiveId" clId="{F11C336C-54AC-468C-ADE9-FC388A90EBBA}" dt="2023-08-20T19:08:57.658" v="2811" actId="207"/>
          <ac:spMkLst>
            <pc:docMk/>
            <pc:sldMk cId="618014195" sldId="430"/>
            <ac:spMk id="16" creationId="{F658F73C-9C6D-016D-2675-4D54C8141EE8}"/>
          </ac:spMkLst>
        </pc:spChg>
        <pc:spChg chg="mod">
          <ac:chgData name="Jeff Thies" userId="8cc19ffd055d15a7" providerId="LiveId" clId="{F11C336C-54AC-468C-ADE9-FC388A90EBBA}" dt="2023-08-18T13:19:44.388" v="423" actId="20577"/>
          <ac:spMkLst>
            <pc:docMk/>
            <pc:sldMk cId="618014195" sldId="430"/>
            <ac:spMk id="28" creationId="{4DFC1EA4-9F9F-3F9A-FABD-480B4680939E}"/>
          </ac:spMkLst>
        </pc:spChg>
      </pc:sldChg>
      <pc:sldChg chg="addSp delSp modSp add del mod">
        <pc:chgData name="Jeff Thies" userId="8cc19ffd055d15a7" providerId="LiveId" clId="{F11C336C-54AC-468C-ADE9-FC388A90EBBA}" dt="2023-08-20T19:12:02.773" v="2834"/>
        <pc:sldMkLst>
          <pc:docMk/>
          <pc:sldMk cId="3773377720" sldId="432"/>
        </pc:sldMkLst>
        <pc:spChg chg="del mod">
          <ac:chgData name="Jeff Thies" userId="8cc19ffd055d15a7" providerId="LiveId" clId="{F11C336C-54AC-468C-ADE9-FC388A90EBBA}" dt="2023-08-20T19:09:24.063" v="2818" actId="478"/>
          <ac:spMkLst>
            <pc:docMk/>
            <pc:sldMk cId="3773377720" sldId="432"/>
            <ac:spMk id="2" creationId="{3E033C2F-DDE4-6DDC-FE31-6D8B31344649}"/>
          </ac:spMkLst>
        </pc:spChg>
        <pc:spChg chg="del">
          <ac:chgData name="Jeff Thies" userId="8cc19ffd055d15a7" providerId="LiveId" clId="{F11C336C-54AC-468C-ADE9-FC388A90EBBA}" dt="2023-08-18T13:21:10.979" v="424" actId="478"/>
          <ac:spMkLst>
            <pc:docMk/>
            <pc:sldMk cId="3773377720" sldId="432"/>
            <ac:spMk id="3" creationId="{7EE0B10E-739B-D945-CB53-6C16E14D77CB}"/>
          </ac:spMkLst>
        </pc:spChg>
        <pc:spChg chg="mod">
          <ac:chgData name="Jeff Thies" userId="8cc19ffd055d15a7" providerId="LiveId" clId="{F11C336C-54AC-468C-ADE9-FC388A90EBBA}" dt="2023-08-20T19:09:48.789" v="2822" actId="207"/>
          <ac:spMkLst>
            <pc:docMk/>
            <pc:sldMk cId="3773377720" sldId="432"/>
            <ac:spMk id="4" creationId="{FE69E883-9336-7042-77C1-CDBA33C6CD14}"/>
          </ac:spMkLst>
        </pc:spChg>
        <pc:spChg chg="mod">
          <ac:chgData name="Jeff Thies" userId="8cc19ffd055d15a7" providerId="LiveId" clId="{F11C336C-54AC-468C-ADE9-FC388A90EBBA}" dt="2023-08-20T19:09:48.789" v="2822" actId="207"/>
          <ac:spMkLst>
            <pc:docMk/>
            <pc:sldMk cId="3773377720" sldId="432"/>
            <ac:spMk id="5" creationId="{7F53D0DD-2BB0-E285-7F34-99AC0A49D89B}"/>
          </ac:spMkLst>
        </pc:spChg>
        <pc:spChg chg="add del mod">
          <ac:chgData name="Jeff Thies" userId="8cc19ffd055d15a7" providerId="LiveId" clId="{F11C336C-54AC-468C-ADE9-FC388A90EBBA}" dt="2023-08-20T19:09:29.315" v="2820" actId="478"/>
          <ac:spMkLst>
            <pc:docMk/>
            <pc:sldMk cId="3773377720" sldId="432"/>
            <ac:spMk id="6" creationId="{C9EED3F4-260F-F83E-E281-5B90B9A45DA7}"/>
          </ac:spMkLst>
        </pc:spChg>
        <pc:spChg chg="mod">
          <ac:chgData name="Jeff Thies" userId="8cc19ffd055d15a7" providerId="LiveId" clId="{F11C336C-54AC-468C-ADE9-FC388A90EBBA}" dt="2023-08-20T19:09:48.789" v="2822" actId="207"/>
          <ac:spMkLst>
            <pc:docMk/>
            <pc:sldMk cId="3773377720" sldId="432"/>
            <ac:spMk id="7" creationId="{B29F335B-684C-FB4B-9293-00518D056ED9}"/>
          </ac:spMkLst>
        </pc:spChg>
        <pc:spChg chg="add del mod">
          <ac:chgData name="Jeff Thies" userId="8cc19ffd055d15a7" providerId="LiveId" clId="{F11C336C-54AC-468C-ADE9-FC388A90EBBA}" dt="2023-08-18T13:21:19.062" v="427" actId="478"/>
          <ac:spMkLst>
            <pc:docMk/>
            <pc:sldMk cId="3773377720" sldId="432"/>
            <ac:spMk id="9" creationId="{514008D1-55F8-FFD3-58EC-33D4E6324A88}"/>
          </ac:spMkLst>
        </pc:spChg>
        <pc:spChg chg="add mod">
          <ac:chgData name="Jeff Thies" userId="8cc19ffd055d15a7" providerId="LiveId" clId="{F11C336C-54AC-468C-ADE9-FC388A90EBBA}" dt="2023-08-20T19:12:02.773" v="2834"/>
          <ac:spMkLst>
            <pc:docMk/>
            <pc:sldMk cId="3773377720" sldId="432"/>
            <ac:spMk id="9" creationId="{972AFD7B-76B5-DA81-1866-58BD27395976}"/>
          </ac:spMkLst>
        </pc:spChg>
        <pc:spChg chg="add mod">
          <ac:chgData name="Jeff Thies" userId="8cc19ffd055d15a7" providerId="LiveId" clId="{F11C336C-54AC-468C-ADE9-FC388A90EBBA}" dt="2023-08-18T13:21:14.475" v="425"/>
          <ac:spMkLst>
            <pc:docMk/>
            <pc:sldMk cId="3773377720" sldId="432"/>
            <ac:spMk id="13" creationId="{1DFB55DB-695B-BCD9-26A2-B5E9808A464F}"/>
          </ac:spMkLst>
        </pc:spChg>
        <pc:spChg chg="mod">
          <ac:chgData name="Jeff Thies" userId="8cc19ffd055d15a7" providerId="LiveId" clId="{F11C336C-54AC-468C-ADE9-FC388A90EBBA}" dt="2023-08-20T19:09:38.775" v="2821" actId="207"/>
          <ac:spMkLst>
            <pc:docMk/>
            <pc:sldMk cId="3773377720" sldId="432"/>
            <ac:spMk id="14" creationId="{A18D33D2-08DB-D45A-45C4-7B27C3B22C3F}"/>
          </ac:spMkLst>
        </pc:spChg>
        <pc:spChg chg="mod">
          <ac:chgData name="Jeff Thies" userId="8cc19ffd055d15a7" providerId="LiveId" clId="{F11C336C-54AC-468C-ADE9-FC388A90EBBA}" dt="2023-08-20T19:09:38.775" v="2821" actId="207"/>
          <ac:spMkLst>
            <pc:docMk/>
            <pc:sldMk cId="3773377720" sldId="432"/>
            <ac:spMk id="15" creationId="{7DBCAA28-4674-E928-723E-F269ED60D3AD}"/>
          </ac:spMkLst>
        </pc:spChg>
        <pc:spChg chg="mod">
          <ac:chgData name="Jeff Thies" userId="8cc19ffd055d15a7" providerId="LiveId" clId="{F11C336C-54AC-468C-ADE9-FC388A90EBBA}" dt="2023-08-20T19:09:38.775" v="2821" actId="207"/>
          <ac:spMkLst>
            <pc:docMk/>
            <pc:sldMk cId="3773377720" sldId="432"/>
            <ac:spMk id="16" creationId="{F658F73C-9C6D-016D-2675-4D54C8141EE8}"/>
          </ac:spMkLst>
        </pc:spChg>
        <pc:spChg chg="add mod">
          <ac:chgData name="Jeff Thies" userId="8cc19ffd055d15a7" providerId="LiveId" clId="{F11C336C-54AC-468C-ADE9-FC388A90EBBA}" dt="2023-08-18T13:25:56.659" v="628" actId="14100"/>
          <ac:spMkLst>
            <pc:docMk/>
            <pc:sldMk cId="3773377720" sldId="432"/>
            <ac:spMk id="18" creationId="{F9C55AF2-0E44-FF86-7F17-B5F257601FBB}"/>
          </ac:spMkLst>
        </pc:spChg>
      </pc:sldChg>
      <pc:sldChg chg="del">
        <pc:chgData name="Jeff Thies" userId="8cc19ffd055d15a7" providerId="LiveId" clId="{F11C336C-54AC-468C-ADE9-FC388A90EBBA}" dt="2023-08-18T13:30:19.900" v="632"/>
        <pc:sldMkLst>
          <pc:docMk/>
          <pc:sldMk cId="293663246" sldId="433"/>
        </pc:sldMkLst>
      </pc:sldChg>
      <pc:sldChg chg="addSp delSp modSp add del mod">
        <pc:chgData name="Jeff Thies" userId="8cc19ffd055d15a7" providerId="LiveId" clId="{F11C336C-54AC-468C-ADE9-FC388A90EBBA}" dt="2023-08-22T21:10:03.361" v="4195" actId="2696"/>
        <pc:sldMkLst>
          <pc:docMk/>
          <pc:sldMk cId="3251225769" sldId="433"/>
        </pc:sldMkLst>
        <pc:spChg chg="del">
          <ac:chgData name="Jeff Thies" userId="8cc19ffd055d15a7" providerId="LiveId" clId="{F11C336C-54AC-468C-ADE9-FC388A90EBBA}" dt="2023-08-20T19:12:14.275" v="2835" actId="478"/>
          <ac:spMkLst>
            <pc:docMk/>
            <pc:sldMk cId="3251225769" sldId="433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18T14:17:24.164" v="741" actId="14100"/>
          <ac:spMkLst>
            <pc:docMk/>
            <pc:sldMk cId="3251225769" sldId="433"/>
            <ac:spMk id="3" creationId="{7EE0B10E-739B-D945-CB53-6C16E14D77CB}"/>
          </ac:spMkLst>
        </pc:spChg>
        <pc:spChg chg="mod">
          <ac:chgData name="Jeff Thies" userId="8cc19ffd055d15a7" providerId="LiveId" clId="{F11C336C-54AC-468C-ADE9-FC388A90EBBA}" dt="2023-08-20T19:02:14.193" v="2781" actId="207"/>
          <ac:spMkLst>
            <pc:docMk/>
            <pc:sldMk cId="3251225769" sldId="433"/>
            <ac:spMk id="4" creationId="{39FF063B-61A6-90D3-D41D-A97438B39661}"/>
          </ac:spMkLst>
        </pc:spChg>
        <pc:spChg chg="del">
          <ac:chgData name="Jeff Thies" userId="8cc19ffd055d15a7" providerId="LiveId" clId="{F11C336C-54AC-468C-ADE9-FC388A90EBBA}" dt="2023-08-18T13:30:37.102" v="637" actId="478"/>
          <ac:spMkLst>
            <pc:docMk/>
            <pc:sldMk cId="3251225769" sldId="433"/>
            <ac:spMk id="5" creationId="{D74C6A64-ABFC-EB1A-232E-42DC403BE2EC}"/>
          </ac:spMkLst>
        </pc:spChg>
        <pc:spChg chg="add del mod">
          <ac:chgData name="Jeff Thies" userId="8cc19ffd055d15a7" providerId="LiveId" clId="{F11C336C-54AC-468C-ADE9-FC388A90EBBA}" dt="2023-08-20T19:14:28.294" v="2853" actId="478"/>
          <ac:spMkLst>
            <pc:docMk/>
            <pc:sldMk cId="3251225769" sldId="433"/>
            <ac:spMk id="7" creationId="{AF4088F8-B2B8-62CF-D3FA-D6CD75AF064A}"/>
          </ac:spMkLst>
        </pc:spChg>
        <pc:spChg chg="add mod">
          <ac:chgData name="Jeff Thies" userId="8cc19ffd055d15a7" providerId="LiveId" clId="{F11C336C-54AC-468C-ADE9-FC388A90EBBA}" dt="2023-08-20T19:12:17.745" v="2836"/>
          <ac:spMkLst>
            <pc:docMk/>
            <pc:sldMk cId="3251225769" sldId="433"/>
            <ac:spMk id="8" creationId="{274BFFDC-318F-915D-2F25-B5E2804F8B7E}"/>
          </ac:spMkLst>
        </pc:spChg>
        <pc:spChg chg="del">
          <ac:chgData name="Jeff Thies" userId="8cc19ffd055d15a7" providerId="LiveId" clId="{F11C336C-54AC-468C-ADE9-FC388A90EBBA}" dt="2023-08-18T13:30:40.011" v="638" actId="478"/>
          <ac:spMkLst>
            <pc:docMk/>
            <pc:sldMk cId="3251225769" sldId="433"/>
            <ac:spMk id="11" creationId="{A22516A1-F495-8729-B1E2-DFEDCDB18977}"/>
          </ac:spMkLst>
        </pc:spChg>
      </pc:sldChg>
      <pc:sldChg chg="del">
        <pc:chgData name="Jeff Thies" userId="8cc19ffd055d15a7" providerId="LiveId" clId="{F11C336C-54AC-468C-ADE9-FC388A90EBBA}" dt="2023-08-18T14:38:30.750" v="1773"/>
        <pc:sldMkLst>
          <pc:docMk/>
          <pc:sldMk cId="1976399353" sldId="434"/>
        </pc:sldMkLst>
      </pc:sldChg>
      <pc:sldChg chg="addSp delSp modSp add mod">
        <pc:chgData name="Jeff Thies" userId="8cc19ffd055d15a7" providerId="LiveId" clId="{F11C336C-54AC-468C-ADE9-FC388A90EBBA}" dt="2023-08-27T10:43:47.379" v="5196" actId="20577"/>
        <pc:sldMkLst>
          <pc:docMk/>
          <pc:sldMk cId="2231442525" sldId="434"/>
        </pc:sldMkLst>
        <pc:spChg chg="add del mod">
          <ac:chgData name="Jeff Thies" userId="8cc19ffd055d15a7" providerId="LiveId" clId="{F11C336C-54AC-468C-ADE9-FC388A90EBBA}" dt="2023-08-20T19:12:44.175" v="2839" actId="478"/>
          <ac:spMkLst>
            <pc:docMk/>
            <pc:sldMk cId="2231442525" sldId="434"/>
            <ac:spMk id="2" creationId="{3E033C2F-DDE4-6DDC-FE31-6D8B31344649}"/>
          </ac:spMkLst>
        </pc:spChg>
        <pc:spChg chg="add del mod">
          <ac:chgData name="Jeff Thies" userId="8cc19ffd055d15a7" providerId="LiveId" clId="{F11C336C-54AC-468C-ADE9-FC388A90EBBA}" dt="2023-08-18T15:09:00.579" v="2176" actId="1076"/>
          <ac:spMkLst>
            <pc:docMk/>
            <pc:sldMk cId="2231442525" sldId="434"/>
            <ac:spMk id="3" creationId="{7EE0B10E-739B-D945-CB53-6C16E14D77CB}"/>
          </ac:spMkLst>
        </pc:spChg>
        <pc:spChg chg="add del mod">
          <ac:chgData name="Jeff Thies" userId="8cc19ffd055d15a7" providerId="LiveId" clId="{F11C336C-54AC-468C-ADE9-FC388A90EBBA}" dt="2023-08-27T10:43:47.379" v="5196" actId="20577"/>
          <ac:spMkLst>
            <pc:docMk/>
            <pc:sldMk cId="2231442525" sldId="434"/>
            <ac:spMk id="4" creationId="{39FF063B-61A6-90D3-D41D-A97438B39661}"/>
          </ac:spMkLst>
        </pc:spChg>
        <pc:spChg chg="add del mod">
          <ac:chgData name="Jeff Thies" userId="8cc19ffd055d15a7" providerId="LiveId" clId="{F11C336C-54AC-468C-ADE9-FC388A90EBBA}" dt="2023-08-18T15:09:14.010" v="2178" actId="478"/>
          <ac:spMkLst>
            <pc:docMk/>
            <pc:sldMk cId="2231442525" sldId="434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20T19:14:35.688" v="2854" actId="478"/>
          <ac:spMkLst>
            <pc:docMk/>
            <pc:sldMk cId="2231442525" sldId="434"/>
            <ac:spMk id="6" creationId="{DACB25D5-C2A7-E37E-2884-87142D0F2EAA}"/>
          </ac:spMkLst>
        </pc:spChg>
        <pc:spChg chg="add del mod">
          <ac:chgData name="Jeff Thies" userId="8cc19ffd055d15a7" providerId="LiveId" clId="{F11C336C-54AC-468C-ADE9-FC388A90EBBA}" dt="2023-08-18T15:00:15.480" v="2128" actId="21"/>
          <ac:spMkLst>
            <pc:docMk/>
            <pc:sldMk cId="2231442525" sldId="434"/>
            <ac:spMk id="7" creationId="{2ACED7DF-F225-BD36-93DA-FD2E35D063CB}"/>
          </ac:spMkLst>
        </pc:spChg>
        <pc:spChg chg="add mod">
          <ac:chgData name="Jeff Thies" userId="8cc19ffd055d15a7" providerId="LiveId" clId="{F11C336C-54AC-468C-ADE9-FC388A90EBBA}" dt="2023-08-20T19:12:52.454" v="2848" actId="1036"/>
          <ac:spMkLst>
            <pc:docMk/>
            <pc:sldMk cId="2231442525" sldId="434"/>
            <ac:spMk id="7" creationId="{A80C736A-D1B9-7770-7635-2191BA017E7A}"/>
          </ac:spMkLst>
        </pc:spChg>
        <pc:spChg chg="add del mod">
          <ac:chgData name="Jeff Thies" userId="8cc19ffd055d15a7" providerId="LiveId" clId="{F11C336C-54AC-468C-ADE9-FC388A90EBBA}" dt="2023-08-18T15:00:15.480" v="2128" actId="21"/>
          <ac:spMkLst>
            <pc:docMk/>
            <pc:sldMk cId="2231442525" sldId="434"/>
            <ac:spMk id="9" creationId="{9D835D7D-4A21-40FF-BEF7-CC640A096CBC}"/>
          </ac:spMkLst>
        </pc:spChg>
        <pc:spChg chg="add del mod">
          <ac:chgData name="Jeff Thies" userId="8cc19ffd055d15a7" providerId="LiveId" clId="{F11C336C-54AC-468C-ADE9-FC388A90EBBA}" dt="2023-08-18T15:00:36.218" v="2133" actId="478"/>
          <ac:spMkLst>
            <pc:docMk/>
            <pc:sldMk cId="2231442525" sldId="434"/>
            <ac:spMk id="11" creationId="{2123C6D2-27B1-9414-24A6-E8722EEBF5B9}"/>
          </ac:spMkLst>
        </pc:spChg>
        <pc:spChg chg="add del mod">
          <ac:chgData name="Jeff Thies" userId="8cc19ffd055d15a7" providerId="LiveId" clId="{F11C336C-54AC-468C-ADE9-FC388A90EBBA}" dt="2023-08-18T15:00:36.218" v="2133" actId="478"/>
          <ac:spMkLst>
            <pc:docMk/>
            <pc:sldMk cId="2231442525" sldId="434"/>
            <ac:spMk id="13" creationId="{24599502-A9FC-C042-12B1-A5F736BCE05C}"/>
          </ac:spMkLst>
        </pc:spChg>
        <pc:spChg chg="add del mod">
          <ac:chgData name="Jeff Thies" userId="8cc19ffd055d15a7" providerId="LiveId" clId="{F11C336C-54AC-468C-ADE9-FC388A90EBBA}" dt="2023-08-18T15:08:57.115" v="2173" actId="478"/>
          <ac:spMkLst>
            <pc:docMk/>
            <pc:sldMk cId="2231442525" sldId="434"/>
            <ac:spMk id="15" creationId="{0DA1D99C-6044-9436-88F1-4B238CDBF3EE}"/>
          </ac:spMkLst>
        </pc:spChg>
        <pc:spChg chg="add del mod">
          <ac:chgData name="Jeff Thies" userId="8cc19ffd055d15a7" providerId="LiveId" clId="{F11C336C-54AC-468C-ADE9-FC388A90EBBA}" dt="2023-08-18T15:08:55.716" v="2171"/>
          <ac:spMkLst>
            <pc:docMk/>
            <pc:sldMk cId="2231442525" sldId="434"/>
            <ac:spMk id="16" creationId="{5F30FDEF-193D-DA03-0193-907D6EF442A4}"/>
          </ac:spMkLst>
        </pc:spChg>
      </pc:sldChg>
      <pc:sldChg chg="addSp delSp modSp mod">
        <pc:chgData name="Jeff Thies" userId="8cc19ffd055d15a7" providerId="LiveId" clId="{F11C336C-54AC-468C-ADE9-FC388A90EBBA}" dt="2023-08-27T10:44:21.107" v="5202" actId="20577"/>
        <pc:sldMkLst>
          <pc:docMk/>
          <pc:sldMk cId="982526494" sldId="435"/>
        </pc:sldMkLst>
        <pc:spChg chg="del">
          <ac:chgData name="Jeff Thies" userId="8cc19ffd055d15a7" providerId="LiveId" clId="{F11C336C-54AC-468C-ADE9-FC388A90EBBA}" dt="2023-08-20T19:12:30.569" v="2837" actId="478"/>
          <ac:spMkLst>
            <pc:docMk/>
            <pc:sldMk cId="982526494" sldId="435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7T10:44:21.107" v="5202" actId="20577"/>
          <ac:spMkLst>
            <pc:docMk/>
            <pc:sldMk cId="982526494" sldId="435"/>
            <ac:spMk id="4" creationId="{39FF063B-61A6-90D3-D41D-A97438B39661}"/>
          </ac:spMkLst>
        </pc:spChg>
        <pc:spChg chg="add del">
          <ac:chgData name="Jeff Thies" userId="8cc19ffd055d15a7" providerId="LiveId" clId="{F11C336C-54AC-468C-ADE9-FC388A90EBBA}" dt="2023-08-20T18:44:48.830" v="2422" actId="478"/>
          <ac:spMkLst>
            <pc:docMk/>
            <pc:sldMk cId="982526494" sldId="435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20T19:14:41.440" v="2855" actId="478"/>
          <ac:spMkLst>
            <pc:docMk/>
            <pc:sldMk cId="982526494" sldId="435"/>
            <ac:spMk id="7" creationId="{5DDC06EC-608F-3141-77B5-88848E68F6A8}"/>
          </ac:spMkLst>
        </pc:spChg>
        <pc:spChg chg="add mod">
          <ac:chgData name="Jeff Thies" userId="8cc19ffd055d15a7" providerId="LiveId" clId="{F11C336C-54AC-468C-ADE9-FC388A90EBBA}" dt="2023-08-20T19:12:33.936" v="2838"/>
          <ac:spMkLst>
            <pc:docMk/>
            <pc:sldMk cId="982526494" sldId="435"/>
            <ac:spMk id="8" creationId="{36502EB3-F704-A7F3-A1DD-50BC9C79C3F0}"/>
          </ac:spMkLst>
        </pc:spChg>
      </pc:sldChg>
      <pc:sldChg chg="addSp delSp modSp add mod">
        <pc:chgData name="Jeff Thies" userId="8cc19ffd055d15a7" providerId="LiveId" clId="{F11C336C-54AC-468C-ADE9-FC388A90EBBA}" dt="2023-08-23T20:23:54.734" v="5181" actId="478"/>
        <pc:sldMkLst>
          <pc:docMk/>
          <pc:sldMk cId="2646029587" sldId="436"/>
        </pc:sldMkLst>
        <pc:spChg chg="add del mod">
          <ac:chgData name="Jeff Thies" userId="8cc19ffd055d15a7" providerId="LiveId" clId="{F11C336C-54AC-468C-ADE9-FC388A90EBBA}" dt="2023-08-23T19:48:41.162" v="5162" actId="478"/>
          <ac:spMkLst>
            <pc:docMk/>
            <pc:sldMk cId="2646029587" sldId="436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8:40:53.509" v="2385" actId="14100"/>
          <ac:spMkLst>
            <pc:docMk/>
            <pc:sldMk cId="2646029587" sldId="436"/>
            <ac:spMk id="3" creationId="{7EE0B10E-739B-D945-CB53-6C16E14D77CB}"/>
          </ac:spMkLst>
        </pc:spChg>
        <pc:spChg chg="add del mod">
          <ac:chgData name="Jeff Thies" userId="8cc19ffd055d15a7" providerId="LiveId" clId="{F11C336C-54AC-468C-ADE9-FC388A90EBBA}" dt="2023-08-23T19:46:29.579" v="5148" actId="11529"/>
          <ac:spMkLst>
            <pc:docMk/>
            <pc:sldMk cId="2646029587" sldId="436"/>
            <ac:spMk id="4" creationId="{06FC96E9-878D-C8F9-A6F2-33422C347AD8}"/>
          </ac:spMkLst>
        </pc:spChg>
        <pc:spChg chg="del mod">
          <ac:chgData name="Jeff Thies" userId="8cc19ffd055d15a7" providerId="LiveId" clId="{F11C336C-54AC-468C-ADE9-FC388A90EBBA}" dt="2023-08-20T18:44:38.957" v="2421" actId="478"/>
          <ac:spMkLst>
            <pc:docMk/>
            <pc:sldMk cId="2646029587" sldId="436"/>
            <ac:spMk id="4" creationId="{39FF063B-61A6-90D3-D41D-A97438B39661}"/>
          </ac:spMkLst>
        </pc:spChg>
        <pc:spChg chg="add del mod">
          <ac:chgData name="Jeff Thies" userId="8cc19ffd055d15a7" providerId="LiveId" clId="{F11C336C-54AC-468C-ADE9-FC388A90EBBA}" dt="2023-08-20T18:46:18.575" v="2430"/>
          <ac:spMkLst>
            <pc:docMk/>
            <pc:sldMk cId="2646029587" sldId="436"/>
            <ac:spMk id="5" creationId="{96B48CEB-BE65-9D8E-3CD7-6EE4BCEC63D3}"/>
          </ac:spMkLst>
        </pc:spChg>
        <pc:spChg chg="add del mod">
          <ac:chgData name="Jeff Thies" userId="8cc19ffd055d15a7" providerId="LiveId" clId="{F11C336C-54AC-468C-ADE9-FC388A90EBBA}" dt="2023-08-23T20:23:54.734" v="5181" actId="478"/>
          <ac:spMkLst>
            <pc:docMk/>
            <pc:sldMk cId="2646029587" sldId="436"/>
            <ac:spMk id="5" creationId="{B8AAC96A-7905-E1F1-55CA-FE6AD9544413}"/>
          </ac:spMkLst>
        </pc:spChg>
        <pc:spChg chg="add del mod">
          <ac:chgData name="Jeff Thies" userId="8cc19ffd055d15a7" providerId="LiveId" clId="{F11C336C-54AC-468C-ADE9-FC388A90EBBA}" dt="2023-08-23T20:23:52.401" v="5180" actId="478"/>
          <ac:spMkLst>
            <pc:docMk/>
            <pc:sldMk cId="2646029587" sldId="436"/>
            <ac:spMk id="6" creationId="{7A12D9DD-CD3A-63CD-0EEE-A35CCF0065CE}"/>
          </ac:spMkLst>
        </pc:spChg>
        <pc:spChg chg="del">
          <ac:chgData name="Jeff Thies" userId="8cc19ffd055d15a7" providerId="LiveId" clId="{F11C336C-54AC-468C-ADE9-FC388A90EBBA}" dt="2023-08-20T18:43:11.674" v="2410" actId="478"/>
          <ac:spMkLst>
            <pc:docMk/>
            <pc:sldMk cId="2646029587" sldId="436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20T18:46:27.921" v="2434"/>
          <ac:spMkLst>
            <pc:docMk/>
            <pc:sldMk cId="2646029587" sldId="436"/>
            <ac:spMk id="7" creationId="{459ABB79-2DDD-3C5B-1F5C-52179C176BFB}"/>
          </ac:spMkLst>
        </pc:spChg>
        <pc:spChg chg="add mod">
          <ac:chgData name="Jeff Thies" userId="8cc19ffd055d15a7" providerId="LiveId" clId="{F11C336C-54AC-468C-ADE9-FC388A90EBBA}" dt="2023-08-23T20:23:30.086" v="5175" actId="20577"/>
          <ac:spMkLst>
            <pc:docMk/>
            <pc:sldMk cId="2646029587" sldId="436"/>
            <ac:spMk id="8" creationId="{5231B34B-39A9-C18E-63FB-AD1AE31CB47B}"/>
          </ac:spMkLst>
        </pc:spChg>
        <pc:spChg chg="add mod">
          <ac:chgData name="Jeff Thies" userId="8cc19ffd055d15a7" providerId="LiveId" clId="{F11C336C-54AC-468C-ADE9-FC388A90EBBA}" dt="2023-08-23T20:23:35.101" v="5176" actId="20577"/>
          <ac:spMkLst>
            <pc:docMk/>
            <pc:sldMk cId="2646029587" sldId="436"/>
            <ac:spMk id="9" creationId="{0243183D-F46B-E88C-88D8-6550E2013A49}"/>
          </ac:spMkLst>
        </pc:spChg>
        <pc:spChg chg="add mod">
          <ac:chgData name="Jeff Thies" userId="8cc19ffd055d15a7" providerId="LiveId" clId="{F11C336C-54AC-468C-ADE9-FC388A90EBBA}" dt="2023-08-23T20:23:40.552" v="5177" actId="20577"/>
          <ac:spMkLst>
            <pc:docMk/>
            <pc:sldMk cId="2646029587" sldId="436"/>
            <ac:spMk id="10" creationId="{EFF7BF24-C2AB-E8A3-C2EB-985E2270B983}"/>
          </ac:spMkLst>
        </pc:spChg>
        <pc:spChg chg="add mod">
          <ac:chgData name="Jeff Thies" userId="8cc19ffd055d15a7" providerId="LiveId" clId="{F11C336C-54AC-468C-ADE9-FC388A90EBBA}" dt="2023-08-23T20:23:44.900" v="5178" actId="20577"/>
          <ac:spMkLst>
            <pc:docMk/>
            <pc:sldMk cId="2646029587" sldId="436"/>
            <ac:spMk id="11" creationId="{D7901295-CC85-000E-5D69-E65812CB1540}"/>
          </ac:spMkLst>
        </pc:spChg>
        <pc:spChg chg="add del mod">
          <ac:chgData name="Jeff Thies" userId="8cc19ffd055d15a7" providerId="LiveId" clId="{F11C336C-54AC-468C-ADE9-FC388A90EBBA}" dt="2023-08-23T19:48:35.937" v="5161" actId="478"/>
          <ac:spMkLst>
            <pc:docMk/>
            <pc:sldMk cId="2646029587" sldId="436"/>
            <ac:spMk id="12" creationId="{6BD3643E-EBA4-54E6-DCA6-E839587B6C2C}"/>
          </ac:spMkLst>
        </pc:spChg>
        <pc:spChg chg="add del mod">
          <ac:chgData name="Jeff Thies" userId="8cc19ffd055d15a7" providerId="LiveId" clId="{F11C336C-54AC-468C-ADE9-FC388A90EBBA}" dt="2023-08-23T19:48:45.442" v="5163" actId="478"/>
          <ac:spMkLst>
            <pc:docMk/>
            <pc:sldMk cId="2646029587" sldId="436"/>
            <ac:spMk id="15" creationId="{24824B89-9911-89EB-2CF6-8F2B923563EC}"/>
          </ac:spMkLst>
        </pc:spChg>
        <pc:spChg chg="add del mod">
          <ac:chgData name="Jeff Thies" userId="8cc19ffd055d15a7" providerId="LiveId" clId="{F11C336C-54AC-468C-ADE9-FC388A90EBBA}" dt="2023-08-23T20:23:49.706" v="5179" actId="478"/>
          <ac:spMkLst>
            <pc:docMk/>
            <pc:sldMk cId="2646029587" sldId="436"/>
            <ac:spMk id="18" creationId="{51DC984F-E36D-60CE-F8CA-1954FCF73324}"/>
          </ac:spMkLst>
        </pc:spChg>
        <pc:cxnChg chg="add mod">
          <ac:chgData name="Jeff Thies" userId="8cc19ffd055d15a7" providerId="LiveId" clId="{F11C336C-54AC-468C-ADE9-FC388A90EBBA}" dt="2023-08-20T18:59:25.509" v="2743" actId="1035"/>
          <ac:cxnSpMkLst>
            <pc:docMk/>
            <pc:sldMk cId="2646029587" sldId="436"/>
            <ac:cxnSpMk id="13" creationId="{BBE4DCDC-9EEF-4935-268A-EFF080925DC3}"/>
          </ac:cxnSpMkLst>
        </pc:cxnChg>
        <pc:cxnChg chg="add mod">
          <ac:chgData name="Jeff Thies" userId="8cc19ffd055d15a7" providerId="LiveId" clId="{F11C336C-54AC-468C-ADE9-FC388A90EBBA}" dt="2023-08-20T18:59:25.509" v="2743" actId="1035"/>
          <ac:cxnSpMkLst>
            <pc:docMk/>
            <pc:sldMk cId="2646029587" sldId="436"/>
            <ac:cxnSpMk id="16" creationId="{A9A993F4-9AFF-C00B-8E43-0D62AE4C0FC4}"/>
          </ac:cxnSpMkLst>
        </pc:cxnChg>
        <pc:cxnChg chg="add mod">
          <ac:chgData name="Jeff Thies" userId="8cc19ffd055d15a7" providerId="LiveId" clId="{F11C336C-54AC-468C-ADE9-FC388A90EBBA}" dt="2023-08-20T18:59:25.509" v="2743" actId="1035"/>
          <ac:cxnSpMkLst>
            <pc:docMk/>
            <pc:sldMk cId="2646029587" sldId="436"/>
            <ac:cxnSpMk id="17" creationId="{7FAC1ECD-7F8D-36DD-C9D3-53E7F00E984E}"/>
          </ac:cxnSpMkLst>
        </pc:cxnChg>
      </pc:sldChg>
      <pc:sldChg chg="addSp delSp modSp add mod">
        <pc:chgData name="Jeff Thies" userId="8cc19ffd055d15a7" providerId="LiveId" clId="{F11C336C-54AC-468C-ADE9-FC388A90EBBA}" dt="2023-08-21T20:34:18.840" v="4191" actId="207"/>
        <pc:sldMkLst>
          <pc:docMk/>
          <pc:sldMk cId="1861569947" sldId="437"/>
        </pc:sldMkLst>
        <pc:spChg chg="add mod">
          <ac:chgData name="Jeff Thies" userId="8cc19ffd055d15a7" providerId="LiveId" clId="{F11C336C-54AC-468C-ADE9-FC388A90EBBA}" dt="2023-08-21T16:33:42.545" v="4164" actId="1076"/>
          <ac:spMkLst>
            <pc:docMk/>
            <pc:sldMk cId="1861569947" sldId="437"/>
            <ac:spMk id="2" creationId="{7210B70B-9498-5B1E-CDF1-81AF8AB00322}"/>
          </ac:spMkLst>
        </pc:spChg>
        <pc:spChg chg="mod">
          <ac:chgData name="Jeff Thies" userId="8cc19ffd055d15a7" providerId="LiveId" clId="{F11C336C-54AC-468C-ADE9-FC388A90EBBA}" dt="2023-08-21T16:10:54.183" v="3892" actId="14100"/>
          <ac:spMkLst>
            <pc:docMk/>
            <pc:sldMk cId="1861569947" sldId="437"/>
            <ac:spMk id="3" creationId="{7EE0B10E-739B-D945-CB53-6C16E14D77CB}"/>
          </ac:spMkLst>
        </pc:spChg>
        <pc:spChg chg="del mod">
          <ac:chgData name="Jeff Thies" userId="8cc19ffd055d15a7" providerId="LiveId" clId="{F11C336C-54AC-468C-ADE9-FC388A90EBBA}" dt="2023-08-21T13:20:58.054" v="3302" actId="478"/>
          <ac:spMkLst>
            <pc:docMk/>
            <pc:sldMk cId="1861569947" sldId="437"/>
            <ac:spMk id="4" creationId="{39FF063B-61A6-90D3-D41D-A97438B39661}"/>
          </ac:spMkLst>
        </pc:spChg>
        <pc:spChg chg="add mod">
          <ac:chgData name="Jeff Thies" userId="8cc19ffd055d15a7" providerId="LiveId" clId="{F11C336C-54AC-468C-ADE9-FC388A90EBBA}" dt="2023-08-21T13:48:14.104" v="3573" actId="1076"/>
          <ac:spMkLst>
            <pc:docMk/>
            <pc:sldMk cId="1861569947" sldId="437"/>
            <ac:spMk id="5" creationId="{6B65378D-7D93-B476-4FAC-B0B3A768D3E5}"/>
          </ac:spMkLst>
        </pc:spChg>
        <pc:spChg chg="add mod ord">
          <ac:chgData name="Jeff Thies" userId="8cc19ffd055d15a7" providerId="LiveId" clId="{F11C336C-54AC-468C-ADE9-FC388A90EBBA}" dt="2023-08-21T13:47:14.806" v="3567" actId="14100"/>
          <ac:spMkLst>
            <pc:docMk/>
            <pc:sldMk cId="1861569947" sldId="437"/>
            <ac:spMk id="6" creationId="{E4B62A01-E39F-2098-437D-FA3A792168E2}"/>
          </ac:spMkLst>
        </pc:spChg>
        <pc:spChg chg="add del mod">
          <ac:chgData name="Jeff Thies" userId="8cc19ffd055d15a7" providerId="LiveId" clId="{F11C336C-54AC-468C-ADE9-FC388A90EBBA}" dt="2023-08-21T16:30:11.126" v="4086" actId="478"/>
          <ac:spMkLst>
            <pc:docMk/>
            <pc:sldMk cId="1861569947" sldId="437"/>
            <ac:spMk id="22" creationId="{F4D7E342-1371-4449-0BD2-8E34396EF6E4}"/>
          </ac:spMkLst>
        </pc:spChg>
        <pc:spChg chg="add mod">
          <ac:chgData name="Jeff Thies" userId="8cc19ffd055d15a7" providerId="LiveId" clId="{F11C336C-54AC-468C-ADE9-FC388A90EBBA}" dt="2023-08-21T16:08:29.136" v="3848" actId="1035"/>
          <ac:spMkLst>
            <pc:docMk/>
            <pc:sldMk cId="1861569947" sldId="437"/>
            <ac:spMk id="25" creationId="{DD236E11-CA69-2C00-5302-38F9116B6545}"/>
          </ac:spMkLst>
        </pc:spChg>
        <pc:spChg chg="add mod">
          <ac:chgData name="Jeff Thies" userId="8cc19ffd055d15a7" providerId="LiveId" clId="{F11C336C-54AC-468C-ADE9-FC388A90EBBA}" dt="2023-08-21T16:05:09.817" v="3780" actId="1036"/>
          <ac:spMkLst>
            <pc:docMk/>
            <pc:sldMk cId="1861569947" sldId="437"/>
            <ac:spMk id="46" creationId="{749AB063-758E-17D2-88B1-28DC8E026A08}"/>
          </ac:spMkLst>
        </pc:spChg>
        <pc:spChg chg="add mod">
          <ac:chgData name="Jeff Thies" userId="8cc19ffd055d15a7" providerId="LiveId" clId="{F11C336C-54AC-468C-ADE9-FC388A90EBBA}" dt="2023-08-21T16:24:33.462" v="4067" actId="207"/>
          <ac:spMkLst>
            <pc:docMk/>
            <pc:sldMk cId="1861569947" sldId="437"/>
            <ac:spMk id="47" creationId="{4AB9A448-9531-A1A3-0B9B-EC23BFD8BF1A}"/>
          </ac:spMkLst>
        </pc:spChg>
        <pc:spChg chg="add del mod">
          <ac:chgData name="Jeff Thies" userId="8cc19ffd055d15a7" providerId="LiveId" clId="{F11C336C-54AC-468C-ADE9-FC388A90EBBA}" dt="2023-08-21T16:29:51.032" v="4081" actId="478"/>
          <ac:spMkLst>
            <pc:docMk/>
            <pc:sldMk cId="1861569947" sldId="437"/>
            <ac:spMk id="52" creationId="{1ACFD014-5E8B-33BA-7217-14D73173318D}"/>
          </ac:spMkLst>
        </pc:spChg>
        <pc:spChg chg="add del mod">
          <ac:chgData name="Jeff Thies" userId="8cc19ffd055d15a7" providerId="LiveId" clId="{F11C336C-54AC-468C-ADE9-FC388A90EBBA}" dt="2023-08-21T16:35:15.444" v="4180" actId="478"/>
          <ac:spMkLst>
            <pc:docMk/>
            <pc:sldMk cId="1861569947" sldId="437"/>
            <ac:spMk id="56" creationId="{08A48B3B-88C8-3D23-F1C1-48B655D01111}"/>
          </ac:spMkLst>
        </pc:spChg>
        <pc:spChg chg="add del mod">
          <ac:chgData name="Jeff Thies" userId="8cc19ffd055d15a7" providerId="LiveId" clId="{F11C336C-54AC-468C-ADE9-FC388A90EBBA}" dt="2023-08-21T16:35:11.204" v="4178" actId="478"/>
          <ac:spMkLst>
            <pc:docMk/>
            <pc:sldMk cId="1861569947" sldId="437"/>
            <ac:spMk id="57" creationId="{B8AC212C-8DA9-65EF-DB68-1D8C648D3372}"/>
          </ac:spMkLst>
        </pc:spChg>
        <pc:spChg chg="add del mod">
          <ac:chgData name="Jeff Thies" userId="8cc19ffd055d15a7" providerId="LiveId" clId="{F11C336C-54AC-468C-ADE9-FC388A90EBBA}" dt="2023-08-21T16:35:24.192" v="4182" actId="478"/>
          <ac:spMkLst>
            <pc:docMk/>
            <pc:sldMk cId="1861569947" sldId="437"/>
            <ac:spMk id="58" creationId="{5F555AEB-47F2-7DFE-7786-DDE3AF25A926}"/>
          </ac:spMkLst>
        </pc:spChg>
        <pc:spChg chg="add del mod">
          <ac:chgData name="Jeff Thies" userId="8cc19ffd055d15a7" providerId="LiveId" clId="{F11C336C-54AC-468C-ADE9-FC388A90EBBA}" dt="2023-08-21T16:35:33.075" v="4184" actId="478"/>
          <ac:spMkLst>
            <pc:docMk/>
            <pc:sldMk cId="1861569947" sldId="437"/>
            <ac:spMk id="59" creationId="{D11FD60F-7AC0-5575-6053-FAEE714414FA}"/>
          </ac:spMkLst>
        </pc:spChg>
        <pc:spChg chg="add mod">
          <ac:chgData name="Jeff Thies" userId="8cc19ffd055d15a7" providerId="LiveId" clId="{F11C336C-54AC-468C-ADE9-FC388A90EBBA}" dt="2023-08-21T16:35:04.354" v="4177"/>
          <ac:spMkLst>
            <pc:docMk/>
            <pc:sldMk cId="1861569947" sldId="437"/>
            <ac:spMk id="61" creationId="{F97028AF-895C-F8C0-0C65-D8EB1CA8370A}"/>
          </ac:spMkLst>
        </pc:sp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9" creationId="{20244DAA-2479-199C-1508-A978E9D8375B}"/>
          </ac:picMkLst>
        </pc:pic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11" creationId="{BB71102A-C705-60F6-844E-4B94D7E29C54}"/>
          </ac:picMkLst>
        </pc:pic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13" creationId="{358904D8-BA63-07A1-7715-B5DD1B3C5C1B}"/>
          </ac:picMkLst>
        </pc:picChg>
        <pc:picChg chg="add del mod">
          <ac:chgData name="Jeff Thies" userId="8cc19ffd055d15a7" providerId="LiveId" clId="{F11C336C-54AC-468C-ADE9-FC388A90EBBA}" dt="2023-08-21T13:31:02.502" v="3413" actId="478"/>
          <ac:picMkLst>
            <pc:docMk/>
            <pc:sldMk cId="1861569947" sldId="437"/>
            <ac:picMk id="15" creationId="{98C7EFE5-BB64-528E-FD9C-50F9232A2CC5}"/>
          </ac:picMkLst>
        </pc:pic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17" creationId="{5921A178-6AB3-79F5-C3F3-BE7FE91E6B8B}"/>
          </ac:picMkLst>
        </pc:picChg>
        <pc:picChg chg="add del mod">
          <ac:chgData name="Jeff Thies" userId="8cc19ffd055d15a7" providerId="LiveId" clId="{F11C336C-54AC-468C-ADE9-FC388A90EBBA}" dt="2023-08-21T13:40:39.218" v="3496" actId="478"/>
          <ac:picMkLst>
            <pc:docMk/>
            <pc:sldMk cId="1861569947" sldId="437"/>
            <ac:picMk id="19" creationId="{A046C373-5C5B-DE3D-9FEE-0DD65A06F078}"/>
          </ac:picMkLst>
        </pc:picChg>
        <pc:picChg chg="add del mod">
          <ac:chgData name="Jeff Thies" userId="8cc19ffd055d15a7" providerId="LiveId" clId="{F11C336C-54AC-468C-ADE9-FC388A90EBBA}" dt="2023-08-21T16:29:59.537" v="4083" actId="478"/>
          <ac:picMkLst>
            <pc:docMk/>
            <pc:sldMk cId="1861569947" sldId="437"/>
            <ac:picMk id="21" creationId="{CC697D22-CC02-7F36-1C50-4D00CCCFC9DE}"/>
          </ac:picMkLst>
        </pc:picChg>
        <pc:picChg chg="add del mod">
          <ac:chgData name="Jeff Thies" userId="8cc19ffd055d15a7" providerId="LiveId" clId="{F11C336C-54AC-468C-ADE9-FC388A90EBBA}" dt="2023-08-21T16:30:04.891" v="4085" actId="478"/>
          <ac:picMkLst>
            <pc:docMk/>
            <pc:sldMk cId="1861569947" sldId="437"/>
            <ac:picMk id="24" creationId="{7667EC5C-2D9B-8E9E-72D1-37A48AEEB88B}"/>
          </ac:picMkLst>
        </pc:picChg>
        <pc:picChg chg="add mod">
          <ac:chgData name="Jeff Thies" userId="8cc19ffd055d15a7" providerId="LiveId" clId="{F11C336C-54AC-468C-ADE9-FC388A90EBBA}" dt="2023-08-21T16:35:04.354" v="4177"/>
          <ac:picMkLst>
            <pc:docMk/>
            <pc:sldMk cId="1861569947" sldId="437"/>
            <ac:picMk id="60" creationId="{1F83C038-1CE6-CAA0-4372-3185A378989F}"/>
          </ac:picMkLst>
        </pc:picChg>
        <pc:cxnChg chg="add del mod">
          <ac:chgData name="Jeff Thies" userId="8cc19ffd055d15a7" providerId="LiveId" clId="{F11C336C-54AC-468C-ADE9-FC388A90EBBA}" dt="2023-08-21T16:00:36.463" v="3706" actId="478"/>
          <ac:cxnSpMkLst>
            <pc:docMk/>
            <pc:sldMk cId="1861569947" sldId="437"/>
            <ac:cxnSpMk id="27" creationId="{F27341BF-CFD9-19B3-AE54-36E6A72F6BBF}"/>
          </ac:cxnSpMkLst>
        </pc:cxnChg>
        <pc:cxnChg chg="add del mod">
          <ac:chgData name="Jeff Thies" userId="8cc19ffd055d15a7" providerId="LiveId" clId="{F11C336C-54AC-468C-ADE9-FC388A90EBBA}" dt="2023-08-21T15:56:39.977" v="3687" actId="478"/>
          <ac:cxnSpMkLst>
            <pc:docMk/>
            <pc:sldMk cId="1861569947" sldId="437"/>
            <ac:cxnSpMk id="29" creationId="{C5203EA7-3F5F-44AE-DE98-7CAE5505199C}"/>
          </ac:cxnSpMkLst>
        </pc:cxnChg>
        <pc:cxnChg chg="add del mod">
          <ac:chgData name="Jeff Thies" userId="8cc19ffd055d15a7" providerId="LiveId" clId="{F11C336C-54AC-468C-ADE9-FC388A90EBBA}" dt="2023-08-21T15:57:15.704" v="3690" actId="478"/>
          <ac:cxnSpMkLst>
            <pc:docMk/>
            <pc:sldMk cId="1861569947" sldId="437"/>
            <ac:cxnSpMk id="35" creationId="{2CE91A30-D8BF-6678-2465-2DD901083B7B}"/>
          </ac:cxnSpMkLst>
        </pc:cxnChg>
        <pc:cxnChg chg="add del mod">
          <ac:chgData name="Jeff Thies" userId="8cc19ffd055d15a7" providerId="LiveId" clId="{F11C336C-54AC-468C-ADE9-FC388A90EBBA}" dt="2023-08-21T16:00:39.275" v="3707" actId="478"/>
          <ac:cxnSpMkLst>
            <pc:docMk/>
            <pc:sldMk cId="1861569947" sldId="437"/>
            <ac:cxnSpMk id="37" creationId="{98FBFACF-F372-E2A2-768C-3209D264E5E3}"/>
          </ac:cxnSpMkLst>
        </pc:cxnChg>
        <pc:cxnChg chg="add del mod">
          <ac:chgData name="Jeff Thies" userId="8cc19ffd055d15a7" providerId="LiveId" clId="{F11C336C-54AC-468C-ADE9-FC388A90EBBA}" dt="2023-08-21T16:00:33.776" v="3705" actId="478"/>
          <ac:cxnSpMkLst>
            <pc:docMk/>
            <pc:sldMk cId="1861569947" sldId="437"/>
            <ac:cxnSpMk id="39" creationId="{771C56FE-898E-AC17-32D7-9802D2DD0C4C}"/>
          </ac:cxnSpMkLst>
        </pc:cxnChg>
        <pc:cxnChg chg="add del mod">
          <ac:chgData name="Jeff Thies" userId="8cc19ffd055d15a7" providerId="LiveId" clId="{F11C336C-54AC-468C-ADE9-FC388A90EBBA}" dt="2023-08-21T16:29:54.900" v="4082" actId="478"/>
          <ac:cxnSpMkLst>
            <pc:docMk/>
            <pc:sldMk cId="1861569947" sldId="437"/>
            <ac:cxnSpMk id="49" creationId="{6054D052-3E01-413F-54A9-51F60A6EA584}"/>
          </ac:cxnSpMkLst>
        </pc:cxnChg>
        <pc:cxnChg chg="add del mod">
          <ac:chgData name="Jeff Thies" userId="8cc19ffd055d15a7" providerId="LiveId" clId="{F11C336C-54AC-468C-ADE9-FC388A90EBBA}" dt="2023-08-21T16:30:02.411" v="4084" actId="478"/>
          <ac:cxnSpMkLst>
            <pc:docMk/>
            <pc:sldMk cId="1861569947" sldId="437"/>
            <ac:cxnSpMk id="54" creationId="{982EDDCA-E361-A184-CD89-01326818E4B3}"/>
          </ac:cxnSpMkLst>
        </pc:cxnChg>
      </pc:sldChg>
      <pc:sldChg chg="del">
        <pc:chgData name="Jeff Thies" userId="8cc19ffd055d15a7" providerId="LiveId" clId="{F11C336C-54AC-468C-ADE9-FC388A90EBBA}" dt="2023-08-21T16:17:03.367" v="3902"/>
        <pc:sldMkLst>
          <pc:docMk/>
          <pc:sldMk cId="3030252806" sldId="438"/>
        </pc:sldMkLst>
      </pc:sldChg>
      <pc:sldChg chg="modSp add mod setBg">
        <pc:chgData name="Jeff Thies" userId="8cc19ffd055d15a7" providerId="LiveId" clId="{F11C336C-54AC-468C-ADE9-FC388A90EBBA}" dt="2023-08-21T20:35:01.977" v="4193" actId="207"/>
        <pc:sldMkLst>
          <pc:docMk/>
          <pc:sldMk cId="4247828999" sldId="438"/>
        </pc:sldMkLst>
        <pc:spChg chg="mod">
          <ac:chgData name="Jeff Thies" userId="8cc19ffd055d15a7" providerId="LiveId" clId="{F11C336C-54AC-468C-ADE9-FC388A90EBBA}" dt="2023-08-21T16:26:29.398" v="4072" actId="207"/>
          <ac:spMkLst>
            <pc:docMk/>
            <pc:sldMk cId="4247828999" sldId="438"/>
            <ac:spMk id="47" creationId="{4AB9A448-9531-A1A3-0B9B-EC23BFD8BF1A}"/>
          </ac:spMkLst>
        </pc:sp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17" creationId="{5921A178-6AB3-79F5-C3F3-BE7FE91E6B8B}"/>
          </ac:picMkLst>
        </pc:picChg>
        <pc:picChg chg="mod">
          <ac:chgData name="Jeff Thies" userId="8cc19ffd055d15a7" providerId="LiveId" clId="{F11C336C-54AC-468C-ADE9-FC388A90EBBA}" dt="2023-08-21T16:17:14.693" v="3937" actId="1035"/>
          <ac:picMkLst>
            <pc:docMk/>
            <pc:sldMk cId="4247828999" sldId="438"/>
            <ac:picMk id="24" creationId="{7667EC5C-2D9B-8E9E-72D1-37A48AEEB88B}"/>
          </ac:picMkLst>
        </pc:picChg>
        <pc:cxnChg chg="mod">
          <ac:chgData name="Jeff Thies" userId="8cc19ffd055d15a7" providerId="LiveId" clId="{F11C336C-54AC-468C-ADE9-FC388A90EBBA}" dt="2023-08-21T16:19:41.727" v="4029" actId="1036"/>
          <ac:cxnSpMkLst>
            <pc:docMk/>
            <pc:sldMk cId="4247828999" sldId="438"/>
            <ac:cxnSpMk id="49" creationId="{6054D052-3E01-413F-54A9-51F60A6EA584}"/>
          </ac:cxnSpMkLst>
        </pc:cxnChg>
        <pc:cxnChg chg="mod">
          <ac:chgData name="Jeff Thies" userId="8cc19ffd055d15a7" providerId="LiveId" clId="{F11C336C-54AC-468C-ADE9-FC388A90EBBA}" dt="2023-08-21T16:20:28.185" v="4032" actId="692"/>
          <ac:cxnSpMkLst>
            <pc:docMk/>
            <pc:sldMk cId="4247828999" sldId="438"/>
            <ac:cxnSpMk id="54" creationId="{982EDDCA-E361-A184-CD89-01326818E4B3}"/>
          </ac:cxnSpMkLst>
        </pc:cxnChg>
      </pc:sldChg>
      <pc:sldChg chg="modSp mod setBg">
        <pc:chgData name="Jeff Thies" userId="8cc19ffd055d15a7" providerId="LiveId" clId="{F11C336C-54AC-468C-ADE9-FC388A90EBBA}" dt="2023-08-23T14:57:12.925" v="4318" actId="692"/>
        <pc:sldMkLst>
          <pc:docMk/>
          <pc:sldMk cId="4235266597" sldId="439"/>
        </pc:sldMkLst>
        <pc:spChg chg="mod">
          <ac:chgData name="Jeff Thies" userId="8cc19ffd055d15a7" providerId="LiveId" clId="{F11C336C-54AC-468C-ADE9-FC388A90EBBA}" dt="2023-08-21T16:26:42.205" v="4074" actId="207"/>
          <ac:spMkLst>
            <pc:docMk/>
            <pc:sldMk cId="4235266597" sldId="439"/>
            <ac:spMk id="47" creationId="{4AB9A448-9531-A1A3-0B9B-EC23BFD8BF1A}"/>
          </ac:spMkLst>
        </pc:sp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17" creationId="{5921A178-6AB3-79F5-C3F3-BE7FE91E6B8B}"/>
          </ac:picMkLst>
        </pc:picChg>
        <pc:picChg chg="mod">
          <ac:chgData name="Jeff Thies" userId="8cc19ffd055d15a7" providerId="LiveId" clId="{F11C336C-54AC-468C-ADE9-FC388A90EBBA}" dt="2023-08-21T16:17:45.447" v="3984" actId="1035"/>
          <ac:picMkLst>
            <pc:docMk/>
            <pc:sldMk cId="4235266597" sldId="439"/>
            <ac:picMk id="24" creationId="{7667EC5C-2D9B-8E9E-72D1-37A48AEEB88B}"/>
          </ac:picMkLst>
        </pc:picChg>
        <pc:cxnChg chg="mod">
          <ac:chgData name="Jeff Thies" userId="8cc19ffd055d15a7" providerId="LiveId" clId="{F11C336C-54AC-468C-ADE9-FC388A90EBBA}" dt="2023-08-23T14:57:12.925" v="4318" actId="692"/>
          <ac:cxnSpMkLst>
            <pc:docMk/>
            <pc:sldMk cId="4235266597" sldId="439"/>
            <ac:cxnSpMk id="49" creationId="{6054D052-3E01-413F-54A9-51F60A6EA584}"/>
          </ac:cxnSpMkLst>
        </pc:cxnChg>
        <pc:cxnChg chg="mod">
          <ac:chgData name="Jeff Thies" userId="8cc19ffd055d15a7" providerId="LiveId" clId="{F11C336C-54AC-468C-ADE9-FC388A90EBBA}" dt="2023-08-21T16:20:35.675" v="4033" actId="692"/>
          <ac:cxnSpMkLst>
            <pc:docMk/>
            <pc:sldMk cId="4235266597" sldId="439"/>
            <ac:cxnSpMk id="54" creationId="{982EDDCA-E361-A184-CD89-01326818E4B3}"/>
          </ac:cxnSpMkLst>
        </pc:cxnChg>
      </pc:sldChg>
      <pc:sldChg chg="modSp mod">
        <pc:chgData name="Jeff Thies" userId="8cc19ffd055d15a7" providerId="LiveId" clId="{F11C336C-54AC-468C-ADE9-FC388A90EBBA}" dt="2023-08-21T16:26:53.679" v="4076" actId="207"/>
        <pc:sldMkLst>
          <pc:docMk/>
          <pc:sldMk cId="1479833488" sldId="440"/>
        </pc:sldMkLst>
        <pc:spChg chg="mod">
          <ac:chgData name="Jeff Thies" userId="8cc19ffd055d15a7" providerId="LiveId" clId="{F11C336C-54AC-468C-ADE9-FC388A90EBBA}" dt="2023-08-21T16:26:53.679" v="4076" actId="207"/>
          <ac:spMkLst>
            <pc:docMk/>
            <pc:sldMk cId="1479833488" sldId="440"/>
            <ac:spMk id="47" creationId="{4AB9A448-9531-A1A3-0B9B-EC23BFD8BF1A}"/>
          </ac:spMkLst>
        </pc:spChg>
        <pc:picChg chg="mod">
          <ac:chgData name="Jeff Thies" userId="8cc19ffd055d15a7" providerId="LiveId" clId="{F11C336C-54AC-468C-ADE9-FC388A90EBBA}" dt="2023-08-21T16:18:04.536" v="4023" actId="1035"/>
          <ac:picMkLst>
            <pc:docMk/>
            <pc:sldMk cId="1479833488" sldId="440"/>
            <ac:picMk id="24" creationId="{7667EC5C-2D9B-8E9E-72D1-37A48AEEB88B}"/>
          </ac:picMkLst>
        </pc:picChg>
        <pc:cxnChg chg="mod">
          <ac:chgData name="Jeff Thies" userId="8cc19ffd055d15a7" providerId="LiveId" clId="{F11C336C-54AC-468C-ADE9-FC388A90EBBA}" dt="2023-08-21T16:20:07.982" v="4031" actId="692"/>
          <ac:cxnSpMkLst>
            <pc:docMk/>
            <pc:sldMk cId="1479833488" sldId="440"/>
            <ac:cxnSpMk id="49" creationId="{6054D052-3E01-413F-54A9-51F60A6EA584}"/>
          </ac:cxnSpMkLst>
        </pc:cxnChg>
        <pc:cxnChg chg="mod">
          <ac:chgData name="Jeff Thies" userId="8cc19ffd055d15a7" providerId="LiveId" clId="{F11C336C-54AC-468C-ADE9-FC388A90EBBA}" dt="2023-08-21T16:20:45.192" v="4034" actId="692"/>
          <ac:cxnSpMkLst>
            <pc:docMk/>
            <pc:sldMk cId="1479833488" sldId="440"/>
            <ac:cxnSpMk id="54" creationId="{982EDDCA-E361-A184-CD89-01326818E4B3}"/>
          </ac:cxnSpMkLst>
        </pc:cxnChg>
      </pc:sldChg>
      <pc:sldChg chg="modSp add mod">
        <pc:chgData name="Jeff Thies" userId="8cc19ffd055d15a7" providerId="LiveId" clId="{F11C336C-54AC-468C-ADE9-FC388A90EBBA}" dt="2023-08-23T14:56:52.083" v="4315" actId="1035"/>
        <pc:sldMkLst>
          <pc:docMk/>
          <pc:sldMk cId="1010200407" sldId="441"/>
        </pc:sldMkLst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17" creationId="{5921A178-6AB3-79F5-C3F3-BE7FE91E6B8B}"/>
          </ac:picMkLst>
        </pc:picChg>
        <pc:cxnChg chg="mod">
          <ac:chgData name="Jeff Thies" userId="8cc19ffd055d15a7" providerId="LiveId" clId="{F11C336C-54AC-468C-ADE9-FC388A90EBBA}" dt="2023-08-23T14:56:52.083" v="4315" actId="1035"/>
          <ac:cxnSpMkLst>
            <pc:docMk/>
            <pc:sldMk cId="1010200407" sldId="441"/>
            <ac:cxnSpMk id="49" creationId="{6054D052-3E01-413F-54A9-51F60A6EA584}"/>
          </ac:cxnSpMkLst>
        </pc:cxnChg>
      </pc:sldChg>
      <pc:sldChg chg="modSp add mod ord">
        <pc:chgData name="Jeff Thies" userId="8cc19ffd055d15a7" providerId="LiveId" clId="{F11C336C-54AC-468C-ADE9-FC388A90EBBA}" dt="2023-08-21T20:34:04.900" v="4190" actId="207"/>
        <pc:sldMkLst>
          <pc:docMk/>
          <pc:sldMk cId="2000735402" sldId="442"/>
        </pc:sldMkLst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17" creationId="{5921A178-6AB3-79F5-C3F3-BE7FE91E6B8B}"/>
          </ac:picMkLst>
        </pc:picChg>
      </pc:sldChg>
      <pc:sldChg chg="addSp modSp add">
        <pc:chgData name="Jeff Thies" userId="8cc19ffd055d15a7" providerId="LiveId" clId="{F11C336C-54AC-468C-ADE9-FC388A90EBBA}" dt="2023-08-21T16:37:26.357" v="4188"/>
        <pc:sldMkLst>
          <pc:docMk/>
          <pc:sldMk cId="1280332151" sldId="443"/>
        </pc:sldMkLst>
        <pc:spChg chg="add mod">
          <ac:chgData name="Jeff Thies" userId="8cc19ffd055d15a7" providerId="LiveId" clId="{F11C336C-54AC-468C-ADE9-FC388A90EBBA}" dt="2023-08-21T16:37:26.357" v="4188"/>
          <ac:spMkLst>
            <pc:docMk/>
            <pc:sldMk cId="1280332151" sldId="443"/>
            <ac:spMk id="7" creationId="{4BDF4517-1B72-DE95-1C59-9F39EB29E047}"/>
          </ac:spMkLst>
        </pc:spChg>
        <pc:cxnChg chg="add mod">
          <ac:chgData name="Jeff Thies" userId="8cc19ffd055d15a7" providerId="LiveId" clId="{F11C336C-54AC-468C-ADE9-FC388A90EBBA}" dt="2023-08-21T16:37:26.357" v="4188"/>
          <ac:cxnSpMkLst>
            <pc:docMk/>
            <pc:sldMk cId="1280332151" sldId="443"/>
            <ac:cxnSpMk id="4" creationId="{C690C1C9-59A5-2A91-59D9-5B4D3C4CEDBF}"/>
          </ac:cxnSpMkLst>
        </pc:cxnChg>
      </pc:sldChg>
      <pc:sldChg chg="addSp delSp modSp mod">
        <pc:chgData name="Jeff Thies" userId="8cc19ffd055d15a7" providerId="LiveId" clId="{F11C336C-54AC-468C-ADE9-FC388A90EBBA}" dt="2023-08-23T14:54:09.158" v="4300" actId="12788"/>
        <pc:sldMkLst>
          <pc:docMk/>
          <pc:sldMk cId="433052220" sldId="444"/>
        </pc:sldMkLst>
        <pc:spChg chg="mod">
          <ac:chgData name="Jeff Thies" userId="8cc19ffd055d15a7" providerId="LiveId" clId="{F11C336C-54AC-468C-ADE9-FC388A90EBBA}" dt="2023-08-23T14:49:00.042" v="4232" actId="20577"/>
          <ac:spMkLst>
            <pc:docMk/>
            <pc:sldMk cId="433052220" sldId="444"/>
            <ac:spMk id="16" creationId="{0D3ED140-25FA-B96E-476C-797DCD064E44}"/>
          </ac:spMkLst>
        </pc:spChg>
        <pc:spChg chg="mod">
          <ac:chgData name="Jeff Thies" userId="8cc19ffd055d15a7" providerId="LiveId" clId="{F11C336C-54AC-468C-ADE9-FC388A90EBBA}" dt="2023-08-23T14:49:03.624" v="4234" actId="20577"/>
          <ac:spMkLst>
            <pc:docMk/>
            <pc:sldMk cId="433052220" sldId="444"/>
            <ac:spMk id="20" creationId="{9E2F4968-3AEF-3DA5-95F6-D292D5F2FA74}"/>
          </ac:spMkLst>
        </pc:spChg>
        <pc:spChg chg="mod">
          <ac:chgData name="Jeff Thies" userId="8cc19ffd055d15a7" providerId="LiveId" clId="{F11C336C-54AC-468C-ADE9-FC388A90EBBA}" dt="2023-08-23T14:48:09.483" v="4211" actId="164"/>
          <ac:spMkLst>
            <pc:docMk/>
            <pc:sldMk cId="433052220" sldId="444"/>
            <ac:spMk id="22" creationId="{F4D7E342-1371-4449-0BD2-8E34396EF6E4}"/>
          </ac:spMkLst>
        </pc:spChg>
        <pc:spChg chg="mod">
          <ac:chgData name="Jeff Thies" userId="8cc19ffd055d15a7" providerId="LiveId" clId="{F11C336C-54AC-468C-ADE9-FC388A90EBBA}" dt="2023-08-23T14:49:56.494" v="4240" actId="12789"/>
          <ac:spMkLst>
            <pc:docMk/>
            <pc:sldMk cId="433052220" sldId="444"/>
            <ac:spMk id="47" creationId="{4AB9A448-9531-A1A3-0B9B-EC23BFD8BF1A}"/>
          </ac:spMkLst>
        </pc:spChg>
        <pc:spChg chg="del mod">
          <ac:chgData name="Jeff Thies" userId="8cc19ffd055d15a7" providerId="LiveId" clId="{F11C336C-54AC-468C-ADE9-FC388A90EBBA}" dt="2023-08-23T14:51:44.549" v="4284" actId="478"/>
          <ac:spMkLst>
            <pc:docMk/>
            <pc:sldMk cId="433052220" sldId="444"/>
            <ac:spMk id="52" creationId="{1ACFD014-5E8B-33BA-7217-14D73173318D}"/>
          </ac:spMkLst>
        </pc:spChg>
        <pc:grpChg chg="add mod">
          <ac:chgData name="Jeff Thies" userId="8cc19ffd055d15a7" providerId="LiveId" clId="{F11C336C-54AC-468C-ADE9-FC388A90EBBA}" dt="2023-08-23T14:52:49.812" v="4290" actId="1076"/>
          <ac:grpSpMkLst>
            <pc:docMk/>
            <pc:sldMk cId="433052220" sldId="444"/>
            <ac:grpSpMk id="12" creationId="{A26E9C2A-EC0A-5AE1-468D-79CE26C9BBA8}"/>
          </ac:grpSpMkLst>
        </pc:grpChg>
        <pc:grpChg chg="add mod">
          <ac:chgData name="Jeff Thies" userId="8cc19ffd055d15a7" providerId="LiveId" clId="{F11C336C-54AC-468C-ADE9-FC388A90EBBA}" dt="2023-08-23T14:50:18.978" v="4245" actId="1036"/>
          <ac:grpSpMkLst>
            <pc:docMk/>
            <pc:sldMk cId="433052220" sldId="444"/>
            <ac:grpSpMk id="14" creationId="{4F152CAC-AD8B-21D3-B122-8DF7C2D4F955}"/>
          </ac:grpSpMkLst>
        </pc:grpChg>
        <pc:grpChg chg="add mod">
          <ac:chgData name="Jeff Thies" userId="8cc19ffd055d15a7" providerId="LiveId" clId="{F11C336C-54AC-468C-ADE9-FC388A90EBBA}" dt="2023-08-23T14:48:44.505" v="4218" actId="552"/>
          <ac:grpSpMkLst>
            <pc:docMk/>
            <pc:sldMk cId="433052220" sldId="444"/>
            <ac:grpSpMk id="18" creationId="{FE2D0465-57C2-BAF8-D46C-1156D164338C}"/>
          </ac:grpSpMkLst>
        </pc:grpChg>
        <pc:picChg chg="mod">
          <ac:chgData name="Jeff Thies" userId="8cc19ffd055d15a7" providerId="LiveId" clId="{F11C336C-54AC-468C-ADE9-FC388A90EBBA}" dt="2023-08-23T14:48:21.995" v="4214"/>
          <ac:picMkLst>
            <pc:docMk/>
            <pc:sldMk cId="433052220" sldId="444"/>
            <ac:picMk id="15" creationId="{3428818D-1BD7-A7C7-ADAF-493EF117FA1A}"/>
          </ac:picMkLst>
        </pc:picChg>
        <pc:picChg chg="mod">
          <ac:chgData name="Jeff Thies" userId="8cc19ffd055d15a7" providerId="LiveId" clId="{F11C336C-54AC-468C-ADE9-FC388A90EBBA}" dt="2023-08-23T14:48:28.510" v="4216"/>
          <ac:picMkLst>
            <pc:docMk/>
            <pc:sldMk cId="433052220" sldId="444"/>
            <ac:picMk id="19" creationId="{60C9C1E5-B687-C44A-71B8-AE7127170C6B}"/>
          </ac:picMkLst>
        </pc:picChg>
        <pc:picChg chg="mod">
          <ac:chgData name="Jeff Thies" userId="8cc19ffd055d15a7" providerId="LiveId" clId="{F11C336C-54AC-468C-ADE9-FC388A90EBBA}" dt="2023-08-23T14:48:09.483" v="4211" actId="164"/>
          <ac:picMkLst>
            <pc:docMk/>
            <pc:sldMk cId="433052220" sldId="444"/>
            <ac:picMk id="21" creationId="{CC697D22-CC02-7F36-1C50-4D00CCCFC9DE}"/>
          </ac:picMkLst>
        </pc:picChg>
        <pc:picChg chg="del">
          <ac:chgData name="Jeff Thies" userId="8cc19ffd055d15a7" providerId="LiveId" clId="{F11C336C-54AC-468C-ADE9-FC388A90EBBA}" dt="2023-08-23T14:46:56.642" v="4198" actId="478"/>
          <ac:picMkLst>
            <pc:docMk/>
            <pc:sldMk cId="433052220" sldId="444"/>
            <ac:picMk id="24" creationId="{7667EC5C-2D9B-8E9E-72D1-37A48AEEB88B}"/>
          </ac:picMkLst>
        </pc:picChg>
        <pc:picChg chg="add mod">
          <ac:chgData name="Jeff Thies" userId="8cc19ffd055d15a7" providerId="LiveId" clId="{F11C336C-54AC-468C-ADE9-FC388A90EBBA}" dt="2023-08-23T14:54:09.158" v="4300" actId="12788"/>
          <ac:picMkLst>
            <pc:docMk/>
            <pc:sldMk cId="433052220" sldId="444"/>
            <ac:picMk id="37" creationId="{50D79CDD-AAA8-D7DA-E0B8-9F438769DDFC}"/>
          </ac:picMkLst>
        </pc:picChg>
        <pc:picChg chg="add mod">
          <ac:chgData name="Jeff Thies" userId="8cc19ffd055d15a7" providerId="LiveId" clId="{F11C336C-54AC-468C-ADE9-FC388A90EBBA}" dt="2023-08-23T14:54:09.158" v="4300" actId="12788"/>
          <ac:picMkLst>
            <pc:docMk/>
            <pc:sldMk cId="433052220" sldId="444"/>
            <ac:picMk id="45" creationId="{34E7AF5A-633F-8791-2320-E5F8F367BFE7}"/>
          </ac:picMkLst>
        </pc:picChg>
        <pc:picChg chg="add mod">
          <ac:chgData name="Jeff Thies" userId="8cc19ffd055d15a7" providerId="LiveId" clId="{F11C336C-54AC-468C-ADE9-FC388A90EBBA}" dt="2023-08-23T14:54:09.158" v="4300" actId="12788"/>
          <ac:picMkLst>
            <pc:docMk/>
            <pc:sldMk cId="433052220" sldId="444"/>
            <ac:picMk id="50" creationId="{1E39BEB3-CB29-F055-2DA3-1C9E108AB875}"/>
          </ac:picMkLst>
        </pc:picChg>
        <pc:cxnChg chg="add mod">
          <ac:chgData name="Jeff Thies" userId="8cc19ffd055d15a7" providerId="LiveId" clId="{F11C336C-54AC-468C-ADE9-FC388A90EBBA}" dt="2023-08-23T14:50:51.764" v="4254" actId="14100"/>
          <ac:cxnSpMkLst>
            <pc:docMk/>
            <pc:sldMk cId="433052220" sldId="444"/>
            <ac:cxnSpMk id="29" creationId="{DDB52C5E-0B35-2452-09AA-E37144E30975}"/>
          </ac:cxnSpMkLst>
        </pc:cxnChg>
        <pc:cxnChg chg="add mod">
          <ac:chgData name="Jeff Thies" userId="8cc19ffd055d15a7" providerId="LiveId" clId="{F11C336C-54AC-468C-ADE9-FC388A90EBBA}" dt="2023-08-23T14:52:49.812" v="4290" actId="1076"/>
          <ac:cxnSpMkLst>
            <pc:docMk/>
            <pc:sldMk cId="433052220" sldId="444"/>
            <ac:cxnSpMk id="33" creationId="{C659A1BD-94B8-FC47-6FCE-9582DC1A9CEE}"/>
          </ac:cxnSpMkLst>
        </pc:cxnChg>
        <pc:cxnChg chg="add mod">
          <ac:chgData name="Jeff Thies" userId="8cc19ffd055d15a7" providerId="LiveId" clId="{F11C336C-54AC-468C-ADE9-FC388A90EBBA}" dt="2023-08-23T14:54:09.158" v="4300" actId="12788"/>
          <ac:cxnSpMkLst>
            <pc:docMk/>
            <pc:sldMk cId="433052220" sldId="444"/>
            <ac:cxnSpMk id="38" creationId="{2076489A-4C46-D634-EDF5-85E7972835A8}"/>
          </ac:cxnSpMkLst>
        </pc:cxnChg>
        <pc:cxnChg chg="add mod">
          <ac:chgData name="Jeff Thies" userId="8cc19ffd055d15a7" providerId="LiveId" clId="{F11C336C-54AC-468C-ADE9-FC388A90EBBA}" dt="2023-08-23T14:54:09.158" v="4300" actId="12788"/>
          <ac:cxnSpMkLst>
            <pc:docMk/>
            <pc:sldMk cId="433052220" sldId="444"/>
            <ac:cxnSpMk id="48" creationId="{61AE0F7C-D64A-9FC8-BF73-35C16B8697C6}"/>
          </ac:cxnSpMkLst>
        </pc:cxnChg>
        <pc:cxnChg chg="mod">
          <ac:chgData name="Jeff Thies" userId="8cc19ffd055d15a7" providerId="LiveId" clId="{F11C336C-54AC-468C-ADE9-FC388A90EBBA}" dt="2023-08-23T14:50:18.978" v="4245" actId="1036"/>
          <ac:cxnSpMkLst>
            <pc:docMk/>
            <pc:sldMk cId="433052220" sldId="444"/>
            <ac:cxnSpMk id="49" creationId="{6054D052-3E01-413F-54A9-51F60A6EA584}"/>
          </ac:cxnSpMkLst>
        </pc:cxnChg>
        <pc:cxnChg chg="add mod">
          <ac:chgData name="Jeff Thies" userId="8cc19ffd055d15a7" providerId="LiveId" clId="{F11C336C-54AC-468C-ADE9-FC388A90EBBA}" dt="2023-08-23T14:54:09.158" v="4300" actId="12788"/>
          <ac:cxnSpMkLst>
            <pc:docMk/>
            <pc:sldMk cId="433052220" sldId="444"/>
            <ac:cxnSpMk id="51" creationId="{96786C26-FA19-3C28-64D6-BD820BE24D56}"/>
          </ac:cxnSpMkLst>
        </pc:cxnChg>
        <pc:cxnChg chg="del mod">
          <ac:chgData name="Jeff Thies" userId="8cc19ffd055d15a7" providerId="LiveId" clId="{F11C336C-54AC-468C-ADE9-FC388A90EBBA}" dt="2023-08-23T14:46:53.875" v="4197" actId="478"/>
          <ac:cxnSpMkLst>
            <pc:docMk/>
            <pc:sldMk cId="433052220" sldId="444"/>
            <ac:cxnSpMk id="54" creationId="{982EDDCA-E361-A184-CD89-01326818E4B3}"/>
          </ac:cxnSpMkLst>
        </pc:cxnChg>
      </pc:sldChg>
      <pc:sldChg chg="addSp delSp modSp add mod">
        <pc:chgData name="Jeff Thies" userId="8cc19ffd055d15a7" providerId="LiveId" clId="{F11C336C-54AC-468C-ADE9-FC388A90EBBA}" dt="2023-08-23T19:19:32.548" v="4895" actId="20577"/>
        <pc:sldMkLst>
          <pc:docMk/>
          <pc:sldMk cId="1139278893" sldId="446"/>
        </pc:sldMkLst>
        <pc:spChg chg="del">
          <ac:chgData name="Jeff Thies" userId="8cc19ffd055d15a7" providerId="LiveId" clId="{F11C336C-54AC-468C-ADE9-FC388A90EBBA}" dt="2023-08-23T19:08:57.279" v="4320" actId="478"/>
          <ac:spMkLst>
            <pc:docMk/>
            <pc:sldMk cId="1139278893" sldId="446"/>
            <ac:spMk id="5" creationId="{313AAACB-6BA2-7DCD-305C-FFF6B6DACF1C}"/>
          </ac:spMkLst>
        </pc:spChg>
        <pc:spChg chg="add mod">
          <ac:chgData name="Jeff Thies" userId="8cc19ffd055d15a7" providerId="LiveId" clId="{F11C336C-54AC-468C-ADE9-FC388A90EBBA}" dt="2023-08-23T19:19:32.548" v="4895" actId="20577"/>
          <ac:spMkLst>
            <pc:docMk/>
            <pc:sldMk cId="1139278893" sldId="446"/>
            <ac:spMk id="6" creationId="{B7A0E761-0B76-8DE5-D934-97A591B5FDF7}"/>
          </ac:spMkLst>
        </pc:spChg>
      </pc:sldChg>
      <pc:sldChg chg="modSp mod">
        <pc:chgData name="Jeff Thies" userId="8cc19ffd055d15a7" providerId="LiveId" clId="{F11C336C-54AC-468C-ADE9-FC388A90EBBA}" dt="2023-08-23T19:19:41.965" v="4896" actId="20577"/>
        <pc:sldMkLst>
          <pc:docMk/>
          <pc:sldMk cId="280672728" sldId="447"/>
        </pc:sldMkLst>
        <pc:spChg chg="mod">
          <ac:chgData name="Jeff Thies" userId="8cc19ffd055d15a7" providerId="LiveId" clId="{F11C336C-54AC-468C-ADE9-FC388A90EBBA}" dt="2023-08-23T19:19:41.965" v="4896" actId="20577"/>
          <ac:spMkLst>
            <pc:docMk/>
            <pc:sldMk cId="280672728" sldId="447"/>
            <ac:spMk id="6" creationId="{B7A0E761-0B76-8DE5-D934-97A591B5FDF7}"/>
          </ac:spMkLst>
        </pc:spChg>
      </pc:sldChg>
      <pc:sldChg chg="modSp mod">
        <pc:chgData name="Jeff Thies" userId="8cc19ffd055d15a7" providerId="LiveId" clId="{F11C336C-54AC-468C-ADE9-FC388A90EBBA}" dt="2023-08-23T19:19:52.896" v="4897" actId="20577"/>
        <pc:sldMkLst>
          <pc:docMk/>
          <pc:sldMk cId="2557868159" sldId="448"/>
        </pc:sldMkLst>
        <pc:spChg chg="mod">
          <ac:chgData name="Jeff Thies" userId="8cc19ffd055d15a7" providerId="LiveId" clId="{F11C336C-54AC-468C-ADE9-FC388A90EBBA}" dt="2023-08-23T19:19:52.896" v="4897" actId="20577"/>
          <ac:spMkLst>
            <pc:docMk/>
            <pc:sldMk cId="2557868159" sldId="448"/>
            <ac:spMk id="6" creationId="{B7A0E761-0B76-8DE5-D934-97A591B5FDF7}"/>
          </ac:spMkLst>
        </pc:spChg>
      </pc:sldChg>
      <pc:sldChg chg="modSp mod">
        <pc:chgData name="Jeff Thies" userId="8cc19ffd055d15a7" providerId="LiveId" clId="{F11C336C-54AC-468C-ADE9-FC388A90EBBA}" dt="2023-08-23T19:20:01.055" v="4898" actId="20577"/>
        <pc:sldMkLst>
          <pc:docMk/>
          <pc:sldMk cId="2874767752" sldId="449"/>
        </pc:sldMkLst>
        <pc:spChg chg="mod">
          <ac:chgData name="Jeff Thies" userId="8cc19ffd055d15a7" providerId="LiveId" clId="{F11C336C-54AC-468C-ADE9-FC388A90EBBA}" dt="2023-08-23T19:20:01.055" v="4898" actId="20577"/>
          <ac:spMkLst>
            <pc:docMk/>
            <pc:sldMk cId="2874767752" sldId="449"/>
            <ac:spMk id="6" creationId="{B7A0E761-0B76-8DE5-D934-97A591B5FDF7}"/>
          </ac:spMkLst>
        </pc:spChg>
      </pc:sldChg>
      <pc:sldChg chg="delSp modSp add mod">
        <pc:chgData name="Jeff Thies" userId="8cc19ffd055d15a7" providerId="LiveId" clId="{F11C336C-54AC-468C-ADE9-FC388A90EBBA}" dt="2023-08-23T20:24:33.453" v="5187" actId="478"/>
        <pc:sldMkLst>
          <pc:docMk/>
          <pc:sldMk cId="907028842" sldId="451"/>
        </pc:sldMkLst>
        <pc:spChg chg="del">
          <ac:chgData name="Jeff Thies" userId="8cc19ffd055d15a7" providerId="LiveId" clId="{F11C336C-54AC-468C-ADE9-FC388A90EBBA}" dt="2023-08-23T20:24:33.453" v="5187" actId="478"/>
          <ac:spMkLst>
            <pc:docMk/>
            <pc:sldMk cId="907028842" sldId="451"/>
            <ac:spMk id="5" creationId="{B8AAC96A-7905-E1F1-55CA-FE6AD9544413}"/>
          </ac:spMkLst>
        </pc:spChg>
        <pc:spChg chg="del">
          <ac:chgData name="Jeff Thies" userId="8cc19ffd055d15a7" providerId="LiveId" clId="{F11C336C-54AC-468C-ADE9-FC388A90EBBA}" dt="2023-08-23T20:24:31.045" v="5186" actId="478"/>
          <ac:spMkLst>
            <pc:docMk/>
            <pc:sldMk cId="907028842" sldId="451"/>
            <ac:spMk id="6" creationId="{7A12D9DD-CD3A-63CD-0EEE-A35CCF0065CE}"/>
          </ac:spMkLst>
        </pc:spChg>
        <pc:spChg chg="mod">
          <ac:chgData name="Jeff Thies" userId="8cc19ffd055d15a7" providerId="LiveId" clId="{F11C336C-54AC-468C-ADE9-FC388A90EBBA}" dt="2023-08-23T20:24:15.138" v="5182" actId="20577"/>
          <ac:spMkLst>
            <pc:docMk/>
            <pc:sldMk cId="907028842" sldId="451"/>
            <ac:spMk id="9" creationId="{0243183D-F46B-E88C-88D8-6550E2013A49}"/>
          </ac:spMkLst>
        </pc:spChg>
        <pc:spChg chg="mod">
          <ac:chgData name="Jeff Thies" userId="8cc19ffd055d15a7" providerId="LiveId" clId="{F11C336C-54AC-468C-ADE9-FC388A90EBBA}" dt="2023-08-23T20:24:18.714" v="5183" actId="20577"/>
          <ac:spMkLst>
            <pc:docMk/>
            <pc:sldMk cId="907028842" sldId="451"/>
            <ac:spMk id="10" creationId="{EFF7BF24-C2AB-E8A3-C2EB-985E2270B983}"/>
          </ac:spMkLst>
        </pc:spChg>
        <pc:spChg chg="mod">
          <ac:chgData name="Jeff Thies" userId="8cc19ffd055d15a7" providerId="LiveId" clId="{F11C336C-54AC-468C-ADE9-FC388A90EBBA}" dt="2023-08-23T20:24:22.934" v="5184" actId="20577"/>
          <ac:spMkLst>
            <pc:docMk/>
            <pc:sldMk cId="907028842" sldId="451"/>
            <ac:spMk id="11" creationId="{D7901295-CC85-000E-5D69-E65812CB1540}"/>
          </ac:spMkLst>
        </pc:spChg>
        <pc:spChg chg="del">
          <ac:chgData name="Jeff Thies" userId="8cc19ffd055d15a7" providerId="LiveId" clId="{F11C336C-54AC-468C-ADE9-FC388A90EBBA}" dt="2023-08-23T20:24:25.470" v="5185" actId="478"/>
          <ac:spMkLst>
            <pc:docMk/>
            <pc:sldMk cId="907028842" sldId="451"/>
            <ac:spMk id="18" creationId="{51DC984F-E36D-60CE-F8CA-1954FCF73324}"/>
          </ac:spMkLst>
        </pc:spChg>
      </pc:sldChg>
      <pc:sldChg chg="delSp modSp add mod">
        <pc:chgData name="Jeff Thies" userId="8cc19ffd055d15a7" providerId="LiveId" clId="{F11C336C-54AC-468C-ADE9-FC388A90EBBA}" dt="2023-08-23T20:24:49.757" v="5191" actId="20577"/>
        <pc:sldMkLst>
          <pc:docMk/>
          <pc:sldMk cId="574779707" sldId="452"/>
        </pc:sldMkLst>
        <pc:spChg chg="del">
          <ac:chgData name="Jeff Thies" userId="8cc19ffd055d15a7" providerId="LiveId" clId="{F11C336C-54AC-468C-ADE9-FC388A90EBBA}" dt="2023-08-23T20:24:42.076" v="5189" actId="478"/>
          <ac:spMkLst>
            <pc:docMk/>
            <pc:sldMk cId="574779707" sldId="452"/>
            <ac:spMk id="6" creationId="{7A12D9DD-CD3A-63CD-0EEE-A35CCF0065CE}"/>
          </ac:spMkLst>
        </pc:spChg>
        <pc:spChg chg="mod">
          <ac:chgData name="Jeff Thies" userId="8cc19ffd055d15a7" providerId="LiveId" clId="{F11C336C-54AC-468C-ADE9-FC388A90EBBA}" dt="2023-08-23T20:24:45.446" v="5190" actId="20577"/>
          <ac:spMkLst>
            <pc:docMk/>
            <pc:sldMk cId="574779707" sldId="452"/>
            <ac:spMk id="10" creationId="{EFF7BF24-C2AB-E8A3-C2EB-985E2270B983}"/>
          </ac:spMkLst>
        </pc:spChg>
        <pc:spChg chg="mod">
          <ac:chgData name="Jeff Thies" userId="8cc19ffd055d15a7" providerId="LiveId" clId="{F11C336C-54AC-468C-ADE9-FC388A90EBBA}" dt="2023-08-23T20:24:49.757" v="5191" actId="20577"/>
          <ac:spMkLst>
            <pc:docMk/>
            <pc:sldMk cId="574779707" sldId="452"/>
            <ac:spMk id="11" creationId="{D7901295-CC85-000E-5D69-E65812CB1540}"/>
          </ac:spMkLst>
        </pc:spChg>
        <pc:spChg chg="del">
          <ac:chgData name="Jeff Thies" userId="8cc19ffd055d15a7" providerId="LiveId" clId="{F11C336C-54AC-468C-ADE9-FC388A90EBBA}" dt="2023-08-23T20:24:39.484" v="5188" actId="478"/>
          <ac:spMkLst>
            <pc:docMk/>
            <pc:sldMk cId="574779707" sldId="452"/>
            <ac:spMk id="18" creationId="{51DC984F-E36D-60CE-F8CA-1954FCF73324}"/>
          </ac:spMkLst>
        </pc:spChg>
      </pc:sldChg>
      <pc:sldChg chg="add">
        <pc:chgData name="Jeff Thies" userId="8cc19ffd055d15a7" providerId="LiveId" clId="{F11C336C-54AC-468C-ADE9-FC388A90EBBA}" dt="2023-08-23T20:23:21.993" v="5174" actId="2890"/>
        <pc:sldMkLst>
          <pc:docMk/>
          <pc:sldMk cId="2594908531" sldId="453"/>
        </pc:sldMkLst>
      </pc:sldChg>
      <pc:sldChg chg="modSp add mod">
        <pc:chgData name="Jeff Thies" userId="8cc19ffd055d15a7" providerId="LiveId" clId="{F11C336C-54AC-468C-ADE9-FC388A90EBBA}" dt="2023-08-27T10:43:56.608" v="5199" actId="20577"/>
        <pc:sldMkLst>
          <pc:docMk/>
          <pc:sldMk cId="1868323968" sldId="454"/>
        </pc:sldMkLst>
        <pc:spChg chg="mod">
          <ac:chgData name="Jeff Thies" userId="8cc19ffd055d15a7" providerId="LiveId" clId="{F11C336C-54AC-468C-ADE9-FC388A90EBBA}" dt="2023-08-27T10:43:56.608" v="5199" actId="20577"/>
          <ac:spMkLst>
            <pc:docMk/>
            <pc:sldMk cId="1868323968" sldId="454"/>
            <ac:spMk id="4" creationId="{39FF063B-61A6-90D3-D41D-A97438B39661}"/>
          </ac:spMkLst>
        </pc:spChg>
      </pc:sldChg>
      <pc:sldChg chg="add">
        <pc:chgData name="Jeff Thies" userId="8cc19ffd055d15a7" providerId="LiveId" clId="{F11C336C-54AC-468C-ADE9-FC388A90EBBA}" dt="2023-08-27T10:43:37.191" v="5193" actId="2890"/>
        <pc:sldMkLst>
          <pc:docMk/>
          <pc:sldMk cId="3164240774" sldId="455"/>
        </pc:sldMkLst>
      </pc:sldChg>
      <pc:sldChg chg="add">
        <pc:chgData name="Jeff Thies" userId="8cc19ffd055d15a7" providerId="LiveId" clId="{F11C336C-54AC-468C-ADE9-FC388A90EBBA}" dt="2023-08-27T10:44:12.653" v="5200" actId="2890"/>
        <pc:sldMkLst>
          <pc:docMk/>
          <pc:sldMk cId="3673967198" sldId="456"/>
        </pc:sldMkLst>
      </pc:sldChg>
      <pc:sldChg chg="addSp delSp modSp add mod">
        <pc:chgData name="Jeff Thies" userId="8cc19ffd055d15a7" providerId="LiveId" clId="{F11C336C-54AC-468C-ADE9-FC388A90EBBA}" dt="2023-08-29T00:15:23.949" v="6629" actId="20577"/>
        <pc:sldMkLst>
          <pc:docMk/>
          <pc:sldMk cId="2042018224" sldId="457"/>
        </pc:sldMkLst>
        <pc:spChg chg="add mod">
          <ac:chgData name="Jeff Thies" userId="8cc19ffd055d15a7" providerId="LiveId" clId="{F11C336C-54AC-468C-ADE9-FC388A90EBBA}" dt="2023-08-29T00:15:23.949" v="6629" actId="20577"/>
          <ac:spMkLst>
            <pc:docMk/>
            <pc:sldMk cId="2042018224" sldId="457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00:13:11.939" v="6628" actId="14100"/>
          <ac:spMkLst>
            <pc:docMk/>
            <pc:sldMk cId="2042018224" sldId="457"/>
            <ac:spMk id="3" creationId="{7EE0B10E-739B-D945-CB53-6C16E14D77CB}"/>
          </ac:spMkLst>
        </pc:spChg>
        <pc:spChg chg="del">
          <ac:chgData name="Jeff Thies" userId="8cc19ffd055d15a7" providerId="LiveId" clId="{F11C336C-54AC-468C-ADE9-FC388A90EBBA}" dt="2023-08-28T23:45:45.684" v="5211" actId="478"/>
          <ac:spMkLst>
            <pc:docMk/>
            <pc:sldMk cId="2042018224" sldId="457"/>
            <ac:spMk id="5" creationId="{B8AAC96A-7905-E1F1-55CA-FE6AD9544413}"/>
          </ac:spMkLst>
        </pc:spChg>
        <pc:spChg chg="del">
          <ac:chgData name="Jeff Thies" userId="8cc19ffd055d15a7" providerId="LiveId" clId="{F11C336C-54AC-468C-ADE9-FC388A90EBBA}" dt="2023-08-28T23:45:43.481" v="5210" actId="478"/>
          <ac:spMkLst>
            <pc:docMk/>
            <pc:sldMk cId="2042018224" sldId="457"/>
            <ac:spMk id="6" creationId="{7A12D9DD-CD3A-63CD-0EEE-A35CCF0065CE}"/>
          </ac:spMkLst>
        </pc:spChg>
        <pc:spChg chg="del">
          <ac:chgData name="Jeff Thies" userId="8cc19ffd055d15a7" providerId="LiveId" clId="{F11C336C-54AC-468C-ADE9-FC388A90EBBA}" dt="2023-08-28T23:45:26.073" v="5204" actId="478"/>
          <ac:spMkLst>
            <pc:docMk/>
            <pc:sldMk cId="2042018224" sldId="457"/>
            <ac:spMk id="8" creationId="{5231B34B-39A9-C18E-63FB-AD1AE31CB47B}"/>
          </ac:spMkLst>
        </pc:spChg>
        <pc:spChg chg="del">
          <ac:chgData name="Jeff Thies" userId="8cc19ffd055d15a7" providerId="LiveId" clId="{F11C336C-54AC-468C-ADE9-FC388A90EBBA}" dt="2023-08-28T23:45:30.205" v="5205" actId="478"/>
          <ac:spMkLst>
            <pc:docMk/>
            <pc:sldMk cId="2042018224" sldId="457"/>
            <ac:spMk id="9" creationId="{0243183D-F46B-E88C-88D8-6550E2013A49}"/>
          </ac:spMkLst>
        </pc:spChg>
        <pc:spChg chg="del mod">
          <ac:chgData name="Jeff Thies" userId="8cc19ffd055d15a7" providerId="LiveId" clId="{F11C336C-54AC-468C-ADE9-FC388A90EBBA}" dt="2023-08-28T23:45:34.149" v="5207" actId="478"/>
          <ac:spMkLst>
            <pc:docMk/>
            <pc:sldMk cId="2042018224" sldId="457"/>
            <ac:spMk id="10" creationId="{EFF7BF24-C2AB-E8A3-C2EB-985E2270B983}"/>
          </ac:spMkLst>
        </pc:spChg>
        <pc:spChg chg="del">
          <ac:chgData name="Jeff Thies" userId="8cc19ffd055d15a7" providerId="LiveId" clId="{F11C336C-54AC-468C-ADE9-FC388A90EBBA}" dt="2023-08-28T23:45:38.770" v="5208" actId="478"/>
          <ac:spMkLst>
            <pc:docMk/>
            <pc:sldMk cId="2042018224" sldId="457"/>
            <ac:spMk id="11" creationId="{D7901295-CC85-000E-5D69-E65812CB1540}"/>
          </ac:spMkLst>
        </pc:spChg>
        <pc:spChg chg="del">
          <ac:chgData name="Jeff Thies" userId="8cc19ffd055d15a7" providerId="LiveId" clId="{F11C336C-54AC-468C-ADE9-FC388A90EBBA}" dt="2023-08-28T23:45:41.373" v="5209" actId="478"/>
          <ac:spMkLst>
            <pc:docMk/>
            <pc:sldMk cId="2042018224" sldId="457"/>
            <ac:spMk id="18" creationId="{51DC984F-E36D-60CE-F8CA-1954FCF73324}"/>
          </ac:spMkLst>
        </pc:spChg>
        <pc:cxnChg chg="del">
          <ac:chgData name="Jeff Thies" userId="8cc19ffd055d15a7" providerId="LiveId" clId="{F11C336C-54AC-468C-ADE9-FC388A90EBBA}" dt="2023-08-28T23:45:48.055" v="5212" actId="478"/>
          <ac:cxnSpMkLst>
            <pc:docMk/>
            <pc:sldMk cId="2042018224" sldId="457"/>
            <ac:cxnSpMk id="13" creationId="{BBE4DCDC-9EEF-4935-268A-EFF080925DC3}"/>
          </ac:cxnSpMkLst>
        </pc:cxnChg>
        <pc:cxnChg chg="del">
          <ac:chgData name="Jeff Thies" userId="8cc19ffd055d15a7" providerId="LiveId" clId="{F11C336C-54AC-468C-ADE9-FC388A90EBBA}" dt="2023-08-28T23:45:50.934" v="5213" actId="478"/>
          <ac:cxnSpMkLst>
            <pc:docMk/>
            <pc:sldMk cId="2042018224" sldId="457"/>
            <ac:cxnSpMk id="16" creationId="{A9A993F4-9AFF-C00B-8E43-0D62AE4C0FC4}"/>
          </ac:cxnSpMkLst>
        </pc:cxnChg>
        <pc:cxnChg chg="del">
          <ac:chgData name="Jeff Thies" userId="8cc19ffd055d15a7" providerId="LiveId" clId="{F11C336C-54AC-468C-ADE9-FC388A90EBBA}" dt="2023-08-28T23:45:53.975" v="5214" actId="478"/>
          <ac:cxnSpMkLst>
            <pc:docMk/>
            <pc:sldMk cId="2042018224" sldId="457"/>
            <ac:cxnSpMk id="17" creationId="{7FAC1ECD-7F8D-36DD-C9D3-53E7F00E984E}"/>
          </ac:cxnSpMkLst>
        </pc:cxnChg>
      </pc:sldChg>
      <pc:sldChg chg="modSp add mod">
        <pc:chgData name="Jeff Thies" userId="8cc19ffd055d15a7" providerId="LiveId" clId="{F11C336C-54AC-468C-ADE9-FC388A90EBBA}" dt="2023-08-29T00:31:15.540" v="7303" actId="20577"/>
        <pc:sldMkLst>
          <pc:docMk/>
          <pc:sldMk cId="285717946" sldId="458"/>
        </pc:sldMkLst>
        <pc:spChg chg="mod">
          <ac:chgData name="Jeff Thies" userId="8cc19ffd055d15a7" providerId="LiveId" clId="{F11C336C-54AC-468C-ADE9-FC388A90EBBA}" dt="2023-08-29T00:31:15.540" v="7303" actId="20577"/>
          <ac:spMkLst>
            <pc:docMk/>
            <pc:sldMk cId="285717946" sldId="458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00:23:35.758" v="6661" actId="20577"/>
          <ac:spMkLst>
            <pc:docMk/>
            <pc:sldMk cId="285717946" sldId="458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38:34.552" v="7539" actId="20577"/>
        <pc:sldMkLst>
          <pc:docMk/>
          <pc:sldMk cId="3990862960" sldId="459"/>
        </pc:sldMkLst>
        <pc:spChg chg="mod">
          <ac:chgData name="Jeff Thies" userId="8cc19ffd055d15a7" providerId="LiveId" clId="{F11C336C-54AC-468C-ADE9-FC388A90EBBA}" dt="2023-08-29T10:38:34.552" v="7539" actId="20577"/>
          <ac:spMkLst>
            <pc:docMk/>
            <pc:sldMk cId="3990862960" sldId="459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37:34.094" v="7337" actId="14100"/>
          <ac:spMkLst>
            <pc:docMk/>
            <pc:sldMk cId="3990862960" sldId="459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40:46.715" v="7786" actId="20577"/>
        <pc:sldMkLst>
          <pc:docMk/>
          <pc:sldMk cId="4028948084" sldId="460"/>
        </pc:sldMkLst>
        <pc:spChg chg="mod">
          <ac:chgData name="Jeff Thies" userId="8cc19ffd055d15a7" providerId="LiveId" clId="{F11C336C-54AC-468C-ADE9-FC388A90EBBA}" dt="2023-08-29T10:40:46.715" v="7786" actId="20577"/>
          <ac:spMkLst>
            <pc:docMk/>
            <pc:sldMk cId="4028948084" sldId="460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39:22.548" v="7546" actId="20577"/>
          <ac:spMkLst>
            <pc:docMk/>
            <pc:sldMk cId="4028948084" sldId="460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44:01.740" v="8225" actId="20577"/>
        <pc:sldMkLst>
          <pc:docMk/>
          <pc:sldMk cId="3025320046" sldId="461"/>
        </pc:sldMkLst>
        <pc:spChg chg="mod">
          <ac:chgData name="Jeff Thies" userId="8cc19ffd055d15a7" providerId="LiveId" clId="{F11C336C-54AC-468C-ADE9-FC388A90EBBA}" dt="2023-08-29T10:44:01.740" v="8225" actId="20577"/>
          <ac:spMkLst>
            <pc:docMk/>
            <pc:sldMk cId="3025320046" sldId="461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41:36.655" v="7802" actId="20577"/>
          <ac:spMkLst>
            <pc:docMk/>
            <pc:sldMk cId="3025320046" sldId="461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48:25.908" v="8645" actId="20577"/>
        <pc:sldMkLst>
          <pc:docMk/>
          <pc:sldMk cId="944023937" sldId="462"/>
        </pc:sldMkLst>
        <pc:spChg chg="mod">
          <ac:chgData name="Jeff Thies" userId="8cc19ffd055d15a7" providerId="LiveId" clId="{F11C336C-54AC-468C-ADE9-FC388A90EBBA}" dt="2023-08-29T10:48:25.908" v="8645" actId="20577"/>
          <ac:spMkLst>
            <pc:docMk/>
            <pc:sldMk cId="944023937" sldId="462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45:11.401" v="8242" actId="20577"/>
          <ac:spMkLst>
            <pc:docMk/>
            <pc:sldMk cId="944023937" sldId="462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52:11.255" v="8985" actId="20577"/>
        <pc:sldMkLst>
          <pc:docMk/>
          <pc:sldMk cId="3714992819" sldId="463"/>
        </pc:sldMkLst>
        <pc:spChg chg="mod">
          <ac:chgData name="Jeff Thies" userId="8cc19ffd055d15a7" providerId="LiveId" clId="{F11C336C-54AC-468C-ADE9-FC388A90EBBA}" dt="2023-08-29T10:52:11.255" v="8985" actId="20577"/>
          <ac:spMkLst>
            <pc:docMk/>
            <pc:sldMk cId="3714992819" sldId="463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49:06.033" v="8656" actId="20577"/>
          <ac:spMkLst>
            <pc:docMk/>
            <pc:sldMk cId="3714992819" sldId="463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56:14.361" v="9345" actId="20577"/>
        <pc:sldMkLst>
          <pc:docMk/>
          <pc:sldMk cId="3464661639" sldId="464"/>
        </pc:sldMkLst>
        <pc:spChg chg="mod">
          <ac:chgData name="Jeff Thies" userId="8cc19ffd055d15a7" providerId="LiveId" clId="{F11C336C-54AC-468C-ADE9-FC388A90EBBA}" dt="2023-08-29T10:56:14.361" v="9345" actId="20577"/>
          <ac:spMkLst>
            <pc:docMk/>
            <pc:sldMk cId="3464661639" sldId="464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53:12.603" v="9001" actId="20577"/>
          <ac:spMkLst>
            <pc:docMk/>
            <pc:sldMk cId="3464661639" sldId="464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1:00:43.101" v="9963" actId="20577"/>
        <pc:sldMkLst>
          <pc:docMk/>
          <pc:sldMk cId="2409777789" sldId="465"/>
        </pc:sldMkLst>
        <pc:spChg chg="mod">
          <ac:chgData name="Jeff Thies" userId="8cc19ffd055d15a7" providerId="LiveId" clId="{F11C336C-54AC-468C-ADE9-FC388A90EBBA}" dt="2023-08-29T11:00:43.101" v="9963" actId="20577"/>
          <ac:spMkLst>
            <pc:docMk/>
            <pc:sldMk cId="2409777789" sldId="465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56:34.568" v="9357" actId="20577"/>
          <ac:spMkLst>
            <pc:docMk/>
            <pc:sldMk cId="2409777789" sldId="465"/>
            <ac:spMk id="3" creationId="{7EE0B10E-739B-D945-CB53-6C16E14D77CB}"/>
          </ac:spMkLst>
        </pc:spChg>
      </pc:sldChg>
      <pc:sldChg chg="addSp modSp add mod">
        <pc:chgData name="Jeff Thies" userId="8cc19ffd055d15a7" providerId="LiveId" clId="{F11C336C-54AC-468C-ADE9-FC388A90EBBA}" dt="2023-08-29T11:34:36.009" v="11052" actId="400"/>
        <pc:sldMkLst>
          <pc:docMk/>
          <pc:sldMk cId="2969818143" sldId="466"/>
        </pc:sldMkLst>
        <pc:spChg chg="mod">
          <ac:chgData name="Jeff Thies" userId="8cc19ffd055d15a7" providerId="LiveId" clId="{F11C336C-54AC-468C-ADE9-FC388A90EBBA}" dt="2023-08-29T11:33:22.553" v="11006" actId="400"/>
          <ac:spMkLst>
            <pc:docMk/>
            <pc:sldMk cId="2969818143" sldId="466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1:07:17.875" v="9987" actId="20577"/>
          <ac:spMkLst>
            <pc:docMk/>
            <pc:sldMk cId="2969818143" sldId="466"/>
            <ac:spMk id="3" creationId="{7EE0B10E-739B-D945-CB53-6C16E14D77CB}"/>
          </ac:spMkLst>
        </pc:spChg>
        <pc:spChg chg="add mod">
          <ac:chgData name="Jeff Thies" userId="8cc19ffd055d15a7" providerId="LiveId" clId="{F11C336C-54AC-468C-ADE9-FC388A90EBBA}" dt="2023-08-29T11:34:36.009" v="11052" actId="400"/>
          <ac:spMkLst>
            <pc:docMk/>
            <pc:sldMk cId="2969818143" sldId="466"/>
            <ac:spMk id="4" creationId="{B8D08882-EFB3-F7E4-FAAA-C6CEC839E5A7}"/>
          </ac:spMkLst>
        </pc:spChg>
      </pc:sldChg>
      <pc:sldChg chg="addSp delSp modSp add mod">
        <pc:chgData name="Jeff Thies" userId="8cc19ffd055d15a7" providerId="LiveId" clId="{F11C336C-54AC-468C-ADE9-FC388A90EBBA}" dt="2023-08-29T11:50:04.188" v="11778" actId="20577"/>
        <pc:sldMkLst>
          <pc:docMk/>
          <pc:sldMk cId="3915670862" sldId="467"/>
        </pc:sldMkLst>
        <pc:spChg chg="del">
          <ac:chgData name="Jeff Thies" userId="8cc19ffd055d15a7" providerId="LiveId" clId="{F11C336C-54AC-468C-ADE9-FC388A90EBBA}" dt="2023-08-29T11:18:52.288" v="10526" actId="478"/>
          <ac:spMkLst>
            <pc:docMk/>
            <pc:sldMk cId="3915670862" sldId="467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1:49:34.329" v="11745" actId="20577"/>
          <ac:spMkLst>
            <pc:docMk/>
            <pc:sldMk cId="3915670862" sldId="467"/>
            <ac:spMk id="3" creationId="{7EE0B10E-739B-D945-CB53-6C16E14D77CB}"/>
          </ac:spMkLst>
        </pc:spChg>
        <pc:spChg chg="del mod">
          <ac:chgData name="Jeff Thies" userId="8cc19ffd055d15a7" providerId="LiveId" clId="{F11C336C-54AC-468C-ADE9-FC388A90EBBA}" dt="2023-08-29T11:19:18.638" v="10531"/>
          <ac:spMkLst>
            <pc:docMk/>
            <pc:sldMk cId="3915670862" sldId="467"/>
            <ac:spMk id="4" creationId="{B8D08882-EFB3-F7E4-FAAA-C6CEC839E5A7}"/>
          </ac:spMkLst>
        </pc:spChg>
        <pc:spChg chg="add mod">
          <ac:chgData name="Jeff Thies" userId="8cc19ffd055d15a7" providerId="LiveId" clId="{F11C336C-54AC-468C-ADE9-FC388A90EBBA}" dt="2023-08-29T11:50:04.188" v="11778" actId="20577"/>
          <ac:spMkLst>
            <pc:docMk/>
            <pc:sldMk cId="3915670862" sldId="467"/>
            <ac:spMk id="5" creationId="{5318C2FB-D7D7-BC4F-9E7F-A40B6C8B88BC}"/>
          </ac:spMkLst>
        </pc:spChg>
      </pc:sldChg>
      <pc:sldChg chg="add">
        <pc:chgData name="Jeff Thies" userId="8cc19ffd055d15a7" providerId="LiveId" clId="{F11C336C-54AC-468C-ADE9-FC388A90EBBA}" dt="2023-08-29T11:49:27.405" v="11740" actId="2890"/>
        <pc:sldMkLst>
          <pc:docMk/>
          <pc:sldMk cId="521177721" sldId="468"/>
        </pc:sldMkLst>
      </pc:sldChg>
    </pc:docChg>
  </pc:docChgLst>
  <pc:docChgLst>
    <pc:chgData name="Jeff Thies" userId="8cc19ffd055d15a7" providerId="Windows Live" clId="Web-{EFD11A00-5199-472D-957D-CEDA5AE4D599}"/>
    <pc:docChg chg="delSld modSld">
      <pc:chgData name="Jeff Thies" userId="8cc19ffd055d15a7" providerId="Windows Live" clId="Web-{EFD11A00-5199-472D-957D-CEDA5AE4D599}" dt="2023-05-16T21:23:13.716" v="309"/>
      <pc:docMkLst>
        <pc:docMk/>
      </pc:docMkLst>
      <pc:sldChg chg="addSp delSp modSp">
        <pc:chgData name="Jeff Thies" userId="8cc19ffd055d15a7" providerId="Windows Live" clId="Web-{EFD11A00-5199-472D-957D-CEDA5AE4D599}" dt="2023-05-16T21:23:13.716" v="309"/>
        <pc:sldMkLst>
          <pc:docMk/>
          <pc:sldMk cId="1951846237" sldId="257"/>
        </pc:sldMkLst>
        <pc:spChg chg="del">
          <ac:chgData name="Jeff Thies" userId="8cc19ffd055d15a7" providerId="Windows Live" clId="Web-{EFD11A00-5199-472D-957D-CEDA5AE4D599}" dt="2023-05-16T21:00:41.162" v="205"/>
          <ac:spMkLst>
            <pc:docMk/>
            <pc:sldMk cId="1951846237" sldId="257"/>
            <ac:spMk id="2" creationId="{1AD42A8B-4469-7330-CCAA-03731CB5CA92}"/>
          </ac:spMkLst>
        </pc:spChg>
        <pc:spChg chg="del">
          <ac:chgData name="Jeff Thies" userId="8cc19ffd055d15a7" providerId="Windows Live" clId="Web-{EFD11A00-5199-472D-957D-CEDA5AE4D599}" dt="2023-05-16T21:00:35.505" v="203"/>
          <ac:spMkLst>
            <pc:docMk/>
            <pc:sldMk cId="1951846237" sldId="257"/>
            <ac:spMk id="3" creationId="{B65BD250-AB81-BB79-F302-2D68B7010E66}"/>
          </ac:spMkLst>
        </pc:spChg>
        <pc:spChg chg="add del mod">
          <ac:chgData name="Jeff Thies" userId="8cc19ffd055d15a7" providerId="Windows Live" clId="Web-{EFD11A00-5199-472D-957D-CEDA5AE4D599}" dt="2023-05-16T21:00:38.162" v="204"/>
          <ac:spMkLst>
            <pc:docMk/>
            <pc:sldMk cId="1951846237" sldId="257"/>
            <ac:spMk id="5" creationId="{3B8541D5-2FA7-2C10-92D6-5B735CB5083A}"/>
          </ac:spMkLst>
        </pc:spChg>
        <pc:spChg chg="add mod">
          <ac:chgData name="Jeff Thies" userId="8cc19ffd055d15a7" providerId="Windows Live" clId="Web-{EFD11A00-5199-472D-957D-CEDA5AE4D599}" dt="2023-05-16T21:17:35.210" v="290" actId="20577"/>
          <ac:spMkLst>
            <pc:docMk/>
            <pc:sldMk cId="1951846237" sldId="257"/>
            <ac:spMk id="8" creationId="{21C54B85-8CC9-E908-867D-35D5EB56D4E8}"/>
          </ac:spMkLst>
        </pc:spChg>
        <pc:spChg chg="add del mod">
          <ac:chgData name="Jeff Thies" userId="8cc19ffd055d15a7" providerId="Windows Live" clId="Web-{EFD11A00-5199-472D-957D-CEDA5AE4D599}" dt="2023-05-16T21:12:25.331" v="250"/>
          <ac:spMkLst>
            <pc:docMk/>
            <pc:sldMk cId="1951846237" sldId="257"/>
            <ac:spMk id="9" creationId="{F27432B2-BE4C-CCB2-2BBA-ABDBAF25215B}"/>
          </ac:spMkLst>
        </pc:spChg>
        <pc:spChg chg="add del mod">
          <ac:chgData name="Jeff Thies" userId="8cc19ffd055d15a7" providerId="Windows Live" clId="Web-{EFD11A00-5199-472D-957D-CEDA5AE4D599}" dt="2023-05-16T21:12:23.253" v="249"/>
          <ac:spMkLst>
            <pc:docMk/>
            <pc:sldMk cId="1951846237" sldId="257"/>
            <ac:spMk id="10" creationId="{E0590D4C-9E2A-62B9-82B5-B0D48E78059C}"/>
          </ac:spMkLst>
        </pc:spChg>
        <pc:spChg chg="add mod">
          <ac:chgData name="Jeff Thies" userId="8cc19ffd055d15a7" providerId="Windows Live" clId="Web-{EFD11A00-5199-472D-957D-CEDA5AE4D599}" dt="2023-05-16T21:17:25.444" v="289" actId="20577"/>
          <ac:spMkLst>
            <pc:docMk/>
            <pc:sldMk cId="1951846237" sldId="257"/>
            <ac:spMk id="11" creationId="{C6C199EE-1A0C-EEF4-E720-F72309B2DA82}"/>
          </ac:spMkLst>
        </pc:spChg>
        <pc:spChg chg="add mod">
          <ac:chgData name="Jeff Thies" userId="8cc19ffd055d15a7" providerId="Windows Live" clId="Web-{EFD11A00-5199-472D-957D-CEDA5AE4D599}" dt="2023-05-16T21:17:42.570" v="291" actId="20577"/>
          <ac:spMkLst>
            <pc:docMk/>
            <pc:sldMk cId="1951846237" sldId="257"/>
            <ac:spMk id="12" creationId="{05024E24-F7F2-6EF9-97B9-713CB86CAFCB}"/>
          </ac:spMkLst>
        </pc:spChg>
        <pc:cxnChg chg="add del mod">
          <ac:chgData name="Jeff Thies" userId="8cc19ffd055d15a7" providerId="Windows Live" clId="Web-{EFD11A00-5199-472D-957D-CEDA5AE4D599}" dt="2023-05-16T21:18:52.949" v="294"/>
          <ac:cxnSpMkLst>
            <pc:docMk/>
            <pc:sldMk cId="1951846237" sldId="257"/>
            <ac:cxnSpMk id="13" creationId="{0B20F828-47E3-443B-17E3-DDD74241A224}"/>
          </ac:cxnSpMkLst>
        </pc:cxnChg>
        <pc:cxnChg chg="add del mod">
          <ac:chgData name="Jeff Thies" userId="8cc19ffd055d15a7" providerId="Windows Live" clId="Web-{EFD11A00-5199-472D-957D-CEDA5AE4D599}" dt="2023-05-16T21:19:18.638" v="297"/>
          <ac:cxnSpMkLst>
            <pc:docMk/>
            <pc:sldMk cId="1951846237" sldId="257"/>
            <ac:cxnSpMk id="14" creationId="{52D97962-0691-64EF-E617-31FB96251892}"/>
          </ac:cxnSpMkLst>
        </pc:cxnChg>
        <pc:cxnChg chg="add del mod">
          <ac:chgData name="Jeff Thies" userId="8cc19ffd055d15a7" providerId="Windows Live" clId="Web-{EFD11A00-5199-472D-957D-CEDA5AE4D599}" dt="2023-05-16T21:19:56.641" v="301"/>
          <ac:cxnSpMkLst>
            <pc:docMk/>
            <pc:sldMk cId="1951846237" sldId="257"/>
            <ac:cxnSpMk id="15" creationId="{C3D75697-A5F0-53DA-1A1D-BC9E63890C71}"/>
          </ac:cxnSpMkLst>
        </pc:cxnChg>
        <pc:cxnChg chg="add del mod">
          <ac:chgData name="Jeff Thies" userId="8cc19ffd055d15a7" providerId="Windows Live" clId="Web-{EFD11A00-5199-472D-957D-CEDA5AE4D599}" dt="2023-05-16T21:21:34.538" v="305"/>
          <ac:cxnSpMkLst>
            <pc:docMk/>
            <pc:sldMk cId="1951846237" sldId="257"/>
            <ac:cxnSpMk id="16" creationId="{6CDA0868-3F57-EBB5-5482-4130237D18AD}"/>
          </ac:cxnSpMkLst>
        </pc:cxnChg>
        <pc:cxnChg chg="add del mod">
          <ac:chgData name="Jeff Thies" userId="8cc19ffd055d15a7" providerId="Windows Live" clId="Web-{EFD11A00-5199-472D-957D-CEDA5AE4D599}" dt="2023-05-16T21:23:13.716" v="309"/>
          <ac:cxnSpMkLst>
            <pc:docMk/>
            <pc:sldMk cId="1951846237" sldId="257"/>
            <ac:cxnSpMk id="17" creationId="{8B02288F-86CF-0878-1555-F0EB389F6F09}"/>
          </ac:cxnSpMkLst>
        </pc:cxnChg>
      </pc:sldChg>
      <pc:sldChg chg="del">
        <pc:chgData name="Jeff Thies" userId="8cc19ffd055d15a7" providerId="Windows Live" clId="Web-{EFD11A00-5199-472D-957D-CEDA5AE4D599}" dt="2023-05-16T20:53:12.305" v="202"/>
        <pc:sldMkLst>
          <pc:docMk/>
          <pc:sldMk cId="557125399" sldId="260"/>
        </pc:sldMkLst>
      </pc:sldChg>
      <pc:sldChg chg="addSp delSp modSp">
        <pc:chgData name="Jeff Thies" userId="8cc19ffd055d15a7" providerId="Windows Live" clId="Web-{EFD11A00-5199-472D-957D-CEDA5AE4D599}" dt="2023-05-16T20:44:26.116" v="61" actId="1076"/>
        <pc:sldMkLst>
          <pc:docMk/>
          <pc:sldMk cId="1816946907" sldId="297"/>
        </pc:sldMkLst>
        <pc:spChg chg="add mod">
          <ac:chgData name="Jeff Thies" userId="8cc19ffd055d15a7" providerId="Windows Live" clId="Web-{EFD11A00-5199-472D-957D-CEDA5AE4D599}" dt="2023-05-16T20:41:11.619" v="42" actId="1076"/>
          <ac:spMkLst>
            <pc:docMk/>
            <pc:sldMk cId="1816946907" sldId="297"/>
            <ac:spMk id="2" creationId="{8A0B584D-2FD7-F246-DBB5-579E90938EFC}"/>
          </ac:spMkLst>
        </pc:spChg>
        <pc:spChg chg="add mod">
          <ac:chgData name="Jeff Thies" userId="8cc19ffd055d15a7" providerId="Windows Live" clId="Web-{EFD11A00-5199-472D-957D-CEDA5AE4D599}" dt="2023-05-16T20:41:27.448" v="43" actId="1076"/>
          <ac:spMkLst>
            <pc:docMk/>
            <pc:sldMk cId="1816946907" sldId="297"/>
            <ac:spMk id="3" creationId="{36201569-1D2E-F1D7-DB8F-B08E2D4F298D}"/>
          </ac:spMkLst>
        </pc:spChg>
        <pc:spChg chg="mod topLvl">
          <ac:chgData name="Jeff Thies" userId="8cc19ffd055d15a7" providerId="Windows Live" clId="Web-{EFD11A00-5199-472D-957D-CEDA5AE4D599}" dt="2023-05-16T20:41:01.665" v="40" actId="1076"/>
          <ac:spMkLst>
            <pc:docMk/>
            <pc:sldMk cId="1816946907" sldId="297"/>
            <ac:spMk id="7" creationId="{BAB196A4-2CD1-44A6-AD61-C17A98BB027D}"/>
          </ac:spMkLst>
        </pc:spChg>
        <pc:spChg chg="mod topLvl">
          <ac:chgData name="Jeff Thies" userId="8cc19ffd055d15a7" providerId="Windows Live" clId="Web-{EFD11A00-5199-472D-957D-CEDA5AE4D599}" dt="2023-05-16T20:41:01.681" v="41" actId="1076"/>
          <ac:spMkLst>
            <pc:docMk/>
            <pc:sldMk cId="1816946907" sldId="297"/>
            <ac:spMk id="8" creationId="{1D179A55-57B8-91B8-40DF-11B78031E9DF}"/>
          </ac:spMkLst>
        </pc:spChg>
        <pc:spChg chg="mod ord topLvl">
          <ac:chgData name="Jeff Thies" userId="8cc19ffd055d15a7" providerId="Windows Live" clId="Web-{EFD11A00-5199-472D-957D-CEDA5AE4D599}" dt="2023-05-16T20:43:15.518" v="54"/>
          <ac:spMkLst>
            <pc:docMk/>
            <pc:sldMk cId="1816946907" sldId="297"/>
            <ac:spMk id="11" creationId="{FC2FADA1-6641-F638-15E7-55EA36E094C9}"/>
          </ac:spMkLst>
        </pc:spChg>
        <pc:spChg chg="mod topLvl">
          <ac:chgData name="Jeff Thies" userId="8cc19ffd055d15a7" providerId="Windows Live" clId="Web-{EFD11A00-5199-472D-957D-CEDA5AE4D599}" dt="2023-05-16T20:42:20.733" v="49" actId="20577"/>
          <ac:spMkLst>
            <pc:docMk/>
            <pc:sldMk cId="1816946907" sldId="297"/>
            <ac:spMk id="12" creationId="{1C6C1672-0192-347E-6B16-39E360C7F6C1}"/>
          </ac:spMkLst>
        </pc:spChg>
        <pc:spChg chg="del">
          <ac:chgData name="Jeff Thies" userId="8cc19ffd055d15a7" providerId="Windows Live" clId="Web-{EFD11A00-5199-472D-957D-CEDA5AE4D599}" dt="2023-05-16T20:34:33.031" v="5"/>
          <ac:spMkLst>
            <pc:docMk/>
            <pc:sldMk cId="1816946907" sldId="297"/>
            <ac:spMk id="13" creationId="{A2A959D3-EF63-FC55-90B0-3A1A95DD235F}"/>
          </ac:spMkLst>
        </pc:spChg>
        <pc:spChg chg="del">
          <ac:chgData name="Jeff Thies" userId="8cc19ffd055d15a7" providerId="Windows Live" clId="Web-{EFD11A00-5199-472D-957D-CEDA5AE4D599}" dt="2023-05-16T20:34:37.282" v="6"/>
          <ac:spMkLst>
            <pc:docMk/>
            <pc:sldMk cId="1816946907" sldId="297"/>
            <ac:spMk id="14" creationId="{F625C447-0999-DB91-C7E0-6BF082024E3D}"/>
          </ac:spMkLst>
        </pc:spChg>
        <pc:grpChg chg="add mod">
          <ac:chgData name="Jeff Thies" userId="8cc19ffd055d15a7" providerId="Windows Live" clId="Web-{EFD11A00-5199-472D-957D-CEDA5AE4D599}" dt="2023-05-16T20:44:26.022" v="59" actId="1076"/>
          <ac:grpSpMkLst>
            <pc:docMk/>
            <pc:sldMk cId="1816946907" sldId="297"/>
            <ac:grpSpMk id="4" creationId="{46229200-1F91-8A05-A215-9BCC81D4AAD4}"/>
          </ac:grpSpMkLst>
        </pc:grpChg>
        <pc:grpChg chg="add mod ord">
          <ac:chgData name="Jeff Thies" userId="8cc19ffd055d15a7" providerId="Windows Live" clId="Web-{EFD11A00-5199-472D-957D-CEDA5AE4D599}" dt="2023-05-16T20:44:26.116" v="61" actId="1076"/>
          <ac:grpSpMkLst>
            <pc:docMk/>
            <pc:sldMk cId="1816946907" sldId="297"/>
            <ac:grpSpMk id="5" creationId="{29BCAE09-A814-9467-44FF-0AB84EE04F6D}"/>
          </ac:grpSpMkLst>
        </pc:grpChg>
        <pc:grpChg chg="del mod">
          <ac:chgData name="Jeff Thies" userId="8cc19ffd055d15a7" providerId="Windows Live" clId="Web-{EFD11A00-5199-472D-957D-CEDA5AE4D599}" dt="2023-05-16T20:36:47.384" v="11"/>
          <ac:grpSpMkLst>
            <pc:docMk/>
            <pc:sldMk cId="1816946907" sldId="297"/>
            <ac:grpSpMk id="6" creationId="{4419E453-22D5-2336-CE2F-9C5B286E46A9}"/>
          </ac:grpSpMkLst>
        </pc:grpChg>
        <pc:grpChg chg="del">
          <ac:chgData name="Jeff Thies" userId="8cc19ffd055d15a7" providerId="Windows Live" clId="Web-{EFD11A00-5199-472D-957D-CEDA5AE4D599}" dt="2023-05-16T20:34:33.031" v="5"/>
          <ac:grpSpMkLst>
            <pc:docMk/>
            <pc:sldMk cId="1816946907" sldId="297"/>
            <ac:grpSpMk id="9" creationId="{F77F59AA-3363-538D-B810-FB83F1872EC3}"/>
          </ac:grpSpMkLst>
        </pc:grpChg>
        <pc:grpChg chg="add del mod topLvl">
          <ac:chgData name="Jeff Thies" userId="8cc19ffd055d15a7" providerId="Windows Live" clId="Web-{EFD11A00-5199-472D-957D-CEDA5AE4D599}" dt="2023-05-16T20:37:32.808" v="17"/>
          <ac:grpSpMkLst>
            <pc:docMk/>
            <pc:sldMk cId="1816946907" sldId="297"/>
            <ac:grpSpMk id="10" creationId="{F53A8B5E-1BA3-92CF-B69C-26F80EB06A14}"/>
          </ac:grpSpMkLst>
        </pc:grpChg>
        <pc:grpChg chg="add mod">
          <ac:chgData name="Jeff Thies" userId="8cc19ffd055d15a7" providerId="Windows Live" clId="Web-{EFD11A00-5199-472D-957D-CEDA5AE4D599}" dt="2023-05-16T20:44:26.069" v="60" actId="1076"/>
          <ac:grpSpMkLst>
            <pc:docMk/>
            <pc:sldMk cId="1816946907" sldId="297"/>
            <ac:grpSpMk id="15" creationId="{AB2A6CE5-83FE-AF23-9ABF-CB2D5AFB35E6}"/>
          </ac:grpSpMkLst>
        </pc:grpChg>
      </pc:sldChg>
      <pc:sldChg chg="modSp">
        <pc:chgData name="Jeff Thies" userId="8cc19ffd055d15a7" providerId="Windows Live" clId="Web-{EFD11A00-5199-472D-957D-CEDA5AE4D599}" dt="2023-05-16T20:51:59.910" v="201" actId="20577"/>
        <pc:sldMkLst>
          <pc:docMk/>
          <pc:sldMk cId="1755468391" sldId="298"/>
        </pc:sldMkLst>
        <pc:spChg chg="mod">
          <ac:chgData name="Jeff Thies" userId="8cc19ffd055d15a7" providerId="Windows Live" clId="Web-{EFD11A00-5199-472D-957D-CEDA5AE4D599}" dt="2023-05-16T20:51:59.910" v="201" actId="20577"/>
          <ac:spMkLst>
            <pc:docMk/>
            <pc:sldMk cId="1755468391" sldId="298"/>
            <ac:spMk id="2" creationId="{1AD42A8B-4469-7330-CCAA-03731CB5CA92}"/>
          </ac:spMkLst>
        </pc:spChg>
      </pc:sldChg>
    </pc:docChg>
  </pc:docChgLst>
  <pc:docChgLst>
    <pc:chgData name="Jeff Thies" userId="8cc19ffd055d15a7" providerId="LiveId" clId="{22B0B7D8-6194-49D3-8E76-29FF7679CF2B}"/>
    <pc:docChg chg="undo custSel delSld modSld">
      <pc:chgData name="Jeff Thies" userId="8cc19ffd055d15a7" providerId="LiveId" clId="{22B0B7D8-6194-49D3-8E76-29FF7679CF2B}" dt="2023-06-01T17:29:45.325" v="154" actId="1076"/>
      <pc:docMkLst>
        <pc:docMk/>
      </pc:docMkLst>
      <pc:sldChg chg="del">
        <pc:chgData name="Jeff Thies" userId="8cc19ffd055d15a7" providerId="LiveId" clId="{22B0B7D8-6194-49D3-8E76-29FF7679CF2B}" dt="2023-06-01T17:22:17.608" v="0" actId="2696"/>
        <pc:sldMkLst>
          <pc:docMk/>
          <pc:sldMk cId="1816946907" sldId="297"/>
        </pc:sldMkLst>
      </pc:sldChg>
      <pc:sldChg chg="addSp modSp mod">
        <pc:chgData name="Jeff Thies" userId="8cc19ffd055d15a7" providerId="LiveId" clId="{22B0B7D8-6194-49D3-8E76-29FF7679CF2B}" dt="2023-06-01T17:28:28.194" v="147" actId="1036"/>
        <pc:sldMkLst>
          <pc:docMk/>
          <pc:sldMk cId="2755099576" sldId="338"/>
        </pc:sldMkLst>
        <pc:spChg chg="add mod">
          <ac:chgData name="Jeff Thies" userId="8cc19ffd055d15a7" providerId="LiveId" clId="{22B0B7D8-6194-49D3-8E76-29FF7679CF2B}" dt="2023-06-01T17:28:28.194" v="147" actId="1036"/>
          <ac:spMkLst>
            <pc:docMk/>
            <pc:sldMk cId="2755099576" sldId="338"/>
            <ac:spMk id="2" creationId="{0A297F52-61A1-C125-CCFB-B7529C08D642}"/>
          </ac:spMkLst>
        </pc:spChg>
        <pc:spChg chg="mod">
          <ac:chgData name="Jeff Thies" userId="8cc19ffd055d15a7" providerId="LiveId" clId="{22B0B7D8-6194-49D3-8E76-29FF7679CF2B}" dt="2023-06-01T17:24:40.649" v="49" actId="1037"/>
          <ac:spMkLst>
            <pc:docMk/>
            <pc:sldMk cId="2755099576" sldId="338"/>
            <ac:spMk id="4" creationId="{7DAF1413-A132-10A5-9CA4-8949C3F02882}"/>
          </ac:spMkLst>
        </pc:spChg>
        <pc:spChg chg="mod">
          <ac:chgData name="Jeff Thies" userId="8cc19ffd055d15a7" providerId="LiveId" clId="{22B0B7D8-6194-49D3-8E76-29FF7679CF2B}" dt="2023-06-01T17:26:18.053" v="83" actId="552"/>
          <ac:spMkLst>
            <pc:docMk/>
            <pc:sldMk cId="2755099576" sldId="338"/>
            <ac:spMk id="7" creationId="{24E685C3-CB2A-69F9-51B1-DF5399054DD1}"/>
          </ac:spMkLst>
        </pc:spChg>
        <pc:spChg chg="mod">
          <ac:chgData name="Jeff Thies" userId="8cc19ffd055d15a7" providerId="LiveId" clId="{22B0B7D8-6194-49D3-8E76-29FF7679CF2B}" dt="2023-06-01T17:28:00.943" v="140" actId="1035"/>
          <ac:spMkLst>
            <pc:docMk/>
            <pc:sldMk cId="2755099576" sldId="338"/>
            <ac:spMk id="10" creationId="{6E93A24C-81BE-7366-81E2-A839BB852F8E}"/>
          </ac:spMkLst>
        </pc:spChg>
        <pc:spChg chg="mod">
          <ac:chgData name="Jeff Thies" userId="8cc19ffd055d15a7" providerId="LiveId" clId="{22B0B7D8-6194-49D3-8E76-29FF7679CF2B}" dt="2023-06-01T17:28:28.194" v="147" actId="1036"/>
          <ac:spMkLst>
            <pc:docMk/>
            <pc:sldMk cId="2755099576" sldId="338"/>
            <ac:spMk id="13" creationId="{832AEDE1-A334-C761-F25D-EF796E7767CA}"/>
          </ac:spMkLst>
        </pc:spChg>
      </pc:sldChg>
      <pc:sldChg chg="modSp mod">
        <pc:chgData name="Jeff Thies" userId="8cc19ffd055d15a7" providerId="LiveId" clId="{22B0B7D8-6194-49D3-8E76-29FF7679CF2B}" dt="2023-06-01T17:29:45.325" v="154" actId="1076"/>
        <pc:sldMkLst>
          <pc:docMk/>
          <pc:sldMk cId="3591439326" sldId="339"/>
        </pc:sldMkLst>
        <pc:picChg chg="mod">
          <ac:chgData name="Jeff Thies" userId="8cc19ffd055d15a7" providerId="LiveId" clId="{22B0B7D8-6194-49D3-8E76-29FF7679CF2B}" dt="2023-06-01T17:29:45.325" v="154" actId="1076"/>
          <ac:picMkLst>
            <pc:docMk/>
            <pc:sldMk cId="3591439326" sldId="339"/>
            <ac:picMk id="4" creationId="{75286D73-E67D-5BF8-1F22-F3FE0307B6E5}"/>
          </ac:picMkLst>
        </pc:picChg>
      </pc:sldChg>
    </pc:docChg>
  </pc:docChgLst>
  <pc:docChgLst>
    <pc:chgData name="Jeff Thies" userId="8cc19ffd055d15a7" providerId="LiveId" clId="{655E8E23-1778-4790-9742-FF852E8522CA}"/>
    <pc:docChg chg="custSel addSld delSld modSld">
      <pc:chgData name="Jeff Thies" userId="8cc19ffd055d15a7" providerId="LiveId" clId="{655E8E23-1778-4790-9742-FF852E8522CA}" dt="2023-08-15T01:26:44.746" v="144" actId="478"/>
      <pc:docMkLst>
        <pc:docMk/>
      </pc:docMkLst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74522134" sldId="29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55099576" sldId="33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108565792" sldId="39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81751348" sldId="39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033928814" sldId="39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968099087" sldId="40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951943410" sldId="40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53393434" sldId="40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142815708" sldId="40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00908377" sldId="40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875225174" sldId="40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85788826" sldId="40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09016785" sldId="40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262406294" sldId="40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4296118" sldId="41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583535320" sldId="41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23229244" sldId="41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9081547" sldId="413"/>
        </pc:sldMkLst>
      </pc:sldChg>
      <pc:sldChg chg="addSp modSp mod">
        <pc:chgData name="Jeff Thies" userId="8cc19ffd055d15a7" providerId="LiveId" clId="{655E8E23-1778-4790-9742-FF852E8522CA}" dt="2023-08-15T01:25:36.994" v="142"/>
        <pc:sldMkLst>
          <pc:docMk/>
          <pc:sldMk cId="2916691536" sldId="414"/>
        </pc:sldMkLst>
        <pc:spChg chg="mod">
          <ac:chgData name="Jeff Thies" userId="8cc19ffd055d15a7" providerId="LiveId" clId="{655E8E23-1778-4790-9742-FF852E8522CA}" dt="2023-08-15T01:24:26.774" v="125" actId="1036"/>
          <ac:spMkLst>
            <pc:docMk/>
            <pc:sldMk cId="2916691536" sldId="414"/>
            <ac:spMk id="2" creationId="{3E033C2F-DDE4-6DDC-FE31-6D8B31344649}"/>
          </ac:spMkLst>
        </pc:spChg>
        <pc:spChg chg="mod">
          <ac:chgData name="Jeff Thies" userId="8cc19ffd055d15a7" providerId="LiveId" clId="{655E8E23-1778-4790-9742-FF852E8522CA}" dt="2023-08-15T01:25:00.743" v="141" actId="1035"/>
          <ac:spMkLst>
            <pc:docMk/>
            <pc:sldMk cId="2916691536" sldId="414"/>
            <ac:spMk id="3" creationId="{972FC044-BB7A-F438-80EA-3BDF75F07EE6}"/>
          </ac:spMkLst>
        </pc:spChg>
        <pc:spChg chg="add mod">
          <ac:chgData name="Jeff Thies" userId="8cc19ffd055d15a7" providerId="LiveId" clId="{655E8E23-1778-4790-9742-FF852E8522CA}" dt="2023-08-15T01:25:36.994" v="142"/>
          <ac:spMkLst>
            <pc:docMk/>
            <pc:sldMk cId="2916691536" sldId="414"/>
            <ac:spMk id="4" creationId="{FAD3522A-EB8D-9629-5B7B-E6927324A094}"/>
          </ac:spMkLst>
        </pc:spChg>
        <pc:spChg chg="mod">
          <ac:chgData name="Jeff Thies" userId="8cc19ffd055d15a7" providerId="LiveId" clId="{655E8E23-1778-4790-9742-FF852E8522CA}" dt="2023-08-15T01:23:20.772" v="110" actId="3064"/>
          <ac:spMkLst>
            <pc:docMk/>
            <pc:sldMk cId="2916691536" sldId="414"/>
            <ac:spMk id="5" creationId="{313AAACB-6BA2-7DCD-305C-FFF6B6DACF1C}"/>
          </ac:spMkLst>
        </pc:spChg>
        <pc:spChg chg="mod">
          <ac:chgData name="Jeff Thies" userId="8cc19ffd055d15a7" providerId="LiveId" clId="{655E8E23-1778-4790-9742-FF852E8522CA}" dt="2023-08-15T01:23:31.087" v="111" actId="14100"/>
          <ac:spMkLst>
            <pc:docMk/>
            <pc:sldMk cId="2916691536" sldId="414"/>
            <ac:spMk id="13" creationId="{FFD5E1E5-11C7-4569-C20A-B0F58511DACD}"/>
          </ac:spMkLst>
        </pc:spChg>
      </pc:sldChg>
      <pc:sldChg chg="del">
        <pc:chgData name="Jeff Thies" userId="8cc19ffd055d15a7" providerId="LiveId" clId="{655E8E23-1778-4790-9742-FF852E8522CA}" dt="2023-08-15T01:14:30.310" v="26" actId="47"/>
        <pc:sldMkLst>
          <pc:docMk/>
          <pc:sldMk cId="2432476144" sldId="415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224592965" sldId="417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3251536493" sldId="418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756837132" sldId="419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2095580436" sldId="420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189712633" sldId="421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3031990371" sldId="422"/>
        </pc:sldMkLst>
      </pc:sldChg>
      <pc:sldChg chg="del">
        <pc:chgData name="Jeff Thies" userId="8cc19ffd055d15a7" providerId="LiveId" clId="{655E8E23-1778-4790-9742-FF852E8522CA}" dt="2023-08-15T01:14:25.550" v="25" actId="47"/>
        <pc:sldMkLst>
          <pc:docMk/>
          <pc:sldMk cId="1450970881" sldId="423"/>
        </pc:sldMkLst>
      </pc:sldChg>
      <pc:sldChg chg="delSp modSp mod">
        <pc:chgData name="Jeff Thies" userId="8cc19ffd055d15a7" providerId="LiveId" clId="{655E8E23-1778-4790-9742-FF852E8522CA}" dt="2023-08-15T01:21:06.067" v="95" actId="1076"/>
        <pc:sldMkLst>
          <pc:docMk/>
          <pc:sldMk cId="4107419538" sldId="424"/>
        </pc:sldMkLst>
        <pc:spChg chg="mod">
          <ac:chgData name="Jeff Thies" userId="8cc19ffd055d15a7" providerId="LiveId" clId="{655E8E23-1778-4790-9742-FF852E8522CA}" dt="2023-08-15T01:20:44.727" v="93" actId="1076"/>
          <ac:spMkLst>
            <pc:docMk/>
            <pc:sldMk cId="4107419538" sldId="424"/>
            <ac:spMk id="2" creationId="{3E033C2F-DDE4-6DDC-FE31-6D8B31344649}"/>
          </ac:spMkLst>
        </pc:spChg>
        <pc:spChg chg="mod">
          <ac:chgData name="Jeff Thies" userId="8cc19ffd055d15a7" providerId="LiveId" clId="{655E8E23-1778-4790-9742-FF852E8522CA}" dt="2023-08-15T01:20:58.413" v="94" actId="1076"/>
          <ac:spMkLst>
            <pc:docMk/>
            <pc:sldMk cId="4107419538" sldId="424"/>
            <ac:spMk id="3" creationId="{7EE0B10E-739B-D945-CB53-6C16E14D77CB}"/>
          </ac:spMkLst>
        </pc:spChg>
        <pc:spChg chg="mod">
          <ac:chgData name="Jeff Thies" userId="8cc19ffd055d15a7" providerId="LiveId" clId="{655E8E23-1778-4790-9742-FF852E8522CA}" dt="2023-08-15T01:21:06.067" v="95" actId="1076"/>
          <ac:spMkLst>
            <pc:docMk/>
            <pc:sldMk cId="4107419538" sldId="424"/>
            <ac:spMk id="4" creationId="{39FF063B-61A6-90D3-D41D-A97438B39661}"/>
          </ac:spMkLst>
        </pc:spChg>
        <pc:spChg chg="del">
          <ac:chgData name="Jeff Thies" userId="8cc19ffd055d15a7" providerId="LiveId" clId="{655E8E23-1778-4790-9742-FF852E8522CA}" dt="2023-08-15T01:20:18.375" v="91" actId="478"/>
          <ac:spMkLst>
            <pc:docMk/>
            <pc:sldMk cId="4107419538" sldId="424"/>
            <ac:spMk id="13" creationId="{FFD5E1E5-11C7-4569-C20A-B0F58511DACD}"/>
          </ac:spMkLst>
        </pc:spChg>
      </pc:sldChg>
      <pc:sldChg chg="delSp add mod">
        <pc:chgData name="Jeff Thies" userId="8cc19ffd055d15a7" providerId="LiveId" clId="{655E8E23-1778-4790-9742-FF852E8522CA}" dt="2023-08-15T01:26:44.746" v="144" actId="478"/>
        <pc:sldMkLst>
          <pc:docMk/>
          <pc:sldMk cId="660891560" sldId="425"/>
        </pc:sldMkLst>
        <pc:picChg chg="del">
          <ac:chgData name="Jeff Thies" userId="8cc19ffd055d15a7" providerId="LiveId" clId="{655E8E23-1778-4790-9742-FF852E8522CA}" dt="2023-08-15T01:26:44.746" v="144" actId="478"/>
          <ac:picMkLst>
            <pc:docMk/>
            <pc:sldMk cId="660891560" sldId="425"/>
            <ac:picMk id="12" creationId="{E0C23D42-4A73-033B-8892-A35A2079DE16}"/>
          </ac:picMkLst>
        </pc:picChg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428379379" sldId="42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402551489" sldId="42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4179055671" sldId="42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510910896" sldId="42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618014195" sldId="43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773377720" sldId="43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360123686" sldId="43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481176740" sldId="43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825160258" sldId="43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510997215" sldId="43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086310312" sldId="43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12221359" sldId="43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315535098" sldId="44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313108989" sldId="44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604746134" sldId="44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355082477" sldId="44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865562139" sldId="44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215681454" sldId="44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22951751" sldId="44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767298435" sldId="44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357416157" sldId="45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958125925" sldId="45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04871878" sldId="45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79224774" sldId="45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690352762" sldId="45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464589201" sldId="45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03390070" sldId="45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341999032" sldId="45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199397620" sldId="45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45955212" sldId="46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251668554" sldId="46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932912727" sldId="46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24878167" sldId="46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513489779" sldId="46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409261767" sldId="46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128835562" sldId="46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652998053" sldId="46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066413669" sldId="46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738674151" sldId="46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295773976" sldId="47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88627328" sldId="47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866824425" sldId="47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230451513" sldId="473"/>
        </pc:sldMkLst>
      </pc:sldChg>
      <pc:sldChg chg="delSp modSp add del mod">
        <pc:chgData name="Jeff Thies" userId="8cc19ffd055d15a7" providerId="LiveId" clId="{655E8E23-1778-4790-9742-FF852E8522CA}" dt="2023-08-15T01:21:40.406" v="98" actId="47"/>
        <pc:sldMkLst>
          <pc:docMk/>
          <pc:sldMk cId="1818031539" sldId="474"/>
        </pc:sldMkLst>
        <pc:spChg chg="mod">
          <ac:chgData name="Jeff Thies" userId="8cc19ffd055d15a7" providerId="LiveId" clId="{655E8E23-1778-4790-9742-FF852E8522CA}" dt="2023-08-15T01:21:30.139" v="97" actId="27636"/>
          <ac:spMkLst>
            <pc:docMk/>
            <pc:sldMk cId="1818031539" sldId="474"/>
            <ac:spMk id="2" creationId="{3E033C2F-DDE4-6DDC-FE31-6D8B31344649}"/>
          </ac:spMkLst>
        </pc:spChg>
        <pc:picChg chg="del">
          <ac:chgData name="Jeff Thies" userId="8cc19ffd055d15a7" providerId="LiveId" clId="{655E8E23-1778-4790-9742-FF852E8522CA}" dt="2023-08-15T01:14:41.402" v="28" actId="478"/>
          <ac:picMkLst>
            <pc:docMk/>
            <pc:sldMk cId="1818031539" sldId="474"/>
            <ac:picMk id="12" creationId="{E0C23D42-4A73-033B-8892-A35A2079DE16}"/>
          </ac:picMkLst>
        </pc:picChg>
      </pc:sldChg>
    </pc:docChg>
  </pc:docChgLst>
  <pc:docChgLst>
    <pc:chgData name="Jeff Thies" userId="8cc19ffd055d15a7" providerId="Windows Live" clId="Web-{7BD39282-C9DA-4962-A86E-3A54FF69B74D}"/>
    <pc:docChg chg="modSld">
      <pc:chgData name="Jeff Thies" userId="8cc19ffd055d15a7" providerId="Windows Live" clId="Web-{7BD39282-C9DA-4962-A86E-3A54FF69B74D}" dt="2023-08-29T15:30:24.892" v="7" actId="20577"/>
      <pc:docMkLst>
        <pc:docMk/>
      </pc:docMkLst>
      <pc:sldChg chg="modSp">
        <pc:chgData name="Jeff Thies" userId="8cc19ffd055d15a7" providerId="Windows Live" clId="Web-{7BD39282-C9DA-4962-A86E-3A54FF69B74D}" dt="2023-08-29T15:30:24.892" v="7" actId="20577"/>
        <pc:sldMkLst>
          <pc:docMk/>
          <pc:sldMk cId="2042018224" sldId="457"/>
        </pc:sldMkLst>
        <pc:spChg chg="mod">
          <ac:chgData name="Jeff Thies" userId="8cc19ffd055d15a7" providerId="Windows Live" clId="Web-{7BD39282-C9DA-4962-A86E-3A54FF69B74D}" dt="2023-08-29T15:30:24.892" v="7" actId="20577"/>
          <ac:spMkLst>
            <pc:docMk/>
            <pc:sldMk cId="2042018224" sldId="457"/>
            <ac:spMk id="2" creationId="{3CBF7B55-2B89-B03F-45A4-AD6B34425976}"/>
          </ac:spMkLst>
        </pc:spChg>
      </pc:sldChg>
    </pc:docChg>
  </pc:docChgLst>
  <pc:docChgLst>
    <pc:chgData name="Jeff Thies" userId="8cc19ffd055d15a7" providerId="LiveId" clId="{7727FF94-1E89-478B-BDAC-AE0382A81513}"/>
    <pc:docChg chg="undo custSel addSld delSld modSld">
      <pc:chgData name="Jeff Thies" userId="8cc19ffd055d15a7" providerId="LiveId" clId="{7727FF94-1E89-478B-BDAC-AE0382A81513}" dt="2023-08-03T16:54:05.325" v="510" actId="1035"/>
      <pc:docMkLst>
        <pc:docMk/>
      </pc:docMkLst>
      <pc:sldChg chg="addSp delSp modSp mod">
        <pc:chgData name="Jeff Thies" userId="8cc19ffd055d15a7" providerId="LiveId" clId="{7727FF94-1E89-478B-BDAC-AE0382A81513}" dt="2023-08-03T16:54:05.325" v="510" actId="1035"/>
        <pc:sldMkLst>
          <pc:docMk/>
          <pc:sldMk cId="2916691536" sldId="414"/>
        </pc:sldMkLst>
        <pc:spChg chg="mod">
          <ac:chgData name="Jeff Thies" userId="8cc19ffd055d15a7" providerId="LiveId" clId="{7727FF94-1E89-478B-BDAC-AE0382A81513}" dt="2023-08-03T16:27:51.618" v="271" actId="27636"/>
          <ac:spMkLst>
            <pc:docMk/>
            <pc:sldMk cId="2916691536" sldId="414"/>
            <ac:spMk id="3" creationId="{972FC044-BB7A-F438-80EA-3BDF75F07EE6}"/>
          </ac:spMkLst>
        </pc:spChg>
        <pc:spChg chg="del mod">
          <ac:chgData name="Jeff Thies" userId="8cc19ffd055d15a7" providerId="LiveId" clId="{7727FF94-1E89-478B-BDAC-AE0382A81513}" dt="2023-08-03T16:14:04.785" v="133" actId="478"/>
          <ac:spMkLst>
            <pc:docMk/>
            <pc:sldMk cId="2916691536" sldId="414"/>
            <ac:spMk id="4" creationId="{A57434D9-7B78-CF1A-A24A-10CE85613B2C}"/>
          </ac:spMkLst>
        </pc:spChg>
        <pc:spChg chg="mod ord">
          <ac:chgData name="Jeff Thies" userId="8cc19ffd055d15a7" providerId="LiveId" clId="{7727FF94-1E89-478B-BDAC-AE0382A81513}" dt="2023-08-03T16:54:05.325" v="510" actId="1035"/>
          <ac:spMkLst>
            <pc:docMk/>
            <pc:sldMk cId="2916691536" sldId="414"/>
            <ac:spMk id="5" creationId="{313AAACB-6BA2-7DCD-305C-FFF6B6DACF1C}"/>
          </ac:spMkLst>
        </pc:spChg>
        <pc:spChg chg="add del mod ord">
          <ac:chgData name="Jeff Thies" userId="8cc19ffd055d15a7" providerId="LiveId" clId="{7727FF94-1E89-478B-BDAC-AE0382A81513}" dt="2023-08-03T16:25:25.017" v="249" actId="478"/>
          <ac:spMkLst>
            <pc:docMk/>
            <pc:sldMk cId="2916691536" sldId="414"/>
            <ac:spMk id="9" creationId="{687781AC-25DF-1108-B180-7FDC99903DD1}"/>
          </ac:spMkLst>
        </pc:spChg>
        <pc:spChg chg="add mod">
          <ac:chgData name="Jeff Thies" userId="8cc19ffd055d15a7" providerId="LiveId" clId="{7727FF94-1E89-478B-BDAC-AE0382A81513}" dt="2023-08-03T16:50:40.164" v="456" actId="1035"/>
          <ac:spMkLst>
            <pc:docMk/>
            <pc:sldMk cId="2916691536" sldId="414"/>
            <ac:spMk id="10" creationId="{D51565A1-4892-F8AD-3192-A48DF19046F7}"/>
          </ac:spMkLst>
        </pc:spChg>
        <pc:spChg chg="add mod">
          <ac:chgData name="Jeff Thies" userId="8cc19ffd055d15a7" providerId="LiveId" clId="{7727FF94-1E89-478B-BDAC-AE0382A81513}" dt="2023-08-03T16:52:56.091" v="500" actId="1076"/>
          <ac:spMkLst>
            <pc:docMk/>
            <pc:sldMk cId="2916691536" sldId="414"/>
            <ac:spMk id="13" creationId="{FFD5E1E5-11C7-4569-C20A-B0F58511DACD}"/>
          </ac:spMkLst>
        </pc:spChg>
        <pc:picChg chg="add del mod">
          <ac:chgData name="Jeff Thies" userId="8cc19ffd055d15a7" providerId="LiveId" clId="{7727FF94-1E89-478B-BDAC-AE0382A81513}" dt="2023-08-03T16:01:25.424" v="6" actId="478"/>
          <ac:picMkLst>
            <pc:docMk/>
            <pc:sldMk cId="2916691536" sldId="414"/>
            <ac:picMk id="7" creationId="{C334CF55-5DA3-A8DF-9006-CE06A79487BA}"/>
          </ac:picMkLst>
        </pc:picChg>
        <pc:picChg chg="add del mod">
          <ac:chgData name="Jeff Thies" userId="8cc19ffd055d15a7" providerId="LiveId" clId="{7727FF94-1E89-478B-BDAC-AE0382A81513}" dt="2023-08-03T16:27:04.840" v="264" actId="478"/>
          <ac:picMkLst>
            <pc:docMk/>
            <pc:sldMk cId="2916691536" sldId="414"/>
            <ac:picMk id="8" creationId="{A675A41D-3F3C-20DA-A481-F2F0FC58A51E}"/>
          </ac:picMkLst>
        </pc:picChg>
        <pc:picChg chg="add del mod">
          <ac:chgData name="Jeff Thies" userId="8cc19ffd055d15a7" providerId="LiveId" clId="{7727FF94-1E89-478B-BDAC-AE0382A81513}" dt="2023-08-03T16:32:36.159" v="298"/>
          <ac:picMkLst>
            <pc:docMk/>
            <pc:sldMk cId="2916691536" sldId="414"/>
            <ac:picMk id="11" creationId="{D817B159-1195-BF28-2557-065BB0DBD3E8}"/>
          </ac:picMkLst>
        </pc:picChg>
        <pc:picChg chg="add mod">
          <ac:chgData name="Jeff Thies" userId="8cc19ffd055d15a7" providerId="LiveId" clId="{7727FF94-1E89-478B-BDAC-AE0382A81513}" dt="2023-08-03T16:50:40.164" v="456" actId="1035"/>
          <ac:picMkLst>
            <pc:docMk/>
            <pc:sldMk cId="2916691536" sldId="414"/>
            <ac:picMk id="12" creationId="{E0C23D42-4A73-033B-8892-A35A2079DE16}"/>
          </ac:picMkLst>
        </pc:picChg>
        <pc:cxnChg chg="add mod">
          <ac:chgData name="Jeff Thies" userId="8cc19ffd055d15a7" providerId="LiveId" clId="{7727FF94-1E89-478B-BDAC-AE0382A81513}" dt="2023-08-03T16:53:45.258" v="508" actId="1037"/>
          <ac:cxnSpMkLst>
            <pc:docMk/>
            <pc:sldMk cId="2916691536" sldId="414"/>
            <ac:cxnSpMk id="15" creationId="{4E53D2BA-6918-21BC-509D-B8555E8A8244}"/>
          </ac:cxnSpMkLst>
        </pc:cxnChg>
      </pc:sldChg>
      <pc:sldChg chg="addSp delSp modSp new mod">
        <pc:chgData name="Jeff Thies" userId="8cc19ffd055d15a7" providerId="LiveId" clId="{7727FF94-1E89-478B-BDAC-AE0382A81513}" dt="2023-08-03T16:33:13.850" v="309" actId="732"/>
        <pc:sldMkLst>
          <pc:docMk/>
          <pc:sldMk cId="2432476144" sldId="415"/>
        </pc:sldMkLst>
        <pc:spChg chg="del">
          <ac:chgData name="Jeff Thies" userId="8cc19ffd055d15a7" providerId="LiveId" clId="{7727FF94-1E89-478B-BDAC-AE0382A81513}" dt="2023-08-03T16:04:54.157" v="9" actId="478"/>
          <ac:spMkLst>
            <pc:docMk/>
            <pc:sldMk cId="2432476144" sldId="415"/>
            <ac:spMk id="2" creationId="{45B7019E-30C2-5AFF-4A92-75225AED5D75}"/>
          </ac:spMkLst>
        </pc:spChg>
        <pc:spChg chg="del">
          <ac:chgData name="Jeff Thies" userId="8cc19ffd055d15a7" providerId="LiveId" clId="{7727FF94-1E89-478B-BDAC-AE0382A81513}" dt="2023-08-03T16:04:33.482" v="8" actId="931"/>
          <ac:spMkLst>
            <pc:docMk/>
            <pc:sldMk cId="2432476144" sldId="415"/>
            <ac:spMk id="3" creationId="{52D6210D-A1D4-3B18-56AD-5474D062B1CE}"/>
          </ac:spMkLst>
        </pc:spChg>
        <pc:spChg chg="add del mod">
          <ac:chgData name="Jeff Thies" userId="8cc19ffd055d15a7" providerId="LiveId" clId="{7727FF94-1E89-478B-BDAC-AE0382A81513}" dt="2023-08-03T16:32:42.630" v="306" actId="478"/>
          <ac:spMkLst>
            <pc:docMk/>
            <pc:sldMk cId="2432476144" sldId="415"/>
            <ac:spMk id="7" creationId="{D67834D6-2DFF-4BC4-8F3B-645996C795ED}"/>
          </ac:spMkLst>
        </pc:spChg>
        <pc:picChg chg="add del mod modCrop">
          <ac:chgData name="Jeff Thies" userId="8cc19ffd055d15a7" providerId="LiveId" clId="{7727FF94-1E89-478B-BDAC-AE0382A81513}" dt="2023-08-03T16:33:13.850" v="309" actId="732"/>
          <ac:picMkLst>
            <pc:docMk/>
            <pc:sldMk cId="2432476144" sldId="415"/>
            <ac:picMk id="5" creationId="{EEF64263-C41F-8EA5-CF92-DA0AEDE37C51}"/>
          </ac:picMkLst>
        </pc:picChg>
        <pc:picChg chg="add del mod modCrop">
          <ac:chgData name="Jeff Thies" userId="8cc19ffd055d15a7" providerId="LiveId" clId="{7727FF94-1E89-478B-BDAC-AE0382A81513}" dt="2023-08-03T16:32:41.119" v="304" actId="931"/>
          <ac:picMkLst>
            <pc:docMk/>
            <pc:sldMk cId="2432476144" sldId="415"/>
            <ac:picMk id="9" creationId="{7D113750-C97A-F8DA-61AB-EDF73D27E353}"/>
          </ac:picMkLst>
        </pc:picChg>
      </pc:sldChg>
      <pc:sldChg chg="addSp delSp modSp add del mod">
        <pc:chgData name="Jeff Thies" userId="8cc19ffd055d15a7" providerId="LiveId" clId="{7727FF94-1E89-478B-BDAC-AE0382A81513}" dt="2023-08-03T16:24:32.581" v="236"/>
        <pc:sldMkLst>
          <pc:docMk/>
          <pc:sldMk cId="2689146891" sldId="416"/>
        </pc:sldMkLst>
        <pc:spChg chg="add del mod ord">
          <ac:chgData name="Jeff Thies" userId="8cc19ffd055d15a7" providerId="LiveId" clId="{7727FF94-1E89-478B-BDAC-AE0382A81513}" dt="2023-08-03T16:24:32.022" v="233" actId="11529"/>
          <ac:spMkLst>
            <pc:docMk/>
            <pc:sldMk cId="2689146891" sldId="416"/>
            <ac:spMk id="4" creationId="{81EFC99D-B99F-52CE-F8AD-51C6109A56F7}"/>
          </ac:spMkLst>
        </pc:spChg>
        <pc:spChg chg="mod">
          <ac:chgData name="Jeff Thies" userId="8cc19ffd055d15a7" providerId="LiveId" clId="{7727FF94-1E89-478B-BDAC-AE0382A81513}" dt="2023-08-03T16:24:31.267" v="229" actId="1076"/>
          <ac:spMkLst>
            <pc:docMk/>
            <pc:sldMk cId="2689146891" sldId="416"/>
            <ac:spMk id="5" creationId="{313AAACB-6BA2-7DCD-305C-FFF6B6DACF1C}"/>
          </ac:spMkLst>
        </pc:spChg>
        <pc:spChg chg="add del">
          <ac:chgData name="Jeff Thies" userId="8cc19ffd055d15a7" providerId="LiveId" clId="{7727FF94-1E89-478B-BDAC-AE0382A81513}" dt="2023-08-03T16:24:32.212" v="234" actId="478"/>
          <ac:spMkLst>
            <pc:docMk/>
            <pc:sldMk cId="2689146891" sldId="416"/>
            <ac:spMk id="9" creationId="{687781AC-25DF-1108-B180-7FDC99903DD1}"/>
          </ac:spMkLst>
        </pc:spChg>
        <pc:picChg chg="mod">
          <ac:chgData name="Jeff Thies" userId="8cc19ffd055d15a7" providerId="LiveId" clId="{7727FF94-1E89-478B-BDAC-AE0382A81513}" dt="2023-08-03T16:24:32.399" v="235" actId="1076"/>
          <ac:picMkLst>
            <pc:docMk/>
            <pc:sldMk cId="2689146891" sldId="416"/>
            <ac:picMk id="8" creationId="{A675A41D-3F3C-20DA-A481-F2F0FC58A51E}"/>
          </ac:picMkLst>
        </pc:picChg>
      </pc:sldChg>
      <pc:sldChg chg="del">
        <pc:chgData name="Jeff Thies" userId="8cc19ffd055d15a7" providerId="LiveId" clId="{7727FF94-1E89-478B-BDAC-AE0382A81513}" dt="2023-08-03T16:21:57.381" v="206"/>
        <pc:sldMkLst>
          <pc:docMk/>
          <pc:sldMk cId="2871224402" sldId="416"/>
        </pc:sldMkLst>
      </pc:sldChg>
    </pc:docChg>
  </pc:docChgLst>
  <pc:docChgLst>
    <pc:chgData name="Jeff Thies" userId="8cc19ffd055d15a7" providerId="LiveId" clId="{5123A6BF-C0BA-4F57-882C-3CD41DE44EFE}"/>
    <pc:docChg chg="undo custSel addSld delSld modSld sldOrd">
      <pc:chgData name="Jeff Thies" userId="8cc19ffd055d15a7" providerId="LiveId" clId="{5123A6BF-C0BA-4F57-882C-3CD41DE44EFE}" dt="2023-06-28T18:35:54.994" v="9607" actId="1076"/>
      <pc:docMkLst>
        <pc:docMk/>
      </pc:docMkLst>
      <pc:sldChg chg="del">
        <pc:chgData name="Jeff Thies" userId="8cc19ffd055d15a7" providerId="LiveId" clId="{5123A6BF-C0BA-4F57-882C-3CD41DE44EFE}" dt="2023-06-02T19:48:34.640" v="297" actId="47"/>
        <pc:sldMkLst>
          <pc:docMk/>
          <pc:sldMk cId="1951846237" sldId="257"/>
        </pc:sldMkLst>
      </pc:sldChg>
      <pc:sldChg chg="modSp mod">
        <pc:chgData name="Jeff Thies" userId="8cc19ffd055d15a7" providerId="LiveId" clId="{5123A6BF-C0BA-4F57-882C-3CD41DE44EFE}" dt="2023-06-16T23:30:31.568" v="8867" actId="20577"/>
        <pc:sldMkLst>
          <pc:docMk/>
          <pc:sldMk cId="1755468391" sldId="298"/>
        </pc:sldMkLst>
        <pc:spChg chg="mod">
          <ac:chgData name="Jeff Thies" userId="8cc19ffd055d15a7" providerId="LiveId" clId="{5123A6BF-C0BA-4F57-882C-3CD41DE44EFE}" dt="2023-06-16T23:30:31.568" v="8867" actId="20577"/>
          <ac:spMkLst>
            <pc:docMk/>
            <pc:sldMk cId="1755468391" sldId="298"/>
            <ac:spMk id="2" creationId="{1AD42A8B-4469-7330-CCAA-03731CB5CA92}"/>
          </ac:spMkLst>
        </pc:spChg>
      </pc:sldChg>
      <pc:sldChg chg="delSp modSp mod">
        <pc:chgData name="Jeff Thies" userId="8cc19ffd055d15a7" providerId="LiveId" clId="{5123A6BF-C0BA-4F57-882C-3CD41DE44EFE}" dt="2023-06-13T20:23:48.028" v="4939" actId="14100"/>
        <pc:sldMkLst>
          <pc:docMk/>
          <pc:sldMk cId="1674522134" sldId="299"/>
        </pc:sldMkLst>
        <pc:spChg chg="mod">
          <ac:chgData name="Jeff Thies" userId="8cc19ffd055d15a7" providerId="LiveId" clId="{5123A6BF-C0BA-4F57-882C-3CD41DE44EFE}" dt="2023-06-13T20:23:48.028" v="4939" actId="14100"/>
          <ac:spMkLst>
            <pc:docMk/>
            <pc:sldMk cId="1674522134" sldId="299"/>
            <ac:spMk id="3" creationId="{B65BD250-AB81-BB79-F302-2D68B7010E66}"/>
          </ac:spMkLst>
        </pc:spChg>
        <pc:spChg chg="del">
          <ac:chgData name="Jeff Thies" userId="8cc19ffd055d15a7" providerId="LiveId" clId="{5123A6BF-C0BA-4F57-882C-3CD41DE44EFE}" dt="2023-06-10T13:06:16.385" v="2858" actId="478"/>
          <ac:spMkLst>
            <pc:docMk/>
            <pc:sldMk cId="1674522134" sldId="299"/>
            <ac:spMk id="17" creationId="{0B54FB54-82A8-BD66-8C8C-B9B859E2B4C7}"/>
          </ac:spMkLst>
        </pc:spChg>
        <pc:spChg chg="mod">
          <ac:chgData name="Jeff Thies" userId="8cc19ffd055d15a7" providerId="LiveId" clId="{5123A6BF-C0BA-4F57-882C-3CD41DE44EFE}" dt="2023-06-10T13:06:46.777" v="2893" actId="113"/>
          <ac:spMkLst>
            <pc:docMk/>
            <pc:sldMk cId="1674522134" sldId="299"/>
            <ac:spMk id="18" creationId="{1B18AF53-C726-E558-5072-CFFCFCF309CD}"/>
          </ac:spMkLst>
        </pc:spChg>
        <pc:spChg chg="mod">
          <ac:chgData name="Jeff Thies" userId="8cc19ffd055d15a7" providerId="LiveId" clId="{5123A6BF-C0BA-4F57-882C-3CD41DE44EFE}" dt="2023-06-10T13:06:27.614" v="2892" actId="1036"/>
          <ac:spMkLst>
            <pc:docMk/>
            <pc:sldMk cId="1674522134" sldId="299"/>
            <ac:spMk id="21" creationId="{0737BF52-71C4-473A-A760-CA537CE65E74}"/>
          </ac:spMkLst>
        </pc:spChg>
      </pc:sldChg>
      <pc:sldChg chg="modSp mod">
        <pc:chgData name="Jeff Thies" userId="8cc19ffd055d15a7" providerId="LiveId" clId="{5123A6BF-C0BA-4F57-882C-3CD41DE44EFE}" dt="2023-06-03T01:41:10.812" v="1847" actId="2165"/>
        <pc:sldMkLst>
          <pc:docMk/>
          <pc:sldMk cId="4130541535" sldId="301"/>
        </pc:sldMkLst>
        <pc:graphicFrameChg chg="mod modGraphic">
          <ac:chgData name="Jeff Thies" userId="8cc19ffd055d15a7" providerId="LiveId" clId="{5123A6BF-C0BA-4F57-882C-3CD41DE44EFE}" dt="2023-06-03T01:41:10.812" v="1847" actId="2165"/>
          <ac:graphicFrameMkLst>
            <pc:docMk/>
            <pc:sldMk cId="4130541535" sldId="301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02T19:47:33.500" v="269" actId="2696"/>
        <pc:sldMkLst>
          <pc:docMk/>
          <pc:sldMk cId="3593540887" sldId="302"/>
        </pc:sldMkLst>
      </pc:sldChg>
      <pc:sldChg chg="del">
        <pc:chgData name="Jeff Thies" userId="8cc19ffd055d15a7" providerId="LiveId" clId="{5123A6BF-C0BA-4F57-882C-3CD41DE44EFE}" dt="2023-06-02T19:47:39.433" v="270" actId="2696"/>
        <pc:sldMkLst>
          <pc:docMk/>
          <pc:sldMk cId="1045741108" sldId="304"/>
        </pc:sldMkLst>
      </pc:sldChg>
      <pc:sldChg chg="del">
        <pc:chgData name="Jeff Thies" userId="8cc19ffd055d15a7" providerId="LiveId" clId="{5123A6BF-C0BA-4F57-882C-3CD41DE44EFE}" dt="2023-06-02T19:47:42.663" v="271" actId="47"/>
        <pc:sldMkLst>
          <pc:docMk/>
          <pc:sldMk cId="1437555445" sldId="305"/>
        </pc:sldMkLst>
      </pc:sldChg>
      <pc:sldChg chg="del">
        <pc:chgData name="Jeff Thies" userId="8cc19ffd055d15a7" providerId="LiveId" clId="{5123A6BF-C0BA-4F57-882C-3CD41DE44EFE}" dt="2023-06-02T19:47:45.061" v="272" actId="47"/>
        <pc:sldMkLst>
          <pc:docMk/>
          <pc:sldMk cId="3662090919" sldId="306"/>
        </pc:sldMkLst>
      </pc:sldChg>
      <pc:sldChg chg="del">
        <pc:chgData name="Jeff Thies" userId="8cc19ffd055d15a7" providerId="LiveId" clId="{5123A6BF-C0BA-4F57-882C-3CD41DE44EFE}" dt="2023-06-02T19:47:47.035" v="273" actId="47"/>
        <pc:sldMkLst>
          <pc:docMk/>
          <pc:sldMk cId="4229119674" sldId="307"/>
        </pc:sldMkLst>
      </pc:sldChg>
      <pc:sldChg chg="del">
        <pc:chgData name="Jeff Thies" userId="8cc19ffd055d15a7" providerId="LiveId" clId="{5123A6BF-C0BA-4F57-882C-3CD41DE44EFE}" dt="2023-06-02T19:47:51.190" v="276" actId="47"/>
        <pc:sldMkLst>
          <pc:docMk/>
          <pc:sldMk cId="3731007108" sldId="310"/>
        </pc:sldMkLst>
      </pc:sldChg>
      <pc:sldChg chg="del">
        <pc:chgData name="Jeff Thies" userId="8cc19ffd055d15a7" providerId="LiveId" clId="{5123A6BF-C0BA-4F57-882C-3CD41DE44EFE}" dt="2023-06-02T19:47:59.458" v="277" actId="47"/>
        <pc:sldMkLst>
          <pc:docMk/>
          <pc:sldMk cId="1937235632" sldId="311"/>
        </pc:sldMkLst>
      </pc:sldChg>
      <pc:sldChg chg="del">
        <pc:chgData name="Jeff Thies" userId="8cc19ffd055d15a7" providerId="LiveId" clId="{5123A6BF-C0BA-4F57-882C-3CD41DE44EFE}" dt="2023-06-02T19:48:00.535" v="278" actId="47"/>
        <pc:sldMkLst>
          <pc:docMk/>
          <pc:sldMk cId="2382467372" sldId="312"/>
        </pc:sldMkLst>
      </pc:sldChg>
      <pc:sldChg chg="del">
        <pc:chgData name="Jeff Thies" userId="8cc19ffd055d15a7" providerId="LiveId" clId="{5123A6BF-C0BA-4F57-882C-3CD41DE44EFE}" dt="2023-06-02T19:48:01.260" v="279" actId="47"/>
        <pc:sldMkLst>
          <pc:docMk/>
          <pc:sldMk cId="624273483" sldId="313"/>
        </pc:sldMkLst>
      </pc:sldChg>
      <pc:sldChg chg="del">
        <pc:chgData name="Jeff Thies" userId="8cc19ffd055d15a7" providerId="LiveId" clId="{5123A6BF-C0BA-4F57-882C-3CD41DE44EFE}" dt="2023-06-02T19:48:08.700" v="282" actId="47"/>
        <pc:sldMkLst>
          <pc:docMk/>
          <pc:sldMk cId="1393403425" sldId="314"/>
        </pc:sldMkLst>
      </pc:sldChg>
      <pc:sldChg chg="del">
        <pc:chgData name="Jeff Thies" userId="8cc19ffd055d15a7" providerId="LiveId" clId="{5123A6BF-C0BA-4F57-882C-3CD41DE44EFE}" dt="2023-06-02T19:48:09.329" v="283" actId="47"/>
        <pc:sldMkLst>
          <pc:docMk/>
          <pc:sldMk cId="710369708" sldId="316"/>
        </pc:sldMkLst>
      </pc:sldChg>
      <pc:sldChg chg="del">
        <pc:chgData name="Jeff Thies" userId="8cc19ffd055d15a7" providerId="LiveId" clId="{5123A6BF-C0BA-4F57-882C-3CD41DE44EFE}" dt="2023-06-02T19:48:09.879" v="284" actId="47"/>
        <pc:sldMkLst>
          <pc:docMk/>
          <pc:sldMk cId="2697622798" sldId="317"/>
        </pc:sldMkLst>
      </pc:sldChg>
      <pc:sldChg chg="del">
        <pc:chgData name="Jeff Thies" userId="8cc19ffd055d15a7" providerId="LiveId" clId="{5123A6BF-C0BA-4F57-882C-3CD41DE44EFE}" dt="2023-06-02T19:48:10.450" v="285" actId="47"/>
        <pc:sldMkLst>
          <pc:docMk/>
          <pc:sldMk cId="2954095633" sldId="318"/>
        </pc:sldMkLst>
      </pc:sldChg>
      <pc:sldChg chg="del">
        <pc:chgData name="Jeff Thies" userId="8cc19ffd055d15a7" providerId="LiveId" clId="{5123A6BF-C0BA-4F57-882C-3CD41DE44EFE}" dt="2023-06-02T19:48:10.980" v="286" actId="47"/>
        <pc:sldMkLst>
          <pc:docMk/>
          <pc:sldMk cId="452191350" sldId="319"/>
        </pc:sldMkLst>
      </pc:sldChg>
      <pc:sldChg chg="del">
        <pc:chgData name="Jeff Thies" userId="8cc19ffd055d15a7" providerId="LiveId" clId="{5123A6BF-C0BA-4F57-882C-3CD41DE44EFE}" dt="2023-06-02T19:48:11.562" v="287" actId="47"/>
        <pc:sldMkLst>
          <pc:docMk/>
          <pc:sldMk cId="3021483903" sldId="320"/>
        </pc:sldMkLst>
      </pc:sldChg>
      <pc:sldChg chg="del">
        <pc:chgData name="Jeff Thies" userId="8cc19ffd055d15a7" providerId="LiveId" clId="{5123A6BF-C0BA-4F57-882C-3CD41DE44EFE}" dt="2023-06-02T19:48:12.127" v="288" actId="47"/>
        <pc:sldMkLst>
          <pc:docMk/>
          <pc:sldMk cId="1968735447" sldId="321"/>
        </pc:sldMkLst>
      </pc:sldChg>
      <pc:sldChg chg="del">
        <pc:chgData name="Jeff Thies" userId="8cc19ffd055d15a7" providerId="LiveId" clId="{5123A6BF-C0BA-4F57-882C-3CD41DE44EFE}" dt="2023-06-02T19:48:12.679" v="289" actId="47"/>
        <pc:sldMkLst>
          <pc:docMk/>
          <pc:sldMk cId="688126032" sldId="322"/>
        </pc:sldMkLst>
      </pc:sldChg>
      <pc:sldChg chg="del">
        <pc:chgData name="Jeff Thies" userId="8cc19ffd055d15a7" providerId="LiveId" clId="{5123A6BF-C0BA-4F57-882C-3CD41DE44EFE}" dt="2023-06-02T19:48:13.589" v="290" actId="47"/>
        <pc:sldMkLst>
          <pc:docMk/>
          <pc:sldMk cId="2865057757" sldId="323"/>
        </pc:sldMkLst>
      </pc:sldChg>
      <pc:sldChg chg="del">
        <pc:chgData name="Jeff Thies" userId="8cc19ffd055d15a7" providerId="LiveId" clId="{5123A6BF-C0BA-4F57-882C-3CD41DE44EFE}" dt="2023-06-02T19:48:14.204" v="291" actId="47"/>
        <pc:sldMkLst>
          <pc:docMk/>
          <pc:sldMk cId="292481513" sldId="324"/>
        </pc:sldMkLst>
      </pc:sldChg>
      <pc:sldChg chg="del">
        <pc:chgData name="Jeff Thies" userId="8cc19ffd055d15a7" providerId="LiveId" clId="{5123A6BF-C0BA-4F57-882C-3CD41DE44EFE}" dt="2023-06-02T19:48:14.848" v="292" actId="47"/>
        <pc:sldMkLst>
          <pc:docMk/>
          <pc:sldMk cId="1897091566" sldId="325"/>
        </pc:sldMkLst>
      </pc:sldChg>
      <pc:sldChg chg="del">
        <pc:chgData name="Jeff Thies" userId="8cc19ffd055d15a7" providerId="LiveId" clId="{5123A6BF-C0BA-4F57-882C-3CD41DE44EFE}" dt="2023-06-02T19:48:17.744" v="293" actId="47"/>
        <pc:sldMkLst>
          <pc:docMk/>
          <pc:sldMk cId="2755907607" sldId="326"/>
        </pc:sldMkLst>
      </pc:sldChg>
      <pc:sldChg chg="del">
        <pc:chgData name="Jeff Thies" userId="8cc19ffd055d15a7" providerId="LiveId" clId="{5123A6BF-C0BA-4F57-882C-3CD41DE44EFE}" dt="2023-06-02T19:48:18.406" v="294" actId="47"/>
        <pc:sldMkLst>
          <pc:docMk/>
          <pc:sldMk cId="4220726193" sldId="328"/>
        </pc:sldMkLst>
      </pc:sldChg>
      <pc:sldChg chg="del">
        <pc:chgData name="Jeff Thies" userId="8cc19ffd055d15a7" providerId="LiveId" clId="{5123A6BF-C0BA-4F57-882C-3CD41DE44EFE}" dt="2023-06-02T19:48:19.652" v="295" actId="47"/>
        <pc:sldMkLst>
          <pc:docMk/>
          <pc:sldMk cId="551254835" sldId="329"/>
        </pc:sldMkLst>
      </pc:sldChg>
      <pc:sldChg chg="del">
        <pc:chgData name="Jeff Thies" userId="8cc19ffd055d15a7" providerId="LiveId" clId="{5123A6BF-C0BA-4F57-882C-3CD41DE44EFE}" dt="2023-06-02T19:48:20.728" v="296" actId="47"/>
        <pc:sldMkLst>
          <pc:docMk/>
          <pc:sldMk cId="904484596" sldId="330"/>
        </pc:sldMkLst>
      </pc:sldChg>
      <pc:sldChg chg="del">
        <pc:chgData name="Jeff Thies" userId="8cc19ffd055d15a7" providerId="LiveId" clId="{5123A6BF-C0BA-4F57-882C-3CD41DE44EFE}" dt="2023-06-13T20:32:55.267" v="5160" actId="47"/>
        <pc:sldMkLst>
          <pc:docMk/>
          <pc:sldMk cId="2435164598" sldId="331"/>
        </pc:sldMkLst>
      </pc:sldChg>
      <pc:sldChg chg="del">
        <pc:chgData name="Jeff Thies" userId="8cc19ffd055d15a7" providerId="LiveId" clId="{5123A6BF-C0BA-4F57-882C-3CD41DE44EFE}" dt="2023-06-02T19:48:05.204" v="280" actId="47"/>
        <pc:sldMkLst>
          <pc:docMk/>
          <pc:sldMk cId="2410095007" sldId="332"/>
        </pc:sldMkLst>
      </pc:sldChg>
      <pc:sldChg chg="del">
        <pc:chgData name="Jeff Thies" userId="8cc19ffd055d15a7" providerId="LiveId" clId="{5123A6BF-C0BA-4F57-882C-3CD41DE44EFE}" dt="2023-06-02T19:48:06.525" v="281" actId="47"/>
        <pc:sldMkLst>
          <pc:docMk/>
          <pc:sldMk cId="2192313612" sldId="333"/>
        </pc:sldMkLst>
      </pc:sldChg>
      <pc:sldChg chg="del">
        <pc:chgData name="Jeff Thies" userId="8cc19ffd055d15a7" providerId="LiveId" clId="{5123A6BF-C0BA-4F57-882C-3CD41DE44EFE}" dt="2023-06-02T19:47:47.900" v="274" actId="47"/>
        <pc:sldMkLst>
          <pc:docMk/>
          <pc:sldMk cId="1983085363" sldId="334"/>
        </pc:sldMkLst>
      </pc:sldChg>
      <pc:sldChg chg="del">
        <pc:chgData name="Jeff Thies" userId="8cc19ffd055d15a7" providerId="LiveId" clId="{5123A6BF-C0BA-4F57-882C-3CD41DE44EFE}" dt="2023-06-02T19:47:48.703" v="275" actId="47"/>
        <pc:sldMkLst>
          <pc:docMk/>
          <pc:sldMk cId="967485667" sldId="335"/>
        </pc:sldMkLst>
      </pc:sldChg>
      <pc:sldChg chg="addSp delSp modSp del mod">
        <pc:chgData name="Jeff Thies" userId="8cc19ffd055d15a7" providerId="LiveId" clId="{5123A6BF-C0BA-4F57-882C-3CD41DE44EFE}" dt="2023-06-13T20:15:48.730" v="4892" actId="47"/>
        <pc:sldMkLst>
          <pc:docMk/>
          <pc:sldMk cId="3554268896" sldId="336"/>
        </pc:sldMkLst>
        <pc:spChg chg="del mod">
          <ac:chgData name="Jeff Thies" userId="8cc19ffd055d15a7" providerId="LiveId" clId="{5123A6BF-C0BA-4F57-882C-3CD41DE44EFE}" dt="2023-06-02T18:16:54.115" v="44" actId="478"/>
          <ac:spMkLst>
            <pc:docMk/>
            <pc:sldMk cId="3554268896" sldId="336"/>
            <ac:spMk id="2" creationId="{1FE538D7-7BB9-46C8-8A10-C84D6731BE98}"/>
          </ac:spMkLst>
        </pc:spChg>
        <pc:spChg chg="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8" creationId="{21C54B85-8CC9-E908-867D-35D5EB56D4E8}"/>
          </ac:spMkLst>
        </pc:spChg>
        <pc:spChg chg="del">
          <ac:chgData name="Jeff Thies" userId="8cc19ffd055d15a7" providerId="LiveId" clId="{5123A6BF-C0BA-4F57-882C-3CD41DE44EFE}" dt="2023-06-02T18:16:57.166" v="45" actId="478"/>
          <ac:spMkLst>
            <pc:docMk/>
            <pc:sldMk cId="3554268896" sldId="336"/>
            <ac:spMk id="11" creationId="{C6C199EE-1A0C-EEF4-E720-F72309B2DA82}"/>
          </ac:spMkLst>
        </pc:spChg>
        <pc:spChg chg="del mod">
          <ac:chgData name="Jeff Thies" userId="8cc19ffd055d15a7" providerId="LiveId" clId="{5123A6BF-C0BA-4F57-882C-3CD41DE44EFE}" dt="2023-06-02T18:16:49.387" v="42" actId="478"/>
          <ac:spMkLst>
            <pc:docMk/>
            <pc:sldMk cId="3554268896" sldId="336"/>
            <ac:spMk id="12" creationId="{05024E24-F7F2-6EF9-97B9-713CB86CAFCB}"/>
          </ac:spMkLst>
        </pc:spChg>
        <pc:spChg chg="del mod">
          <ac:chgData name="Jeff Thies" userId="8cc19ffd055d15a7" providerId="LiveId" clId="{5123A6BF-C0BA-4F57-882C-3CD41DE44EFE}" dt="2023-06-02T18:17:16.052" v="51" actId="478"/>
          <ac:spMkLst>
            <pc:docMk/>
            <pc:sldMk cId="3554268896" sldId="336"/>
            <ac:spMk id="14" creationId="{21A2A869-C438-E919-DDE0-5F30CE15E0AB}"/>
          </ac:spMkLst>
        </pc:spChg>
        <pc:spChg chg="del">
          <ac:chgData name="Jeff Thies" userId="8cc19ffd055d15a7" providerId="LiveId" clId="{5123A6BF-C0BA-4F57-882C-3CD41DE44EFE}" dt="2023-06-02T18:17:09.383" v="49" actId="478"/>
          <ac:spMkLst>
            <pc:docMk/>
            <pc:sldMk cId="3554268896" sldId="336"/>
            <ac:spMk id="15" creationId="{BAA3FD95-9072-0C07-BB05-1C54B989C5F9}"/>
          </ac:spMkLst>
        </pc:spChg>
        <pc:spChg chg="del">
          <ac:chgData name="Jeff Thies" userId="8cc19ffd055d15a7" providerId="LiveId" clId="{5123A6BF-C0BA-4F57-882C-3CD41DE44EFE}" dt="2023-06-02T18:17:00.301" v="46" actId="478"/>
          <ac:spMkLst>
            <pc:docMk/>
            <pc:sldMk cId="3554268896" sldId="336"/>
            <ac:spMk id="26" creationId="{AE811AAB-76CC-A005-488D-F1359DD0BD55}"/>
          </ac:spMkLst>
        </pc:spChg>
        <pc:spChg chg="add 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33" creationId="{AAC07B37-E1DF-EAED-A6A7-6D3B8462C591}"/>
          </ac:spMkLst>
        </pc:spChg>
        <pc:spChg chg="add 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02T18:17:04.893" v="48" actId="478"/>
          <ac:spMkLst>
            <pc:docMk/>
            <pc:sldMk cId="3554268896" sldId="336"/>
            <ac:spMk id="42" creationId="{A167BDD7-FF26-19F1-0AFC-5AA2D61C6F73}"/>
          </ac:spMkLst>
        </pc:spChg>
        <pc:spChg chg="del">
          <ac:chgData name="Jeff Thies" userId="8cc19ffd055d15a7" providerId="LiveId" clId="{5123A6BF-C0BA-4F57-882C-3CD41DE44EFE}" dt="2023-06-02T18:17:03.191" v="47" actId="478"/>
          <ac:spMkLst>
            <pc:docMk/>
            <pc:sldMk cId="3554268896" sldId="336"/>
            <ac:spMk id="43" creationId="{FBD19CF6-0B15-091D-927A-F64A232A5F85}"/>
          </ac:spMkLst>
        </pc:spChg>
        <pc:spChg chg="del">
          <ac:chgData name="Jeff Thies" userId="8cc19ffd055d15a7" providerId="LiveId" clId="{5123A6BF-C0BA-4F57-882C-3CD41DE44EFE}" dt="2023-06-02T18:17:21.817" v="53" actId="478"/>
          <ac:spMkLst>
            <pc:docMk/>
            <pc:sldMk cId="3554268896" sldId="336"/>
            <ac:spMk id="47" creationId="{AE255987-D503-6D7C-5580-93E631923646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80" creationId="{954CB902-5446-1400-587D-932627826FD3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81" creationId="{E7A78AD1-98F4-73F2-92B4-6DF362269C49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93" creationId="{21E6F7B2-AE51-4259-E80D-31CBB6380789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94" creationId="{4FDB0F05-03A4-E1FC-9950-DDB6D4E9167C}"/>
          </ac:spMkLst>
        </pc:spChg>
        <pc:spChg chg="add mod">
          <ac:chgData name="Jeff Thies" userId="8cc19ffd055d15a7" providerId="LiveId" clId="{5123A6BF-C0BA-4F57-882C-3CD41DE44EFE}" dt="2023-06-02T20:23:46.034" v="816" actId="1036"/>
          <ac:spMkLst>
            <pc:docMk/>
            <pc:sldMk cId="3554268896" sldId="336"/>
            <ac:spMk id="112" creationId="{22538771-C8DE-A837-C50B-7E49768AA669}"/>
          </ac:spMkLst>
        </pc:spChg>
        <pc:spChg chg="add mod">
          <ac:chgData name="Jeff Thies" userId="8cc19ffd055d15a7" providerId="LiveId" clId="{5123A6BF-C0BA-4F57-882C-3CD41DE44EFE}" dt="2023-06-02T20:23:27.405" v="805" actId="1037"/>
          <ac:spMkLst>
            <pc:docMk/>
            <pc:sldMk cId="3554268896" sldId="336"/>
            <ac:spMk id="132" creationId="{95B5F26A-6D34-B5A1-3138-D6F3C36DAB8E}"/>
          </ac:spMkLst>
        </pc:spChg>
        <pc:spChg chg="add mod">
          <ac:chgData name="Jeff Thies" userId="8cc19ffd055d15a7" providerId="LiveId" clId="{5123A6BF-C0BA-4F57-882C-3CD41DE44EFE}" dt="2023-06-02T20:16:09.522" v="633" actId="1076"/>
          <ac:spMkLst>
            <pc:docMk/>
            <pc:sldMk cId="3554268896" sldId="336"/>
            <ac:spMk id="149" creationId="{426EF5BF-F61F-EB31-D58A-52BA627F528A}"/>
          </ac:spMkLst>
        </pc:spChg>
        <pc:spChg chg="add del mod">
          <ac:chgData name="Jeff Thies" userId="8cc19ffd055d15a7" providerId="LiveId" clId="{5123A6BF-C0BA-4F57-882C-3CD41DE44EFE}" dt="2023-06-02T20:19:10.324" v="637"/>
          <ac:spMkLst>
            <pc:docMk/>
            <pc:sldMk cId="3554268896" sldId="336"/>
            <ac:spMk id="152" creationId="{DC13488F-9096-9B8D-11EC-2EC19AD08548}"/>
          </ac:spMkLst>
        </pc:spChg>
        <pc:spChg chg="add del mod">
          <ac:chgData name="Jeff Thies" userId="8cc19ffd055d15a7" providerId="LiveId" clId="{5123A6BF-C0BA-4F57-882C-3CD41DE44EFE}" dt="2023-06-02T20:19:18.856" v="639"/>
          <ac:spMkLst>
            <pc:docMk/>
            <pc:sldMk cId="3554268896" sldId="336"/>
            <ac:spMk id="154" creationId="{801C0ECD-40A5-95A6-8BE0-33F4C2BBAA28}"/>
          </ac:spMkLst>
        </pc:spChg>
        <pc:spChg chg="add mod">
          <ac:chgData name="Jeff Thies" userId="8cc19ffd055d15a7" providerId="LiveId" clId="{5123A6BF-C0BA-4F57-882C-3CD41DE44EFE}" dt="2023-06-02T20:23:41.604" v="813" actId="1035"/>
          <ac:spMkLst>
            <pc:docMk/>
            <pc:sldMk cId="3554268896" sldId="336"/>
            <ac:spMk id="155" creationId="{18317477-B965-9D0C-D6D1-8E1E51AE7D19}"/>
          </ac:spMkLst>
        </pc:spChg>
        <pc:picChg chg="add del mod">
          <ac:chgData name="Jeff Thies" userId="8cc19ffd055d15a7" providerId="LiveId" clId="{5123A6BF-C0BA-4F57-882C-3CD41DE44EFE}" dt="2023-06-13T01:37:11.385" v="4575" actId="478"/>
          <ac:picMkLst>
            <pc:docMk/>
            <pc:sldMk cId="3554268896" sldId="336"/>
            <ac:picMk id="12" creationId="{DA158F29-A262-63BC-EF0C-F23C4621E31F}"/>
          </ac:picMkLst>
        </pc:picChg>
        <pc:picChg chg="add del mod">
          <ac:chgData name="Jeff Thies" userId="8cc19ffd055d15a7" providerId="LiveId" clId="{5123A6BF-C0BA-4F57-882C-3CD41DE44EFE}" dt="2023-06-13T01:37:15.379" v="4576" actId="478"/>
          <ac:picMkLst>
            <pc:docMk/>
            <pc:sldMk cId="3554268896" sldId="336"/>
            <ac:picMk id="13" creationId="{EDF55A4B-5ED5-71AC-C75F-53430C3F6F6F}"/>
          </ac:picMkLst>
        </pc:picChg>
        <pc:picChg chg="add del mod">
          <ac:chgData name="Jeff Thies" userId="8cc19ffd055d15a7" providerId="LiveId" clId="{5123A6BF-C0BA-4F57-882C-3CD41DE44EFE}" dt="2023-06-13T01:37:18.087" v="4577" actId="478"/>
          <ac:picMkLst>
            <pc:docMk/>
            <pc:sldMk cId="3554268896" sldId="336"/>
            <ac:picMk id="14" creationId="{D7C388BD-0575-ABB3-552E-3806DF128ECD}"/>
          </ac:picMkLst>
        </pc:picChg>
        <pc:cxnChg chg="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3" creationId="{C042C430-7D5E-4D1B-55AE-069669F9B3B9}"/>
          </ac:cxnSpMkLst>
        </pc:cxnChg>
        <pc:cxnChg chg="del mod">
          <ac:chgData name="Jeff Thies" userId="8cc19ffd055d15a7" providerId="LiveId" clId="{5123A6BF-C0BA-4F57-882C-3CD41DE44EFE}" dt="2023-06-02T18:17:17.974" v="52" actId="478"/>
          <ac:cxnSpMkLst>
            <pc:docMk/>
            <pc:sldMk cId="3554268896" sldId="336"/>
            <ac:cxnSpMk id="5" creationId="{3DDA0DB2-E6D7-AEAD-EE55-028746FB2D74}"/>
          </ac:cxnSpMkLst>
        </pc:cxnChg>
        <pc:cxnChg chg="del mod">
          <ac:chgData name="Jeff Thies" userId="8cc19ffd055d15a7" providerId="LiveId" clId="{5123A6BF-C0BA-4F57-882C-3CD41DE44EFE}" dt="2023-06-02T18:17:25.333" v="54" actId="478"/>
          <ac:cxnSpMkLst>
            <pc:docMk/>
            <pc:sldMk cId="3554268896" sldId="336"/>
            <ac:cxnSpMk id="34" creationId="{6A271FE8-F951-D0FB-49AE-F128D050C958}"/>
          </ac:cxnSpMkLst>
        </pc:cxnChg>
        <pc:cxnChg chg="del mod">
          <ac:chgData name="Jeff Thies" userId="8cc19ffd055d15a7" providerId="LiveId" clId="{5123A6BF-C0BA-4F57-882C-3CD41DE44EFE}" dt="2023-06-02T18:17:12.156" v="50" actId="478"/>
          <ac:cxnSpMkLst>
            <pc:docMk/>
            <pc:sldMk cId="3554268896" sldId="336"/>
            <ac:cxnSpMk id="36" creationId="{2E8FC7A0-2372-AD28-DE78-B794EE3C123F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51" creationId="{AA737C31-0EBB-0BA7-2DFD-50595F714BC8}"/>
          </ac:cxnSpMkLst>
        </pc:cxnChg>
        <pc:cxnChg chg="add mod">
          <ac:chgData name="Jeff Thies" userId="8cc19ffd055d15a7" providerId="LiveId" clId="{5123A6BF-C0BA-4F57-882C-3CD41DE44EFE}" dt="2023-06-02T20:23:06.503" v="798" actId="1035"/>
          <ac:cxnSpMkLst>
            <pc:docMk/>
            <pc:sldMk cId="3554268896" sldId="336"/>
            <ac:cxnSpMk id="55" creationId="{2FB9893B-9A10-BC1D-E0D1-630DFC3F9AC6}"/>
          </ac:cxnSpMkLst>
        </pc:cxnChg>
        <pc:cxnChg chg="add del mod">
          <ac:chgData name="Jeff Thies" userId="8cc19ffd055d15a7" providerId="LiveId" clId="{5123A6BF-C0BA-4F57-882C-3CD41DE44EFE}" dt="2023-06-02T18:40:29.653" v="168" actId="478"/>
          <ac:cxnSpMkLst>
            <pc:docMk/>
            <pc:sldMk cId="3554268896" sldId="336"/>
            <ac:cxnSpMk id="58" creationId="{4127B651-CF67-AA71-4377-5474B37F9FDC}"/>
          </ac:cxnSpMkLst>
        </pc:cxnChg>
        <pc:cxnChg chg="add del mod">
          <ac:chgData name="Jeff Thies" userId="8cc19ffd055d15a7" providerId="LiveId" clId="{5123A6BF-C0BA-4F57-882C-3CD41DE44EFE}" dt="2023-06-02T18:40:52.369" v="172" actId="478"/>
          <ac:cxnSpMkLst>
            <pc:docMk/>
            <pc:sldMk cId="3554268896" sldId="336"/>
            <ac:cxnSpMk id="65" creationId="{6F9F2F90-4569-99E3-A912-CC52B5DB94E0}"/>
          </ac:cxnSpMkLst>
        </pc:cxnChg>
        <pc:cxnChg chg="add del mod">
          <ac:chgData name="Jeff Thies" userId="8cc19ffd055d15a7" providerId="LiveId" clId="{5123A6BF-C0BA-4F57-882C-3CD41DE44EFE}" dt="2023-06-02T18:41:54.188" v="181" actId="478"/>
          <ac:cxnSpMkLst>
            <pc:docMk/>
            <pc:sldMk cId="3554268896" sldId="336"/>
            <ac:cxnSpMk id="69" creationId="{65430932-A1CA-0275-49B1-2E54C329E061}"/>
          </ac:cxnSpMkLst>
        </pc:cxnChg>
        <pc:cxnChg chg="add mod">
          <ac:chgData name="Jeff Thies" userId="8cc19ffd055d15a7" providerId="LiveId" clId="{5123A6BF-C0BA-4F57-882C-3CD41DE44EFE}" dt="2023-06-02T20:23:06.503" v="798" actId="1035"/>
          <ac:cxnSpMkLst>
            <pc:docMk/>
            <pc:sldMk cId="3554268896" sldId="336"/>
            <ac:cxnSpMk id="77" creationId="{77FE1AC5-0F3F-8615-A4AA-DBA6495AE41A}"/>
          </ac:cxnSpMkLst>
        </pc:cxnChg>
        <pc:cxnChg chg="add mod">
          <ac:chgData name="Jeff Thies" userId="8cc19ffd055d15a7" providerId="LiveId" clId="{5123A6BF-C0BA-4F57-882C-3CD41DE44EFE}" dt="2023-06-02T20:22:44.956" v="760" actId="1035"/>
          <ac:cxnSpMkLst>
            <pc:docMk/>
            <pc:sldMk cId="3554268896" sldId="336"/>
            <ac:cxnSpMk id="82" creationId="{965F2806-3FF9-7689-3654-F8AB3B3443C5}"/>
          </ac:cxnSpMkLst>
        </pc:cxnChg>
        <pc:cxnChg chg="add mod">
          <ac:chgData name="Jeff Thies" userId="8cc19ffd055d15a7" providerId="LiveId" clId="{5123A6BF-C0BA-4F57-882C-3CD41DE44EFE}" dt="2023-06-02T20:22:44.956" v="760" actId="1035"/>
          <ac:cxnSpMkLst>
            <pc:docMk/>
            <pc:sldMk cId="3554268896" sldId="336"/>
            <ac:cxnSpMk id="85" creationId="{D3FEADAB-A393-96E5-35C6-AE6DA2CFDEC8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13" creationId="{0ED54AEF-85E1-FDD5-FF1C-41D6EBD80667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46" creationId="{3796A156-09FC-DC5D-6231-ABF09D22EC10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56" creationId="{B38DE399-E550-B08A-3B6F-98FFE04A3EC2}"/>
          </ac:cxnSpMkLst>
        </pc:cxnChg>
      </pc:sldChg>
      <pc:sldChg chg="del">
        <pc:chgData name="Jeff Thies" userId="8cc19ffd055d15a7" providerId="LiveId" clId="{5123A6BF-C0BA-4F57-882C-3CD41DE44EFE}" dt="2023-06-02T19:48:36.093" v="298" actId="47"/>
        <pc:sldMkLst>
          <pc:docMk/>
          <pc:sldMk cId="3336241532" sldId="337"/>
        </pc:sldMkLst>
      </pc:sldChg>
      <pc:sldChg chg="del">
        <pc:chgData name="Jeff Thies" userId="8cc19ffd055d15a7" providerId="LiveId" clId="{5123A6BF-C0BA-4F57-882C-3CD41DE44EFE}" dt="2023-06-13T01:40:00.115" v="4593" actId="2696"/>
        <pc:sldMkLst>
          <pc:docMk/>
          <pc:sldMk cId="3591439326" sldId="339"/>
        </pc:sldMkLst>
      </pc:sldChg>
      <pc:sldChg chg="modSp del mod">
        <pc:chgData name="Jeff Thies" userId="8cc19ffd055d15a7" providerId="LiveId" clId="{5123A6BF-C0BA-4F57-882C-3CD41DE44EFE}" dt="2023-06-02T18:45:27.785" v="186" actId="47"/>
        <pc:sldMkLst>
          <pc:docMk/>
          <pc:sldMk cId="2564185212" sldId="340"/>
        </pc:sldMkLst>
        <pc:spChg chg="mod">
          <ac:chgData name="Jeff Thies" userId="8cc19ffd055d15a7" providerId="LiveId" clId="{5123A6BF-C0BA-4F57-882C-3CD41DE44EFE}" dt="2023-06-02T18:19:43.298" v="60" actId="207"/>
          <ac:spMkLst>
            <pc:docMk/>
            <pc:sldMk cId="2564185212" sldId="340"/>
            <ac:spMk id="8" creationId="{21C54B85-8CC9-E908-867D-35D5EB56D4E8}"/>
          </ac:spMkLst>
        </pc:spChg>
      </pc:sldChg>
      <pc:sldChg chg="modSp del mod modNotesTx">
        <pc:chgData name="Jeff Thies" userId="8cc19ffd055d15a7" providerId="LiveId" clId="{5123A6BF-C0BA-4F57-882C-3CD41DE44EFE}" dt="2023-06-06T00:58:40.084" v="2574" actId="2696"/>
        <pc:sldMkLst>
          <pc:docMk/>
          <pc:sldMk cId="2923377928" sldId="340"/>
        </pc:sldMkLst>
        <pc:graphicFrameChg chg="mod modGraphic">
          <ac:chgData name="Jeff Thies" userId="8cc19ffd055d15a7" providerId="LiveId" clId="{5123A6BF-C0BA-4F57-882C-3CD41DE44EFE}" dt="2023-06-06T00:54:23.224" v="2500" actId="20577"/>
          <ac:graphicFrameMkLst>
            <pc:docMk/>
            <pc:sldMk cId="2923377928" sldId="34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18.306" v="4044" actId="47"/>
        <pc:sldMkLst>
          <pc:docMk/>
          <pc:sldMk cId="3473113887" sldId="341"/>
        </pc:sldMkLst>
        <pc:graphicFrameChg chg="modGraphic">
          <ac:chgData name="Jeff Thies" userId="8cc19ffd055d15a7" providerId="LiveId" clId="{5123A6BF-C0BA-4F57-882C-3CD41DE44EFE}" dt="2023-06-10T14:08:03.028" v="3900" actId="2165"/>
          <ac:graphicFrameMkLst>
            <pc:docMk/>
            <pc:sldMk cId="3473113887" sldId="341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49.091" v="4529" actId="20577"/>
        <pc:sldMkLst>
          <pc:docMk/>
          <pc:sldMk cId="4176115874" sldId="342"/>
        </pc:sldMkLst>
        <pc:graphicFrameChg chg="modGraphic">
          <ac:chgData name="Jeff Thies" userId="8cc19ffd055d15a7" providerId="LiveId" clId="{5123A6BF-C0BA-4F57-882C-3CD41DE44EFE}" dt="2023-06-12T18:58:49.091" v="4529" actId="20577"/>
          <ac:graphicFrameMkLst>
            <pc:docMk/>
            <pc:sldMk cId="4176115874" sldId="342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47.575" v="4527" actId="20577"/>
        <pc:sldMkLst>
          <pc:docMk/>
          <pc:sldMk cId="2976620650" sldId="343"/>
        </pc:sldMkLst>
        <pc:graphicFrameChg chg="modGraphic">
          <ac:chgData name="Jeff Thies" userId="8cc19ffd055d15a7" providerId="LiveId" clId="{5123A6BF-C0BA-4F57-882C-3CD41DE44EFE}" dt="2023-06-12T18:58:47.575" v="4527" actId="20577"/>
          <ac:graphicFrameMkLst>
            <pc:docMk/>
            <pc:sldMk cId="2976620650" sldId="343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37:20.861" v="1779" actId="20577"/>
        <pc:sldMkLst>
          <pc:docMk/>
          <pc:sldMk cId="831220705" sldId="344"/>
        </pc:sldMkLst>
        <pc:graphicFrameChg chg="modGraphic">
          <ac:chgData name="Jeff Thies" userId="8cc19ffd055d15a7" providerId="LiveId" clId="{5123A6BF-C0BA-4F57-882C-3CD41DE44EFE}" dt="2023-06-03T01:37:20.861" v="1779" actId="20577"/>
          <ac:graphicFrameMkLst>
            <pc:docMk/>
            <pc:sldMk cId="831220705" sldId="344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38:57.537" v="1846" actId="20577"/>
        <pc:sldMkLst>
          <pc:docMk/>
          <pc:sldMk cId="3508532000" sldId="345"/>
        </pc:sldMkLst>
        <pc:graphicFrameChg chg="modGraphic">
          <ac:chgData name="Jeff Thies" userId="8cc19ffd055d15a7" providerId="LiveId" clId="{5123A6BF-C0BA-4F57-882C-3CD41DE44EFE}" dt="2023-06-03T01:38:57.537" v="1846" actId="20577"/>
          <ac:graphicFrameMkLst>
            <pc:docMk/>
            <pc:sldMk cId="3508532000" sldId="345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41:27.574" v="1848" actId="2165"/>
        <pc:sldMkLst>
          <pc:docMk/>
          <pc:sldMk cId="2746875679" sldId="346"/>
        </pc:sldMkLst>
        <pc:graphicFrameChg chg="modGraphic">
          <ac:chgData name="Jeff Thies" userId="8cc19ffd055d15a7" providerId="LiveId" clId="{5123A6BF-C0BA-4F57-882C-3CD41DE44EFE}" dt="2023-06-03T01:41:27.574" v="1848" actId="2165"/>
          <ac:graphicFrameMkLst>
            <pc:docMk/>
            <pc:sldMk cId="2746875679" sldId="346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41:41.728" v="1849" actId="2165"/>
        <pc:sldMkLst>
          <pc:docMk/>
          <pc:sldMk cId="2202699298" sldId="347"/>
        </pc:sldMkLst>
        <pc:graphicFrameChg chg="modGraphic">
          <ac:chgData name="Jeff Thies" userId="8cc19ffd055d15a7" providerId="LiveId" clId="{5123A6BF-C0BA-4F57-882C-3CD41DE44EFE}" dt="2023-06-03T01:41:41.728" v="1849" actId="2165"/>
          <ac:graphicFrameMkLst>
            <pc:docMk/>
            <pc:sldMk cId="2202699298" sldId="347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9:00.937" v="4536" actId="20577"/>
        <pc:sldMkLst>
          <pc:docMk/>
          <pc:sldMk cId="327860281" sldId="348"/>
        </pc:sldMkLst>
        <pc:graphicFrameChg chg="modGraphic">
          <ac:chgData name="Jeff Thies" userId="8cc19ffd055d15a7" providerId="LiveId" clId="{5123A6BF-C0BA-4F57-882C-3CD41DE44EFE}" dt="2023-06-12T18:59:00.937" v="4536" actId="20577"/>
          <ac:graphicFrameMkLst>
            <pc:docMk/>
            <pc:sldMk cId="327860281" sldId="34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57.773" v="4534" actId="20577"/>
        <pc:sldMkLst>
          <pc:docMk/>
          <pc:sldMk cId="1325513168" sldId="349"/>
        </pc:sldMkLst>
        <pc:graphicFrameChg chg="modGraphic">
          <ac:chgData name="Jeff Thies" userId="8cc19ffd055d15a7" providerId="LiveId" clId="{5123A6BF-C0BA-4F57-882C-3CD41DE44EFE}" dt="2023-06-12T18:58:57.773" v="4534" actId="20577"/>
          <ac:graphicFrameMkLst>
            <pc:docMk/>
            <pc:sldMk cId="1325513168" sldId="349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51.919" v="4531" actId="20577"/>
        <pc:sldMkLst>
          <pc:docMk/>
          <pc:sldMk cId="1722760477" sldId="350"/>
        </pc:sldMkLst>
        <pc:graphicFrameChg chg="modGraphic">
          <ac:chgData name="Jeff Thies" userId="8cc19ffd055d15a7" providerId="LiveId" clId="{5123A6BF-C0BA-4F57-882C-3CD41DE44EFE}" dt="2023-06-12T18:58:51.919" v="4531" actId="20577"/>
          <ac:graphicFrameMkLst>
            <pc:docMk/>
            <pc:sldMk cId="1722760477" sldId="350"/>
            <ac:graphicFrameMk id="4" creationId="{68F5EEE4-F650-BACE-6A8C-F24596032B06}"/>
          </ac:graphicFrameMkLst>
        </pc:graphicFrameChg>
      </pc:sldChg>
      <pc:sldChg chg="addSp delSp modSp del mod">
        <pc:chgData name="Jeff Thies" userId="8cc19ffd055d15a7" providerId="LiveId" clId="{5123A6BF-C0BA-4F57-882C-3CD41DE44EFE}" dt="2023-06-21T19:04:22.650" v="9198" actId="2696"/>
        <pc:sldMkLst>
          <pc:docMk/>
          <pc:sldMk cId="4273207352" sldId="351"/>
        </pc:sldMkLst>
        <pc:spChg chg="add del mod">
          <ac:chgData name="Jeff Thies" userId="8cc19ffd055d15a7" providerId="LiveId" clId="{5123A6BF-C0BA-4F57-882C-3CD41DE44EFE}" dt="2023-06-16T20:25:32.961" v="6987" actId="478"/>
          <ac:spMkLst>
            <pc:docMk/>
            <pc:sldMk cId="4273207352" sldId="351"/>
            <ac:spMk id="2" creationId="{E0945211-3EC1-7D04-FEA0-7943EB695296}"/>
          </ac:spMkLst>
        </pc:spChg>
        <pc:spChg chg="add mod">
          <ac:chgData name="Jeff Thies" userId="8cc19ffd055d15a7" providerId="LiveId" clId="{5123A6BF-C0BA-4F57-882C-3CD41DE44EFE}" dt="2023-06-21T18:57:42.151" v="8890" actId="1035"/>
          <ac:spMkLst>
            <pc:docMk/>
            <pc:sldMk cId="4273207352" sldId="351"/>
            <ac:spMk id="3" creationId="{C3035DDF-6CA5-05B3-DEFD-D254B97AEE2C}"/>
          </ac:spMkLst>
        </pc:spChg>
        <pc:spChg chg="mod">
          <ac:chgData name="Jeff Thies" userId="8cc19ffd055d15a7" providerId="LiveId" clId="{5123A6BF-C0BA-4F57-882C-3CD41DE44EFE}" dt="2023-06-13T20:33:44.032" v="5237" actId="20577"/>
          <ac:spMkLst>
            <pc:docMk/>
            <pc:sldMk cId="4273207352" sldId="351"/>
            <ac:spMk id="4" creationId="{FD8BC7DD-77BA-887F-9FF0-FB5FB72E1C0A}"/>
          </ac:spMkLst>
        </pc:spChg>
        <pc:spChg chg="add del mod">
          <ac:chgData name="Jeff Thies" userId="8cc19ffd055d15a7" providerId="LiveId" clId="{5123A6BF-C0BA-4F57-882C-3CD41DE44EFE}" dt="2023-06-16T20:37:02.065" v="7047" actId="478"/>
          <ac:spMkLst>
            <pc:docMk/>
            <pc:sldMk cId="4273207352" sldId="351"/>
            <ac:spMk id="5" creationId="{4B4D5EB5-BFFB-590A-C917-944D902AC6E9}"/>
          </ac:spMkLst>
        </pc:spChg>
        <pc:spChg chg="mod">
          <ac:chgData name="Jeff Thies" userId="8cc19ffd055d15a7" providerId="LiveId" clId="{5123A6BF-C0BA-4F57-882C-3CD41DE44EFE}" dt="2023-06-16T21:26:57.471" v="7612" actId="1076"/>
          <ac:spMkLst>
            <pc:docMk/>
            <pc:sldMk cId="4273207352" sldId="351"/>
            <ac:spMk id="7" creationId="{29C4C362-C1D4-6E5E-AFB5-00E23C19F892}"/>
          </ac:spMkLst>
        </pc:spChg>
        <pc:spChg chg="add del mod">
          <ac:chgData name="Jeff Thies" userId="8cc19ffd055d15a7" providerId="LiveId" clId="{5123A6BF-C0BA-4F57-882C-3CD41DE44EFE}" dt="2023-06-21T19:03:07.731" v="9197" actId="113"/>
          <ac:spMkLst>
            <pc:docMk/>
            <pc:sldMk cId="4273207352" sldId="351"/>
            <ac:spMk id="12" creationId="{488BDD81-C9FC-EB58-E623-EDA6E603B8D6}"/>
          </ac:spMkLst>
        </pc:spChg>
        <pc:spChg chg="del">
          <ac:chgData name="Jeff Thies" userId="8cc19ffd055d15a7" providerId="LiveId" clId="{5123A6BF-C0BA-4F57-882C-3CD41DE44EFE}" dt="2023-06-16T20:10:17.004" v="6572" actId="478"/>
          <ac:spMkLst>
            <pc:docMk/>
            <pc:sldMk cId="4273207352" sldId="351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20:10:21.045" v="6573" actId="478"/>
          <ac:spMkLst>
            <pc:docMk/>
            <pc:sldMk cId="4273207352" sldId="351"/>
            <ac:spMk id="15" creationId="{C1B8E95A-2E35-EB7C-BDFB-AE6051D56572}"/>
          </ac:spMkLst>
        </pc:spChg>
        <pc:spChg chg="del mod">
          <ac:chgData name="Jeff Thies" userId="8cc19ffd055d15a7" providerId="LiveId" clId="{5123A6BF-C0BA-4F57-882C-3CD41DE44EFE}" dt="2023-06-16T20:10:26.477" v="6575" actId="478"/>
          <ac:spMkLst>
            <pc:docMk/>
            <pc:sldMk cId="4273207352" sldId="351"/>
            <ac:spMk id="16" creationId="{0584CB91-E866-CBEB-A8FD-7986EE3220D2}"/>
          </ac:spMkLst>
        </pc:spChg>
        <pc:graphicFrameChg chg="add del">
          <ac:chgData name="Jeff Thies" userId="8cc19ffd055d15a7" providerId="LiveId" clId="{5123A6BF-C0BA-4F57-882C-3CD41DE44EFE}" dt="2023-06-16T21:08:22.587" v="7451" actId="26606"/>
          <ac:graphicFrameMkLst>
            <pc:docMk/>
            <pc:sldMk cId="4273207352" sldId="351"/>
            <ac:graphicFrameMk id="20" creationId="{ED3E0780-F8E5-49D7-803D-186BC7C5DA6B}"/>
          </ac:graphicFrameMkLst>
        </pc:graphicFrameChg>
        <pc:picChg chg="del">
          <ac:chgData name="Jeff Thies" userId="8cc19ffd055d15a7" providerId="LiveId" clId="{5123A6BF-C0BA-4F57-882C-3CD41DE44EFE}" dt="2023-06-16T20:10:28.377" v="6576" actId="478"/>
          <ac:picMkLst>
            <pc:docMk/>
            <pc:sldMk cId="4273207352" sldId="351"/>
            <ac:picMk id="9" creationId="{9BECE5B6-E88A-C69B-E2F7-A18D8792059B}"/>
          </ac:picMkLst>
        </pc:picChg>
        <pc:picChg chg="add del mod">
          <ac:chgData name="Jeff Thies" userId="8cc19ffd055d15a7" providerId="LiveId" clId="{5123A6BF-C0BA-4F57-882C-3CD41DE44EFE}" dt="2023-06-16T20:36:57.428" v="7046" actId="478"/>
          <ac:picMkLst>
            <pc:docMk/>
            <pc:sldMk cId="4273207352" sldId="351"/>
            <ac:picMk id="10" creationId="{8A772421-D551-4DE4-868A-5883032A12DA}"/>
          </ac:picMkLst>
        </pc:picChg>
        <pc:picChg chg="del">
          <ac:chgData name="Jeff Thies" userId="8cc19ffd055d15a7" providerId="LiveId" clId="{5123A6BF-C0BA-4F57-882C-3CD41DE44EFE}" dt="2023-06-16T20:10:35.722" v="6577" actId="478"/>
          <ac:picMkLst>
            <pc:docMk/>
            <pc:sldMk cId="4273207352" sldId="351"/>
            <ac:picMk id="11" creationId="{1C9F525A-AD71-97C5-8B66-769E2E2D2D0C}"/>
          </ac:picMkLst>
        </pc:picChg>
        <pc:picChg chg="del">
          <ac:chgData name="Jeff Thies" userId="8cc19ffd055d15a7" providerId="LiveId" clId="{5123A6BF-C0BA-4F57-882C-3CD41DE44EFE}" dt="2023-06-16T20:10:38.210" v="6578" actId="478"/>
          <ac:picMkLst>
            <pc:docMk/>
            <pc:sldMk cId="4273207352" sldId="351"/>
            <ac:picMk id="13" creationId="{EEA8D4B2-CE4E-6974-22BE-229957D2A972}"/>
          </ac:picMkLst>
        </pc:picChg>
        <pc:picChg chg="add del mod">
          <ac:chgData name="Jeff Thies" userId="8cc19ffd055d15a7" providerId="LiveId" clId="{5123A6BF-C0BA-4F57-882C-3CD41DE44EFE}" dt="2023-06-16T21:09:20.074" v="7455" actId="478"/>
          <ac:picMkLst>
            <pc:docMk/>
            <pc:sldMk cId="4273207352" sldId="351"/>
            <ac:picMk id="18" creationId="{98913308-ECAD-5EF6-A151-8698532BF847}"/>
          </ac:picMkLst>
        </pc:picChg>
        <pc:picChg chg="add del mod">
          <ac:chgData name="Jeff Thies" userId="8cc19ffd055d15a7" providerId="LiveId" clId="{5123A6BF-C0BA-4F57-882C-3CD41DE44EFE}" dt="2023-06-21T18:59:05.233" v="8917" actId="478"/>
          <ac:picMkLst>
            <pc:docMk/>
            <pc:sldMk cId="4273207352" sldId="351"/>
            <ac:picMk id="21" creationId="{8C4F3EA5-3D8D-AD20-CBF0-E6109F3B0E27}"/>
          </ac:picMkLst>
        </pc:picChg>
        <pc:picChg chg="add del mod">
          <ac:chgData name="Jeff Thies" userId="8cc19ffd055d15a7" providerId="LiveId" clId="{5123A6BF-C0BA-4F57-882C-3CD41DE44EFE}" dt="2023-06-16T21:20:12.730" v="7555" actId="478"/>
          <ac:picMkLst>
            <pc:docMk/>
            <pc:sldMk cId="4273207352" sldId="351"/>
            <ac:picMk id="23" creationId="{2E888C6E-B60D-7462-53C1-A6575978F9C1}"/>
          </ac:picMkLst>
        </pc:picChg>
        <pc:picChg chg="add del mod">
          <ac:chgData name="Jeff Thies" userId="8cc19ffd055d15a7" providerId="LiveId" clId="{5123A6BF-C0BA-4F57-882C-3CD41DE44EFE}" dt="2023-06-21T18:59:07.955" v="8918" actId="478"/>
          <ac:picMkLst>
            <pc:docMk/>
            <pc:sldMk cId="4273207352" sldId="351"/>
            <ac:picMk id="25" creationId="{3E3DB756-85EC-E05C-F7FC-18A6DD858E15}"/>
          </ac:picMkLst>
        </pc:picChg>
      </pc:sldChg>
      <pc:sldChg chg="del">
        <pc:chgData name="Jeff Thies" userId="8cc19ffd055d15a7" providerId="LiveId" clId="{5123A6BF-C0BA-4F57-882C-3CD41DE44EFE}" dt="2023-06-13T20:32:57.413" v="5161" actId="47"/>
        <pc:sldMkLst>
          <pc:docMk/>
          <pc:sldMk cId="4136827755" sldId="352"/>
        </pc:sldMkLst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3676824939" sldId="353"/>
        </pc:sldMkLst>
        <pc:graphicFrameChg chg="modGraphic">
          <ac:chgData name="Jeff Thies" userId="8cc19ffd055d15a7" providerId="LiveId" clId="{5123A6BF-C0BA-4F57-882C-3CD41DE44EFE}" dt="2023-06-10T14:18:34.754" v="4053" actId="2165"/>
          <ac:graphicFrameMkLst>
            <pc:docMk/>
            <pc:sldMk cId="3676824939" sldId="35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442647879" sldId="354"/>
        </pc:sldMkLst>
        <pc:graphicFrameChg chg="modGraphic">
          <ac:chgData name="Jeff Thies" userId="8cc19ffd055d15a7" providerId="LiveId" clId="{5123A6BF-C0BA-4F57-882C-3CD41DE44EFE}" dt="2023-06-06T00:59:50.447" v="2576" actId="2164"/>
          <ac:graphicFrameMkLst>
            <pc:docMk/>
            <pc:sldMk cId="2442647879" sldId="354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48:40.057" v="6234" actId="20577"/>
        <pc:sldMkLst>
          <pc:docMk/>
          <pc:sldMk cId="2655920105" sldId="354"/>
        </pc:sldMkLst>
        <pc:graphicFrameChg chg="modGraphic">
          <ac:chgData name="Jeff Thies" userId="8cc19ffd055d15a7" providerId="LiveId" clId="{5123A6BF-C0BA-4F57-882C-3CD41DE44EFE}" dt="2023-06-16T18:48:40.057" v="6234" actId="20577"/>
          <ac:graphicFrameMkLst>
            <pc:docMk/>
            <pc:sldMk cId="2655920105" sldId="354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06T01:04:04.559" v="2586" actId="2696"/>
        <pc:sldMkLst>
          <pc:docMk/>
          <pc:sldMk cId="2240946323" sldId="355"/>
        </pc:sldMkLst>
        <pc:graphicFrameChg chg="modGraphic">
          <ac:chgData name="Jeff Thies" userId="8cc19ffd055d15a7" providerId="LiveId" clId="{5123A6BF-C0BA-4F57-882C-3CD41DE44EFE}" dt="2023-06-06T01:03:16.336" v="2584" actId="21"/>
          <ac:graphicFrameMkLst>
            <pc:docMk/>
            <pc:sldMk cId="2240946323" sldId="355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3567402720" sldId="356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1782091205" sldId="357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4060276839" sldId="358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3476342083" sldId="359"/>
        </pc:sldMkLst>
      </pc:sldChg>
      <pc:sldChg chg="modSp mod">
        <pc:chgData name="Jeff Thies" userId="8cc19ffd055d15a7" providerId="LiveId" clId="{5123A6BF-C0BA-4F57-882C-3CD41DE44EFE}" dt="2023-06-16T18:51:29.605" v="6272" actId="20577"/>
        <pc:sldMkLst>
          <pc:docMk/>
          <pc:sldMk cId="628568612" sldId="360"/>
        </pc:sldMkLst>
        <pc:graphicFrameChg chg="mod modGraphic">
          <ac:chgData name="Jeff Thies" userId="8cc19ffd055d15a7" providerId="LiveId" clId="{5123A6BF-C0BA-4F57-882C-3CD41DE44EFE}" dt="2023-06-16T18:51:29.605" v="6272" actId="20577"/>
          <ac:graphicFrameMkLst>
            <pc:docMk/>
            <pc:sldMk cId="628568612" sldId="36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808033086" sldId="360"/>
        </pc:sldMkLst>
        <pc:graphicFrameChg chg="mod modGraphic">
          <ac:chgData name="Jeff Thies" userId="8cc19ffd055d15a7" providerId="LiveId" clId="{5123A6BF-C0BA-4F57-882C-3CD41DE44EFE}" dt="2023-06-06T01:01:05.807" v="2579"/>
          <ac:graphicFrameMkLst>
            <pc:docMk/>
            <pc:sldMk cId="2808033086" sldId="36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638838236" sldId="361"/>
        </pc:sldMkLst>
        <pc:graphicFrameChg chg="mod modGraphic">
          <ac:chgData name="Jeff Thies" userId="8cc19ffd055d15a7" providerId="LiveId" clId="{5123A6BF-C0BA-4F57-882C-3CD41DE44EFE}" dt="2023-06-06T01:02:00.349" v="2581"/>
          <ac:graphicFrameMkLst>
            <pc:docMk/>
            <pc:sldMk cId="638838236" sldId="361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54:01.859" v="6348" actId="20577"/>
        <pc:sldMkLst>
          <pc:docMk/>
          <pc:sldMk cId="999969023" sldId="361"/>
        </pc:sldMkLst>
        <pc:graphicFrameChg chg="mod modGraphic">
          <ac:chgData name="Jeff Thies" userId="8cc19ffd055d15a7" providerId="LiveId" clId="{5123A6BF-C0BA-4F57-882C-3CD41DE44EFE}" dt="2023-06-16T18:54:01.859" v="6348" actId="20577"/>
          <ac:graphicFrameMkLst>
            <pc:docMk/>
            <pc:sldMk cId="999969023" sldId="361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804396330" sldId="362"/>
        </pc:sldMkLst>
        <pc:graphicFrameChg chg="mod modGraphic">
          <ac:chgData name="Jeff Thies" userId="8cc19ffd055d15a7" providerId="LiveId" clId="{5123A6BF-C0BA-4F57-882C-3CD41DE44EFE}" dt="2023-06-10T14:19:07.052" v="4054" actId="2165"/>
          <ac:graphicFrameMkLst>
            <pc:docMk/>
            <pc:sldMk cId="804396330" sldId="362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54:25.797" v="6349"/>
        <pc:sldMkLst>
          <pc:docMk/>
          <pc:sldMk cId="3002593362" sldId="362"/>
        </pc:sldMkLst>
        <pc:graphicFrameChg chg="mod modGraphic">
          <ac:chgData name="Jeff Thies" userId="8cc19ffd055d15a7" providerId="LiveId" clId="{5123A6BF-C0BA-4F57-882C-3CD41DE44EFE}" dt="2023-06-16T18:54:25.797" v="6349"/>
          <ac:graphicFrameMkLst>
            <pc:docMk/>
            <pc:sldMk cId="3002593362" sldId="362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6T19:31:42.693" v="6352" actId="2696"/>
        <pc:sldMkLst>
          <pc:docMk/>
          <pc:sldMk cId="1916858606" sldId="363"/>
        </pc:sldMkLst>
        <pc:graphicFrameChg chg="mod modGraphic">
          <ac:chgData name="Jeff Thies" userId="8cc19ffd055d15a7" providerId="LiveId" clId="{5123A6BF-C0BA-4F57-882C-3CD41DE44EFE}" dt="2023-06-16T18:54:40.980" v="6351"/>
          <ac:graphicFrameMkLst>
            <pc:docMk/>
            <pc:sldMk cId="1916858606" sldId="36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718426167" sldId="363"/>
        </pc:sldMkLst>
        <pc:graphicFrameChg chg="modGraphic">
          <ac:chgData name="Jeff Thies" userId="8cc19ffd055d15a7" providerId="LiveId" clId="{5123A6BF-C0BA-4F57-882C-3CD41DE44EFE}" dt="2023-06-06T01:11:32.963" v="2848" actId="20577"/>
          <ac:graphicFrameMkLst>
            <pc:docMk/>
            <pc:sldMk cId="2718426167" sldId="36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18.306" v="4044" actId="47"/>
        <pc:sldMkLst>
          <pc:docMk/>
          <pc:sldMk cId="3202535927" sldId="364"/>
        </pc:sldMkLst>
        <pc:graphicFrameChg chg="modGraphic">
          <ac:chgData name="Jeff Thies" userId="8cc19ffd055d15a7" providerId="LiveId" clId="{5123A6BF-C0BA-4F57-882C-3CD41DE44EFE}" dt="2023-06-10T14:10:08.903" v="3952" actId="20577"/>
          <ac:graphicFrameMkLst>
            <pc:docMk/>
            <pc:sldMk cId="3202535927" sldId="364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26.037" v="4045" actId="47"/>
        <pc:sldMkLst>
          <pc:docMk/>
          <pc:sldMk cId="1851871970" sldId="365"/>
        </pc:sldMkLst>
        <pc:graphicFrameChg chg="modGraphic">
          <ac:chgData name="Jeff Thies" userId="8cc19ffd055d15a7" providerId="LiveId" clId="{5123A6BF-C0BA-4F57-882C-3CD41DE44EFE}" dt="2023-06-10T14:08:48.585" v="3902" actId="2165"/>
          <ac:graphicFrameMkLst>
            <pc:docMk/>
            <pc:sldMk cId="1851871970" sldId="365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4194453517" sldId="366"/>
        </pc:sldMkLst>
        <pc:graphicFrameChg chg="modGraphic">
          <ac:chgData name="Jeff Thies" userId="8cc19ffd055d15a7" providerId="LiveId" clId="{5123A6BF-C0BA-4F57-882C-3CD41DE44EFE}" dt="2023-06-10T14:17:33.549" v="4052" actId="2165"/>
          <ac:graphicFrameMkLst>
            <pc:docMk/>
            <pc:sldMk cId="4194453517" sldId="366"/>
            <ac:graphicFrameMk id="4" creationId="{68F5EEE4-F650-BACE-6A8C-F24596032B06}"/>
          </ac:graphicFrameMkLst>
        </pc:graphicFrameChg>
      </pc:sldChg>
      <pc:sldChg chg="modSp">
        <pc:chgData name="Jeff Thies" userId="8cc19ffd055d15a7" providerId="LiveId" clId="{5123A6BF-C0BA-4F57-882C-3CD41DE44EFE}" dt="2023-06-16T19:46:19.809" v="6452"/>
        <pc:sldMkLst>
          <pc:docMk/>
          <pc:sldMk cId="755717545" sldId="367"/>
        </pc:sldMkLst>
        <pc:graphicFrameChg chg="mod">
          <ac:chgData name="Jeff Thies" userId="8cc19ffd055d15a7" providerId="LiveId" clId="{5123A6BF-C0BA-4F57-882C-3CD41DE44EFE}" dt="2023-06-16T19:46:19.809" v="6452"/>
          <ac:graphicFrameMkLst>
            <pc:docMk/>
            <pc:sldMk cId="755717545" sldId="36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2768275405" sldId="367"/>
        </pc:sldMkLst>
        <pc:graphicFrameChg chg="modGraphic">
          <ac:chgData name="Jeff Thies" userId="8cc19ffd055d15a7" providerId="LiveId" clId="{5123A6BF-C0BA-4F57-882C-3CD41DE44EFE}" dt="2023-06-10T14:16:36.942" v="4051" actId="2165"/>
          <ac:graphicFrameMkLst>
            <pc:docMk/>
            <pc:sldMk cId="2768275405" sldId="36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1031021790" sldId="368"/>
        </pc:sldMkLst>
        <pc:graphicFrameChg chg="modGraphic">
          <ac:chgData name="Jeff Thies" userId="8cc19ffd055d15a7" providerId="LiveId" clId="{5123A6BF-C0BA-4F57-882C-3CD41DE44EFE}" dt="2023-06-10T14:15:01.881" v="4048" actId="2165"/>
          <ac:graphicFrameMkLst>
            <pc:docMk/>
            <pc:sldMk cId="1031021790" sldId="36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23:35:48.999" v="8870" actId="20577"/>
        <pc:sldMkLst>
          <pc:docMk/>
          <pc:sldMk cId="4265623856" sldId="368"/>
        </pc:sldMkLst>
        <pc:graphicFrameChg chg="mod modGraphic">
          <ac:chgData name="Jeff Thies" userId="8cc19ffd055d15a7" providerId="LiveId" clId="{5123A6BF-C0BA-4F57-882C-3CD41DE44EFE}" dt="2023-06-16T23:35:48.999" v="8870" actId="20577"/>
          <ac:graphicFrameMkLst>
            <pc:docMk/>
            <pc:sldMk cId="4265623856" sldId="368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0T14:15:09.294" v="4049" actId="2696"/>
        <pc:sldMkLst>
          <pc:docMk/>
          <pc:sldMk cId="2076069948" sldId="369"/>
        </pc:sldMkLst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2741545757" sldId="369"/>
        </pc:sldMkLst>
      </pc:sldChg>
      <pc:sldChg chg="modSp mod">
        <pc:chgData name="Jeff Thies" userId="8cc19ffd055d15a7" providerId="LiveId" clId="{5123A6BF-C0BA-4F57-882C-3CD41DE44EFE}" dt="2023-06-16T19:45:35.428" v="6451" actId="20577"/>
        <pc:sldMkLst>
          <pc:docMk/>
          <pc:sldMk cId="3653312625" sldId="369"/>
        </pc:sldMkLst>
        <pc:graphicFrameChg chg="modGraphic">
          <ac:chgData name="Jeff Thies" userId="8cc19ffd055d15a7" providerId="LiveId" clId="{5123A6BF-C0BA-4F57-882C-3CD41DE44EFE}" dt="2023-06-16T19:45:35.428" v="6451" actId="20577"/>
          <ac:graphicFrameMkLst>
            <pc:docMk/>
            <pc:sldMk cId="3653312625" sldId="369"/>
            <ac:graphicFrameMk id="4" creationId="{68F5EEE4-F650-BACE-6A8C-F24596032B06}"/>
          </ac:graphicFrameMkLst>
        </pc:graphicFrameChg>
      </pc:sldChg>
      <pc:sldChg chg="modSp">
        <pc:chgData name="Jeff Thies" userId="8cc19ffd055d15a7" providerId="LiveId" clId="{5123A6BF-C0BA-4F57-882C-3CD41DE44EFE}" dt="2023-06-16T19:46:31.740" v="6453"/>
        <pc:sldMkLst>
          <pc:docMk/>
          <pc:sldMk cId="2967447950" sldId="370"/>
        </pc:sldMkLst>
        <pc:graphicFrameChg chg="mod">
          <ac:chgData name="Jeff Thies" userId="8cc19ffd055d15a7" providerId="LiveId" clId="{5123A6BF-C0BA-4F57-882C-3CD41DE44EFE}" dt="2023-06-16T19:46:31.740" v="6453"/>
          <ac:graphicFrameMkLst>
            <pc:docMk/>
            <pc:sldMk cId="2967447950" sldId="370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3274282071" sldId="370"/>
        </pc:sldMkLst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517836652" sldId="371"/>
        </pc:sldMkLst>
      </pc:sldChg>
      <pc:sldChg chg="modSp mod">
        <pc:chgData name="Jeff Thies" userId="8cc19ffd055d15a7" providerId="LiveId" clId="{5123A6BF-C0BA-4F57-882C-3CD41DE44EFE}" dt="2023-06-16T18:49:09.993" v="6235"/>
        <pc:sldMkLst>
          <pc:docMk/>
          <pc:sldMk cId="2713223868" sldId="372"/>
        </pc:sldMkLst>
        <pc:graphicFrameChg chg="mod modGraphic">
          <ac:chgData name="Jeff Thies" userId="8cc19ffd055d15a7" providerId="LiveId" clId="{5123A6BF-C0BA-4F57-882C-3CD41DE44EFE}" dt="2023-06-16T18:49:09.993" v="6235"/>
          <ac:graphicFrameMkLst>
            <pc:docMk/>
            <pc:sldMk cId="2713223868" sldId="372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3T20:26:59.392" v="4977" actId="2696"/>
        <pc:sldMkLst>
          <pc:docMk/>
          <pc:sldMk cId="4213379477" sldId="372"/>
        </pc:sldMkLst>
      </pc:sldChg>
      <pc:sldChg chg="del">
        <pc:chgData name="Jeff Thies" userId="8cc19ffd055d15a7" providerId="LiveId" clId="{5123A6BF-C0BA-4F57-882C-3CD41DE44EFE}" dt="2023-06-13T20:26:59.392" v="4977" actId="2696"/>
        <pc:sldMkLst>
          <pc:docMk/>
          <pc:sldMk cId="3186145991" sldId="373"/>
        </pc:sldMkLst>
      </pc:sldChg>
      <pc:sldChg chg="modSp mod">
        <pc:chgData name="Jeff Thies" userId="8cc19ffd055d15a7" providerId="LiveId" clId="{5123A6BF-C0BA-4F57-882C-3CD41DE44EFE}" dt="2023-06-16T18:54:33.629" v="6350"/>
        <pc:sldMkLst>
          <pc:docMk/>
          <pc:sldMk cId="4090375288" sldId="373"/>
        </pc:sldMkLst>
        <pc:graphicFrameChg chg="mod modGraphic">
          <ac:chgData name="Jeff Thies" userId="8cc19ffd055d15a7" providerId="LiveId" clId="{5123A6BF-C0BA-4F57-882C-3CD41DE44EFE}" dt="2023-06-16T18:54:33.629" v="6350"/>
          <ac:graphicFrameMkLst>
            <pc:docMk/>
            <pc:sldMk cId="4090375288" sldId="373"/>
            <ac:graphicFrameMk id="4" creationId="{68F5EEE4-F650-BACE-6A8C-F24596032B06}"/>
          </ac:graphicFrameMkLst>
        </pc:graphicFrameChg>
      </pc:sldChg>
      <pc:sldChg chg="addSp delSp modSp del mod modNotesTx">
        <pc:chgData name="Jeff Thies" userId="8cc19ffd055d15a7" providerId="LiveId" clId="{5123A6BF-C0BA-4F57-882C-3CD41DE44EFE}" dt="2023-06-13T20:18:06.788" v="4898" actId="47"/>
        <pc:sldMkLst>
          <pc:docMk/>
          <pc:sldMk cId="2323965650" sldId="374"/>
        </pc:sldMkLst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11T22:31:58.733" v="4056" actId="478"/>
          <ac:spMkLst>
            <pc:docMk/>
            <pc:sldMk cId="2323965650" sldId="374"/>
            <ac:spMk id="80" creationId="{954CB902-5446-1400-587D-932627826FD3}"/>
          </ac:spMkLst>
        </pc:spChg>
        <pc:spChg chg="del">
          <ac:chgData name="Jeff Thies" userId="8cc19ffd055d15a7" providerId="LiveId" clId="{5123A6BF-C0BA-4F57-882C-3CD41DE44EFE}" dt="2023-06-11T22:31:55.484" v="4055" actId="478"/>
          <ac:spMkLst>
            <pc:docMk/>
            <pc:sldMk cId="2323965650" sldId="374"/>
            <ac:spMk id="81" creationId="{E7A78AD1-98F4-73F2-92B4-6DF362269C49}"/>
          </ac:spMkLst>
        </pc:spChg>
        <pc:spChg chg="del">
          <ac:chgData name="Jeff Thies" userId="8cc19ffd055d15a7" providerId="LiveId" clId="{5123A6BF-C0BA-4F57-882C-3CD41DE44EFE}" dt="2023-06-11T22:32:19.348" v="4063" actId="478"/>
          <ac:spMkLst>
            <pc:docMk/>
            <pc:sldMk cId="2323965650" sldId="374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11T22:32:14.446" v="4062" actId="478"/>
          <ac:spMkLst>
            <pc:docMk/>
            <pc:sldMk cId="2323965650" sldId="374"/>
            <ac:spMk id="94" creationId="{4FDB0F05-03A4-E1FC-9950-DDB6D4E9167C}"/>
          </ac:spMkLst>
        </pc:spChg>
        <pc:spChg chg="del mod">
          <ac:chgData name="Jeff Thies" userId="8cc19ffd055d15a7" providerId="LiveId" clId="{5123A6BF-C0BA-4F57-882C-3CD41DE44EFE}" dt="2023-06-11T22:32:01.697" v="4058" actId="478"/>
          <ac:spMkLst>
            <pc:docMk/>
            <pc:sldMk cId="2323965650" sldId="374"/>
            <ac:spMk id="112" creationId="{22538771-C8DE-A837-C50B-7E49768AA669}"/>
          </ac:spMkLst>
        </pc:spChg>
        <pc:spChg chg="del">
          <ac:chgData name="Jeff Thies" userId="8cc19ffd055d15a7" providerId="LiveId" clId="{5123A6BF-C0BA-4F57-882C-3CD41DE44EFE}" dt="2023-06-11T22:32:46.488" v="4069" actId="478"/>
          <ac:spMkLst>
            <pc:docMk/>
            <pc:sldMk cId="2323965650" sldId="374"/>
            <ac:spMk id="132" creationId="{95B5F26A-6D34-B5A1-3138-D6F3C36DAB8E}"/>
          </ac:spMkLst>
        </pc:spChg>
        <pc:spChg chg="del">
          <ac:chgData name="Jeff Thies" userId="8cc19ffd055d15a7" providerId="LiveId" clId="{5123A6BF-C0BA-4F57-882C-3CD41DE44EFE}" dt="2023-06-11T22:32:42.296" v="4068" actId="478"/>
          <ac:spMkLst>
            <pc:docMk/>
            <pc:sldMk cId="2323965650" sldId="374"/>
            <ac:spMk id="149" creationId="{426EF5BF-F61F-EB31-D58A-52BA627F528A}"/>
          </ac:spMkLst>
        </pc:spChg>
        <pc:spChg chg="del">
          <ac:chgData name="Jeff Thies" userId="8cc19ffd055d15a7" providerId="LiveId" clId="{5123A6BF-C0BA-4F57-882C-3CD41DE44EFE}" dt="2023-06-11T22:32:04.911" v="4059" actId="478"/>
          <ac:spMkLst>
            <pc:docMk/>
            <pc:sldMk cId="2323965650" sldId="374"/>
            <ac:spMk id="155" creationId="{18317477-B965-9D0C-D6D1-8E1E51AE7D19}"/>
          </ac:spMkLst>
        </pc:spChg>
        <pc:picChg chg="add del mod">
          <ac:chgData name="Jeff Thies" userId="8cc19ffd055d15a7" providerId="LiveId" clId="{5123A6BF-C0BA-4F57-882C-3CD41DE44EFE}" dt="2023-06-13T01:35:35.903" v="4569" actId="478"/>
          <ac:picMkLst>
            <pc:docMk/>
            <pc:sldMk cId="2323965650" sldId="374"/>
            <ac:picMk id="7" creationId="{0CBDE45C-E9E1-E6DC-637F-0FD11D9889B4}"/>
          </ac:picMkLst>
        </pc:picChg>
        <pc:picChg chg="add del mod">
          <ac:chgData name="Jeff Thies" userId="8cc19ffd055d15a7" providerId="LiveId" clId="{5123A6BF-C0BA-4F57-882C-3CD41DE44EFE}" dt="2023-06-13T01:35:41.857" v="4571" actId="478"/>
          <ac:picMkLst>
            <pc:docMk/>
            <pc:sldMk cId="2323965650" sldId="374"/>
            <ac:picMk id="10" creationId="{4421B807-BC10-5A81-4DF1-774F8F07924B}"/>
          </ac:picMkLst>
        </pc:picChg>
        <pc:picChg chg="add del mod">
          <ac:chgData name="Jeff Thies" userId="8cc19ffd055d15a7" providerId="LiveId" clId="{5123A6BF-C0BA-4F57-882C-3CD41DE44EFE}" dt="2023-06-13T01:35:38.904" v="4570" actId="478"/>
          <ac:picMkLst>
            <pc:docMk/>
            <pc:sldMk cId="2323965650" sldId="374"/>
            <ac:picMk id="12" creationId="{B843D5B6-9DB3-ADE7-C4EF-03BF294EF100}"/>
          </ac:picMkLst>
        </pc:picChg>
        <pc:cxnChg chg="mod">
          <ac:chgData name="Jeff Thies" userId="8cc19ffd055d15a7" providerId="LiveId" clId="{5123A6BF-C0BA-4F57-882C-3CD41DE44EFE}" dt="2023-06-13T00:56:04.478" v="4568" actId="1035"/>
          <ac:cxnSpMkLst>
            <pc:docMk/>
            <pc:sldMk cId="2323965650" sldId="374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00:56:04.478" v="4568" actId="1035"/>
          <ac:cxnSpMkLst>
            <pc:docMk/>
            <pc:sldMk cId="2323965650" sldId="374"/>
            <ac:cxnSpMk id="55" creationId="{2FB9893B-9A10-BC1D-E0D1-630DFC3F9AC6}"/>
          </ac:cxnSpMkLst>
        </pc:cxnChg>
        <pc:cxnChg chg="del mod">
          <ac:chgData name="Jeff Thies" userId="8cc19ffd055d15a7" providerId="LiveId" clId="{5123A6BF-C0BA-4F57-882C-3CD41DE44EFE}" dt="2023-06-11T22:32:49.453" v="4070" actId="478"/>
          <ac:cxnSpMkLst>
            <pc:docMk/>
            <pc:sldMk cId="2323965650" sldId="374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11T22:32:24.696" v="4066" actId="478"/>
          <ac:cxnSpMkLst>
            <pc:docMk/>
            <pc:sldMk cId="2323965650" sldId="374"/>
            <ac:cxnSpMk id="82" creationId="{965F2806-3FF9-7689-3654-F8AB3B3443C5}"/>
          </ac:cxnSpMkLst>
        </pc:cxnChg>
        <pc:cxnChg chg="del mod">
          <ac:chgData name="Jeff Thies" userId="8cc19ffd055d15a7" providerId="LiveId" clId="{5123A6BF-C0BA-4F57-882C-3CD41DE44EFE}" dt="2023-06-11T22:32:21.912" v="4064" actId="478"/>
          <ac:cxnSpMkLst>
            <pc:docMk/>
            <pc:sldMk cId="2323965650" sldId="374"/>
            <ac:cxnSpMk id="85" creationId="{D3FEADAB-A393-96E5-35C6-AE6DA2CFDEC8}"/>
          </ac:cxnSpMkLst>
        </pc:cxnChg>
        <pc:cxnChg chg="del mod">
          <ac:chgData name="Jeff Thies" userId="8cc19ffd055d15a7" providerId="LiveId" clId="{5123A6BF-C0BA-4F57-882C-3CD41DE44EFE}" dt="2023-06-11T22:32:07.919" v="4060" actId="478"/>
          <ac:cxnSpMkLst>
            <pc:docMk/>
            <pc:sldMk cId="2323965650" sldId="374"/>
            <ac:cxnSpMk id="113" creationId="{0ED54AEF-85E1-FDD5-FF1C-41D6EBD80667}"/>
          </ac:cxnSpMkLst>
        </pc:cxnChg>
        <pc:cxnChg chg="del mod">
          <ac:chgData name="Jeff Thies" userId="8cc19ffd055d15a7" providerId="LiveId" clId="{5123A6BF-C0BA-4F57-882C-3CD41DE44EFE}" dt="2023-06-11T22:32:38.104" v="4067" actId="478"/>
          <ac:cxnSpMkLst>
            <pc:docMk/>
            <pc:sldMk cId="2323965650" sldId="374"/>
            <ac:cxnSpMk id="146" creationId="{3796A156-09FC-DC5D-6231-ABF09D22EC10}"/>
          </ac:cxnSpMkLst>
        </pc:cxnChg>
        <pc:cxnChg chg="del mod">
          <ac:chgData name="Jeff Thies" userId="8cc19ffd055d15a7" providerId="LiveId" clId="{5123A6BF-C0BA-4F57-882C-3CD41DE44EFE}" dt="2023-06-11T22:32:11.393" v="4061" actId="478"/>
          <ac:cxnSpMkLst>
            <pc:docMk/>
            <pc:sldMk cId="2323965650" sldId="374"/>
            <ac:cxnSpMk id="156" creationId="{B38DE399-E550-B08A-3B6F-98FFE04A3EC2}"/>
          </ac:cxnSpMkLst>
        </pc:cxnChg>
      </pc:sldChg>
      <pc:sldChg chg="delSp modSp del mod">
        <pc:chgData name="Jeff Thies" userId="8cc19ffd055d15a7" providerId="LiveId" clId="{5123A6BF-C0BA-4F57-882C-3CD41DE44EFE}" dt="2023-06-13T20:16:11.493" v="4893" actId="47"/>
        <pc:sldMkLst>
          <pc:docMk/>
          <pc:sldMk cId="2869403294" sldId="375"/>
        </pc:sldMkLst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7:57.143" v="4581" actId="478"/>
          <ac:picMkLst>
            <pc:docMk/>
            <pc:sldMk cId="2869403294" sldId="375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7:59.955" v="4582" actId="478"/>
          <ac:picMkLst>
            <pc:docMk/>
            <pc:sldMk cId="2869403294" sldId="375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02.692" v="4583" actId="478"/>
          <ac:picMkLst>
            <pc:docMk/>
            <pc:sldMk cId="2869403294" sldId="375"/>
            <ac:picMk id="14" creationId="{D7C388BD-0575-ABB3-552E-3806DF128ECD}"/>
          </ac:picMkLst>
        </pc:picChg>
      </pc:sldChg>
      <pc:sldChg chg="delSp modSp del mod">
        <pc:chgData name="Jeff Thies" userId="8cc19ffd055d15a7" providerId="LiveId" clId="{5123A6BF-C0BA-4F57-882C-3CD41DE44EFE}" dt="2023-06-13T20:16:14.916" v="4894" actId="47"/>
        <pc:sldMkLst>
          <pc:docMk/>
          <pc:sldMk cId="3756443975" sldId="376"/>
        </pc:sldMkLst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8:23.230" v="4585" actId="478"/>
          <ac:picMkLst>
            <pc:docMk/>
            <pc:sldMk cId="3756443975" sldId="376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8:25.822" v="4586" actId="478"/>
          <ac:picMkLst>
            <pc:docMk/>
            <pc:sldMk cId="3756443975" sldId="376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28.485" v="4587" actId="478"/>
          <ac:picMkLst>
            <pc:docMk/>
            <pc:sldMk cId="3756443975" sldId="376"/>
            <ac:picMk id="14" creationId="{D7C388BD-0575-ABB3-552E-3806DF128ECD}"/>
          </ac:picMkLst>
        </pc:picChg>
      </pc:sldChg>
      <pc:sldChg chg="delSp modSp del mod">
        <pc:chgData name="Jeff Thies" userId="8cc19ffd055d15a7" providerId="LiveId" clId="{5123A6BF-C0BA-4F57-882C-3CD41DE44EFE}" dt="2023-06-13T20:16:17.451" v="4895" actId="47"/>
        <pc:sldMkLst>
          <pc:docMk/>
          <pc:sldMk cId="3032711397" sldId="377"/>
        </pc:sldMkLst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8:50.586" v="4589" actId="478"/>
          <ac:picMkLst>
            <pc:docMk/>
            <pc:sldMk cId="3032711397" sldId="377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8:53.548" v="4590" actId="478"/>
          <ac:picMkLst>
            <pc:docMk/>
            <pc:sldMk cId="3032711397" sldId="377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56.462" v="4591" actId="478"/>
          <ac:picMkLst>
            <pc:docMk/>
            <pc:sldMk cId="3032711397" sldId="377"/>
            <ac:picMk id="14" creationId="{D7C388BD-0575-ABB3-552E-3806DF128ECD}"/>
          </ac:picMkLst>
        </pc:pic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77" creationId="{77FE1AC5-0F3F-8615-A4AA-DBA6495AE41A}"/>
          </ac:cxnSpMkLst>
        </pc:cxnChg>
      </pc:sldChg>
      <pc:sldChg chg="addSp delSp modSp mod ord">
        <pc:chgData name="Jeff Thies" userId="8cc19ffd055d15a7" providerId="LiveId" clId="{5123A6BF-C0BA-4F57-882C-3CD41DE44EFE}" dt="2023-06-28T18:27:47.006" v="9241"/>
        <pc:sldMkLst>
          <pc:docMk/>
          <pc:sldMk cId="3982052644" sldId="378"/>
        </pc:sldMkLst>
        <pc:spChg chg="add 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5" creationId="{1EC67711-CD3F-7810-B737-4DE7F56918A0}"/>
          </ac:spMkLst>
        </pc:spChg>
        <pc:spChg chg="mod">
          <ac:chgData name="Jeff Thies" userId="8cc19ffd055d15a7" providerId="LiveId" clId="{5123A6BF-C0BA-4F57-882C-3CD41DE44EFE}" dt="2023-06-13T20:41:37.560" v="5276" actId="12788"/>
          <ac:spMkLst>
            <pc:docMk/>
            <pc:sldMk cId="3982052644" sldId="378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20:41:37.560" v="5276" actId="12788"/>
          <ac:spMkLst>
            <pc:docMk/>
            <pc:sldMk cId="3982052644" sldId="378"/>
            <ac:spMk id="35" creationId="{7933556F-9B80-2CA7-FEA2-352058979958}"/>
          </ac:spMkLst>
        </pc:spChg>
        <pc:spChg chg="add 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43" creationId="{4AC8E010-5DB4-EC73-02DC-61DFAABD7F7F}"/>
          </ac:spMkLst>
        </pc:spChg>
        <pc:spChg chg="add mod">
          <ac:chgData name="Jeff Thies" userId="8cc19ffd055d15a7" providerId="LiveId" clId="{5123A6BF-C0BA-4F57-882C-3CD41DE44EFE}" dt="2023-06-13T20:24:38.999" v="4976" actId="20577"/>
          <ac:spMkLst>
            <pc:docMk/>
            <pc:sldMk cId="3982052644" sldId="378"/>
            <ac:spMk id="44" creationId="{9D0A6C77-AAB6-ADF4-339F-1A8C72A66A73}"/>
          </ac:spMkLst>
        </pc:spChg>
        <pc:spChg chg="add mod">
          <ac:chgData name="Jeff Thies" userId="8cc19ffd055d15a7" providerId="LiveId" clId="{5123A6BF-C0BA-4F57-882C-3CD41DE44EFE}" dt="2023-06-14T19:49:56.892" v="5909"/>
          <ac:spMkLst>
            <pc:docMk/>
            <pc:sldMk cId="3982052644" sldId="378"/>
            <ac:spMk id="52" creationId="{F713EC52-FCB0-C265-E5D4-50ED26A8E9F0}"/>
          </ac:spMkLst>
        </pc:spChg>
        <pc:spChg chg="del mod">
          <ac:chgData name="Jeff Thies" userId="8cc19ffd055d15a7" providerId="LiveId" clId="{5123A6BF-C0BA-4F57-882C-3CD41DE44EFE}" dt="2023-06-13T20:05:54.219" v="4701" actId="478"/>
          <ac:spMkLst>
            <pc:docMk/>
            <pc:sldMk cId="3982052644" sldId="378"/>
            <ac:spMk id="80" creationId="{954CB902-5446-1400-587D-932627826FD3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81" creationId="{E7A78AD1-98F4-73F2-92B4-6DF362269C49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13T20:06:21.909" v="4718" actId="478"/>
          <ac:spMkLst>
            <pc:docMk/>
            <pc:sldMk cId="3982052644" sldId="378"/>
            <ac:spMk id="94" creationId="{4FDB0F05-03A4-E1FC-9950-DDB6D4E9167C}"/>
          </ac:spMkLst>
        </pc:spChg>
        <pc:spChg chg="del mod">
          <ac:chgData name="Jeff Thies" userId="8cc19ffd055d15a7" providerId="LiveId" clId="{5123A6BF-C0BA-4F57-882C-3CD41DE44EFE}" dt="2023-06-13T20:07:59.058" v="4722" actId="478"/>
          <ac:spMkLst>
            <pc:docMk/>
            <pc:sldMk cId="3982052644" sldId="378"/>
            <ac:spMk id="112" creationId="{22538771-C8DE-A837-C50B-7E49768AA669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132" creationId="{95B5F26A-6D34-B5A1-3138-D6F3C36DAB8E}"/>
          </ac:spMkLst>
        </pc:spChg>
        <pc:spChg chg="del mod">
          <ac:chgData name="Jeff Thies" userId="8cc19ffd055d15a7" providerId="LiveId" clId="{5123A6BF-C0BA-4F57-882C-3CD41DE44EFE}" dt="2023-06-13T20:07:16.117" v="4721" actId="478"/>
          <ac:spMkLst>
            <pc:docMk/>
            <pc:sldMk cId="3982052644" sldId="378"/>
            <ac:spMk id="149" creationId="{426EF5BF-F61F-EB31-D58A-52BA627F528A}"/>
          </ac:spMkLst>
        </pc:spChg>
        <pc:spChg chg="del mod">
          <ac:chgData name="Jeff Thies" userId="8cc19ffd055d15a7" providerId="LiveId" clId="{5123A6BF-C0BA-4F57-882C-3CD41DE44EFE}" dt="2023-06-13T20:08:03.341" v="4723" actId="478"/>
          <ac:spMkLst>
            <pc:docMk/>
            <pc:sldMk cId="3982052644" sldId="378"/>
            <ac:spMk id="155" creationId="{18317477-B965-9D0C-D6D1-8E1E51AE7D19}"/>
          </ac:spMkLst>
        </pc:sp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3" creationId="{C042C430-7D5E-4D1B-55AE-069669F9B3B9}"/>
          </ac:cxnSpMkLst>
        </pc:cxnChg>
        <pc:cxnChg chg="add 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49:56.892" v="5909"/>
          <ac:cxnSpMkLst>
            <pc:docMk/>
            <pc:sldMk cId="3982052644" sldId="378"/>
            <ac:cxnSpMk id="50" creationId="{B3CEC875-60B2-B28B-B19A-C58685D61D1F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23:29.589" v="4938" actId="1035"/>
          <ac:cxnSpMkLst>
            <pc:docMk/>
            <pc:sldMk cId="3982052644" sldId="378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13T20:05:58.172" v="4702" actId="478"/>
          <ac:cxnSpMkLst>
            <pc:docMk/>
            <pc:sldMk cId="3982052644" sldId="378"/>
            <ac:cxnSpMk id="82" creationId="{965F2806-3FF9-7689-3654-F8AB3B3443C5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85" creationId="{D3FEADAB-A393-96E5-35C6-AE6DA2CFDEC8}"/>
          </ac:cxnSpMkLst>
        </pc:cxnChg>
        <pc:cxnChg chg="del mod">
          <ac:chgData name="Jeff Thies" userId="8cc19ffd055d15a7" providerId="LiveId" clId="{5123A6BF-C0BA-4F57-882C-3CD41DE44EFE}" dt="2023-06-13T20:08:06.802" v="4724" actId="478"/>
          <ac:cxnSpMkLst>
            <pc:docMk/>
            <pc:sldMk cId="3982052644" sldId="378"/>
            <ac:cxnSpMk id="113" creationId="{0ED54AEF-85E1-FDD5-FF1C-41D6EBD80667}"/>
          </ac:cxnSpMkLst>
        </pc:cxnChg>
        <pc:cxnChg chg="del mod">
          <ac:chgData name="Jeff Thies" userId="8cc19ffd055d15a7" providerId="LiveId" clId="{5123A6BF-C0BA-4F57-882C-3CD41DE44EFE}" dt="2023-06-13T20:06:54.995" v="4719" actId="478"/>
          <ac:cxnSpMkLst>
            <pc:docMk/>
            <pc:sldMk cId="3982052644" sldId="378"/>
            <ac:cxnSpMk id="146" creationId="{3796A156-09FC-DC5D-6231-ABF09D22EC10}"/>
          </ac:cxnSpMkLst>
        </pc:cxnChg>
        <pc:cxnChg chg="del mod">
          <ac:chgData name="Jeff Thies" userId="8cc19ffd055d15a7" providerId="LiveId" clId="{5123A6BF-C0BA-4F57-882C-3CD41DE44EFE}" dt="2023-06-13T20:08:10.288" v="4725" actId="478"/>
          <ac:cxnSpMkLst>
            <pc:docMk/>
            <pc:sldMk cId="3982052644" sldId="378"/>
            <ac:cxnSpMk id="156" creationId="{B38DE399-E550-B08A-3B6F-98FFE04A3EC2}"/>
          </ac:cxnSpMkLst>
        </pc:cxnChg>
      </pc:sldChg>
      <pc:sldChg chg="addSp delSp modSp mod">
        <pc:chgData name="Jeff Thies" userId="8cc19ffd055d15a7" providerId="LiveId" clId="{5123A6BF-C0BA-4F57-882C-3CD41DE44EFE}" dt="2023-06-16T22:28:35.769" v="7834" actId="1038"/>
        <pc:sldMkLst>
          <pc:docMk/>
          <pc:sldMk cId="3397655888" sldId="379"/>
        </pc:sldMkLst>
        <pc:spChg chg="mod">
          <ac:chgData name="Jeff Thies" userId="8cc19ffd055d15a7" providerId="LiveId" clId="{5123A6BF-C0BA-4F57-882C-3CD41DE44EFE}" dt="2023-06-13T20:29:43.674" v="5059" actId="14100"/>
          <ac:spMkLst>
            <pc:docMk/>
            <pc:sldMk cId="3397655888" sldId="379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3T20:29:17.131" v="5022" actId="20577"/>
          <ac:spMkLst>
            <pc:docMk/>
            <pc:sldMk cId="3397655888" sldId="379"/>
            <ac:spMk id="7" creationId="{29C4C362-C1D4-6E5E-AFB5-00E23C19F892}"/>
          </ac:spMkLst>
        </pc:spChg>
        <pc:spChg chg="del mod">
          <ac:chgData name="Jeff Thies" userId="8cc19ffd055d15a7" providerId="LiveId" clId="{5123A6BF-C0BA-4F57-882C-3CD41DE44EFE}" dt="2023-06-16T22:23:53.086" v="7686" actId="478"/>
          <ac:spMkLst>
            <pc:docMk/>
            <pc:sldMk cId="3397655888" sldId="379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18:30:38.158" v="6026" actId="478"/>
          <ac:spMkLst>
            <pc:docMk/>
            <pc:sldMk cId="3397655888" sldId="379"/>
            <ac:spMk id="15" creationId="{C1B8E95A-2E35-EB7C-BDFB-AE6051D56572}"/>
          </ac:spMkLst>
        </pc:spChg>
        <pc:spChg chg="add del mod">
          <ac:chgData name="Jeff Thies" userId="8cc19ffd055d15a7" providerId="LiveId" clId="{5123A6BF-C0BA-4F57-882C-3CD41DE44EFE}" dt="2023-06-16T22:26:51.529" v="7762" actId="478"/>
          <ac:spMkLst>
            <pc:docMk/>
            <pc:sldMk cId="3397655888" sldId="379"/>
            <ac:spMk id="16" creationId="{0584CB91-E866-CBEB-A8FD-7986EE3220D2}"/>
          </ac:spMkLst>
        </pc:spChg>
        <pc:spChg chg="add mod">
          <ac:chgData name="Jeff Thies" userId="8cc19ffd055d15a7" providerId="LiveId" clId="{5123A6BF-C0BA-4F57-882C-3CD41DE44EFE}" dt="2023-06-16T21:28:03.912" v="7616"/>
          <ac:spMkLst>
            <pc:docMk/>
            <pc:sldMk cId="3397655888" sldId="379"/>
            <ac:spMk id="19" creationId="{FED897E2-418F-D373-38EA-47F1F6C22708}"/>
          </ac:spMkLst>
        </pc:spChg>
        <pc:spChg chg="add mod">
          <ac:chgData name="Jeff Thies" userId="8cc19ffd055d15a7" providerId="LiveId" clId="{5123A6BF-C0BA-4F57-882C-3CD41DE44EFE}" dt="2023-06-16T22:27:43.469" v="7821" actId="20577"/>
          <ac:spMkLst>
            <pc:docMk/>
            <pc:sldMk cId="3397655888" sldId="379"/>
            <ac:spMk id="20" creationId="{3975ED8B-0C4B-1563-0FEF-71453ADBCB48}"/>
          </ac:spMkLst>
        </pc:spChg>
        <pc:picChg chg="add del mod">
          <ac:chgData name="Jeff Thies" userId="8cc19ffd055d15a7" providerId="LiveId" clId="{5123A6BF-C0BA-4F57-882C-3CD41DE44EFE}" dt="2023-06-16T22:21:37.052" v="7619" actId="478"/>
          <ac:picMkLst>
            <pc:docMk/>
            <pc:sldMk cId="3397655888" sldId="379"/>
            <ac:picMk id="3" creationId="{A877DD0F-73C5-2C1B-39AC-C04F2321378F}"/>
          </ac:picMkLst>
        </pc:picChg>
        <pc:picChg chg="add del mod">
          <ac:chgData name="Jeff Thies" userId="8cc19ffd055d15a7" providerId="LiveId" clId="{5123A6BF-C0BA-4F57-882C-3CD41DE44EFE}" dt="2023-06-16T19:32:57.655" v="6353" actId="478"/>
          <ac:picMkLst>
            <pc:docMk/>
            <pc:sldMk cId="3397655888" sldId="379"/>
            <ac:picMk id="8" creationId="{51304B0F-8154-FD7E-C9DF-B872EEE9F1E1}"/>
          </ac:picMkLst>
        </pc:picChg>
        <pc:picChg chg="del mod">
          <ac:chgData name="Jeff Thies" userId="8cc19ffd055d15a7" providerId="LiveId" clId="{5123A6BF-C0BA-4F57-882C-3CD41DE44EFE}" dt="2023-06-16T18:31:08.427" v="6029" actId="478"/>
          <ac:picMkLst>
            <pc:docMk/>
            <pc:sldMk cId="3397655888" sldId="379"/>
            <ac:picMk id="9" creationId="{9BECE5B6-E88A-C69B-E2F7-A18D8792059B}"/>
          </ac:picMkLst>
        </pc:picChg>
        <pc:picChg chg="del">
          <ac:chgData name="Jeff Thies" userId="8cc19ffd055d15a7" providerId="LiveId" clId="{5123A6BF-C0BA-4F57-882C-3CD41DE44EFE}" dt="2023-06-16T18:30:33.944" v="6025" actId="478"/>
          <ac:picMkLst>
            <pc:docMk/>
            <pc:sldMk cId="3397655888" sldId="379"/>
            <ac:picMk id="11" creationId="{1C9F525A-AD71-97C5-8B66-769E2E2D2D0C}"/>
          </ac:picMkLst>
        </pc:picChg>
        <pc:picChg chg="add del mod">
          <ac:chgData name="Jeff Thies" userId="8cc19ffd055d15a7" providerId="LiveId" clId="{5123A6BF-C0BA-4F57-882C-3CD41DE44EFE}" dt="2023-06-16T19:33:14.568" v="6357" actId="478"/>
          <ac:picMkLst>
            <pc:docMk/>
            <pc:sldMk cId="3397655888" sldId="379"/>
            <ac:picMk id="12" creationId="{7DE3414D-1841-A6BD-12EE-0BCACC855946}"/>
          </ac:picMkLst>
        </pc:picChg>
        <pc:picChg chg="del">
          <ac:chgData name="Jeff Thies" userId="8cc19ffd055d15a7" providerId="LiveId" clId="{5123A6BF-C0BA-4F57-882C-3CD41DE44EFE}" dt="2023-06-16T18:31:11.570" v="6030" actId="478"/>
          <ac:picMkLst>
            <pc:docMk/>
            <pc:sldMk cId="3397655888" sldId="379"/>
            <ac:picMk id="13" creationId="{EEA8D4B2-CE4E-6974-22BE-229957D2A972}"/>
          </ac:picMkLst>
        </pc:picChg>
        <pc:picChg chg="add del mod">
          <ac:chgData name="Jeff Thies" userId="8cc19ffd055d15a7" providerId="LiveId" clId="{5123A6BF-C0BA-4F57-882C-3CD41DE44EFE}" dt="2023-06-16T22:21:32.863" v="7618" actId="478"/>
          <ac:picMkLst>
            <pc:docMk/>
            <pc:sldMk cId="3397655888" sldId="379"/>
            <ac:picMk id="18" creationId="{A9CF4D0B-05D1-7E7B-76DF-B1BF0E4C0F47}"/>
          </ac:picMkLst>
        </pc:picChg>
        <pc:picChg chg="add mod">
          <ac:chgData name="Jeff Thies" userId="8cc19ffd055d15a7" providerId="LiveId" clId="{5123A6BF-C0BA-4F57-882C-3CD41DE44EFE}" dt="2023-06-16T22:28:35.769" v="7834" actId="1038"/>
          <ac:picMkLst>
            <pc:docMk/>
            <pc:sldMk cId="3397655888" sldId="379"/>
            <ac:picMk id="22" creationId="{0A1150AD-4766-65E1-5D58-EEE2BB250168}"/>
          </ac:picMkLst>
        </pc:picChg>
        <pc:picChg chg="add mod">
          <ac:chgData name="Jeff Thies" userId="8cc19ffd055d15a7" providerId="LiveId" clId="{5123A6BF-C0BA-4F57-882C-3CD41DE44EFE}" dt="2023-06-16T22:27:56.725" v="7831" actId="1037"/>
          <ac:picMkLst>
            <pc:docMk/>
            <pc:sldMk cId="3397655888" sldId="379"/>
            <ac:picMk id="23" creationId="{E7E8A5A9-528C-D305-B35F-5229D165E736}"/>
          </ac:picMkLst>
        </pc:picChg>
      </pc:sldChg>
      <pc:sldChg chg="add del">
        <pc:chgData name="Jeff Thies" userId="8cc19ffd055d15a7" providerId="LiveId" clId="{5123A6BF-C0BA-4F57-882C-3CD41DE44EFE}" dt="2023-06-13T20:00:30.864" v="4634"/>
        <pc:sldMkLst>
          <pc:docMk/>
          <pc:sldMk cId="3509162217" sldId="379"/>
        </pc:sldMkLst>
      </pc:sldChg>
      <pc:sldChg chg="addSp delSp modSp mod">
        <pc:chgData name="Jeff Thies" userId="8cc19ffd055d15a7" providerId="LiveId" clId="{5123A6BF-C0BA-4F57-882C-3CD41DE44EFE}" dt="2023-06-16T22:39:35.916" v="8176" actId="20577"/>
        <pc:sldMkLst>
          <pc:docMk/>
          <pc:sldMk cId="1414675371" sldId="380"/>
        </pc:sldMkLst>
        <pc:spChg chg="add del mod">
          <ac:chgData name="Jeff Thies" userId="8cc19ffd055d15a7" providerId="LiveId" clId="{5123A6BF-C0BA-4F57-882C-3CD41DE44EFE}" dt="2023-06-16T22:38:18.409" v="8172" actId="478"/>
          <ac:spMkLst>
            <pc:docMk/>
            <pc:sldMk cId="1414675371" sldId="380"/>
            <ac:spMk id="3" creationId="{B2BD7782-1DBC-38B6-D291-326EC85F580A}"/>
          </ac:spMkLst>
        </pc:spChg>
        <pc:spChg chg="mod">
          <ac:chgData name="Jeff Thies" userId="8cc19ffd055d15a7" providerId="LiveId" clId="{5123A6BF-C0BA-4F57-882C-3CD41DE44EFE}" dt="2023-06-13T20:32:16.582" v="5159" actId="20577"/>
          <ac:spMkLst>
            <pc:docMk/>
            <pc:sldMk cId="1414675371" sldId="380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3T20:31:54.509" v="5125" actId="20577"/>
          <ac:spMkLst>
            <pc:docMk/>
            <pc:sldMk cId="1414675371" sldId="380"/>
            <ac:spMk id="7" creationId="{29C4C362-C1D4-6E5E-AFB5-00E23C19F892}"/>
          </ac:spMkLst>
        </pc:spChg>
        <pc:spChg chg="add mod">
          <ac:chgData name="Jeff Thies" userId="8cc19ffd055d15a7" providerId="LiveId" clId="{5123A6BF-C0BA-4F57-882C-3CD41DE44EFE}" dt="2023-06-16T21:27:50.275" v="7615"/>
          <ac:spMkLst>
            <pc:docMk/>
            <pc:sldMk cId="1414675371" sldId="380"/>
            <ac:spMk id="10" creationId="{8C04DED3-1045-3419-1CC0-1BD4DD0FBF36}"/>
          </ac:spMkLst>
        </pc:spChg>
        <pc:spChg chg="add mod">
          <ac:chgData name="Jeff Thies" userId="8cc19ffd055d15a7" providerId="LiveId" clId="{5123A6BF-C0BA-4F57-882C-3CD41DE44EFE}" dt="2023-06-16T22:39:35.916" v="8176" actId="20577"/>
          <ac:spMkLst>
            <pc:docMk/>
            <pc:sldMk cId="1414675371" sldId="380"/>
            <ac:spMk id="12" creationId="{DF1E550D-42CF-903E-68B9-F55B047B760E}"/>
          </ac:spMkLst>
        </pc:spChg>
        <pc:spChg chg="del mod">
          <ac:chgData name="Jeff Thies" userId="8cc19ffd055d15a7" providerId="LiveId" clId="{5123A6BF-C0BA-4F57-882C-3CD41DE44EFE}" dt="2023-06-16T22:38:15.693" v="8171" actId="478"/>
          <ac:spMkLst>
            <pc:docMk/>
            <pc:sldMk cId="1414675371" sldId="380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19:53:40.774" v="6456" actId="478"/>
          <ac:spMkLst>
            <pc:docMk/>
            <pc:sldMk cId="1414675371" sldId="380"/>
            <ac:spMk id="15" creationId="{C1B8E95A-2E35-EB7C-BDFB-AE6051D56572}"/>
          </ac:spMkLst>
        </pc:spChg>
        <pc:spChg chg="del">
          <ac:chgData name="Jeff Thies" userId="8cc19ffd055d15a7" providerId="LiveId" clId="{5123A6BF-C0BA-4F57-882C-3CD41DE44EFE}" dt="2023-06-16T19:53:47.079" v="6458" actId="478"/>
          <ac:spMkLst>
            <pc:docMk/>
            <pc:sldMk cId="1414675371" sldId="380"/>
            <ac:spMk id="16" creationId="{0584CB91-E866-CBEB-A8FD-7986EE3220D2}"/>
          </ac:spMkLst>
        </pc:spChg>
        <pc:picChg chg="add del mod">
          <ac:chgData name="Jeff Thies" userId="8cc19ffd055d15a7" providerId="LiveId" clId="{5123A6BF-C0BA-4F57-882C-3CD41DE44EFE}" dt="2023-06-16T22:30:16.740" v="7900" actId="478"/>
          <ac:picMkLst>
            <pc:docMk/>
            <pc:sldMk cId="1414675371" sldId="380"/>
            <ac:picMk id="2" creationId="{6B77882A-E028-82DB-1F41-1A0D1981868E}"/>
          </ac:picMkLst>
        </pc:picChg>
        <pc:picChg chg="add del mod">
          <ac:chgData name="Jeff Thies" userId="8cc19ffd055d15a7" providerId="LiveId" clId="{5123A6BF-C0BA-4F57-882C-3CD41DE44EFE}" dt="2023-06-16T22:30:19.493" v="7901" actId="478"/>
          <ac:picMkLst>
            <pc:docMk/>
            <pc:sldMk cId="1414675371" sldId="380"/>
            <ac:picMk id="8" creationId="{A7BDE822-8594-D083-500F-DF6C44ACAFEA}"/>
          </ac:picMkLst>
        </pc:picChg>
        <pc:picChg chg="del">
          <ac:chgData name="Jeff Thies" userId="8cc19ffd055d15a7" providerId="LiveId" clId="{5123A6BF-C0BA-4F57-882C-3CD41DE44EFE}" dt="2023-06-16T19:56:57.802" v="6479" actId="478"/>
          <ac:picMkLst>
            <pc:docMk/>
            <pc:sldMk cId="1414675371" sldId="380"/>
            <ac:picMk id="9" creationId="{9BECE5B6-E88A-C69B-E2F7-A18D8792059B}"/>
          </ac:picMkLst>
        </pc:picChg>
        <pc:picChg chg="del">
          <ac:chgData name="Jeff Thies" userId="8cc19ffd055d15a7" providerId="LiveId" clId="{5123A6BF-C0BA-4F57-882C-3CD41DE44EFE}" dt="2023-06-16T19:53:36.112" v="6455" actId="478"/>
          <ac:picMkLst>
            <pc:docMk/>
            <pc:sldMk cId="1414675371" sldId="380"/>
            <ac:picMk id="11" creationId="{1C9F525A-AD71-97C5-8B66-769E2E2D2D0C}"/>
          </ac:picMkLst>
        </pc:picChg>
        <pc:picChg chg="del">
          <ac:chgData name="Jeff Thies" userId="8cc19ffd055d15a7" providerId="LiveId" clId="{5123A6BF-C0BA-4F57-882C-3CD41DE44EFE}" dt="2023-06-16T19:53:43.173" v="6457" actId="478"/>
          <ac:picMkLst>
            <pc:docMk/>
            <pc:sldMk cId="1414675371" sldId="380"/>
            <ac:picMk id="13" creationId="{EEA8D4B2-CE4E-6974-22BE-229957D2A972}"/>
          </ac:picMkLst>
        </pc:picChg>
        <pc:picChg chg="add mod">
          <ac:chgData name="Jeff Thies" userId="8cc19ffd055d15a7" providerId="LiveId" clId="{5123A6BF-C0BA-4F57-882C-3CD41DE44EFE}" dt="2023-06-16T22:38:05.135" v="8170" actId="14100"/>
          <ac:picMkLst>
            <pc:docMk/>
            <pc:sldMk cId="1414675371" sldId="380"/>
            <ac:picMk id="18" creationId="{A8AB23C1-C6AF-1116-3CA1-B0FBE78E823D}"/>
          </ac:picMkLst>
        </pc:picChg>
      </pc:sldChg>
      <pc:sldChg chg="addSp modSp mod">
        <pc:chgData name="Jeff Thies" userId="8cc19ffd055d15a7" providerId="LiveId" clId="{5123A6BF-C0BA-4F57-882C-3CD41DE44EFE}" dt="2023-06-14T19:40:27.042" v="5691" actId="14100"/>
        <pc:sldMkLst>
          <pc:docMk/>
          <pc:sldMk cId="3464461918" sldId="381"/>
        </pc:sldMkLst>
        <pc:spChg chg="mod">
          <ac:chgData name="Jeff Thies" userId="8cc19ffd055d15a7" providerId="LiveId" clId="{5123A6BF-C0BA-4F57-882C-3CD41DE44EFE}" dt="2023-06-13T20:41:55.171" v="5277" actId="12788"/>
          <ac:spMkLst>
            <pc:docMk/>
            <pc:sldMk cId="3464461918" sldId="381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40:27.042" v="5691" actId="14100"/>
          <ac:spMkLst>
            <pc:docMk/>
            <pc:sldMk cId="3464461918" sldId="381"/>
            <ac:spMk id="14" creationId="{58A50F44-A482-7A3F-9670-97BEBD156E8D}"/>
          </ac:spMkLst>
        </pc:spChg>
        <pc:spChg chg="mod">
          <ac:chgData name="Jeff Thies" userId="8cc19ffd055d15a7" providerId="LiveId" clId="{5123A6BF-C0BA-4F57-882C-3CD41DE44EFE}" dt="2023-06-13T20:41:55.171" v="5277" actId="12788"/>
          <ac:spMkLst>
            <pc:docMk/>
            <pc:sldMk cId="3464461918" sldId="381"/>
            <ac:spMk id="35" creationId="{7933556F-9B80-2CA7-FEA2-352058979958}"/>
          </ac:spMkLst>
        </pc:spChg>
        <pc:spChg chg="mod">
          <ac:chgData name="Jeff Thies" userId="8cc19ffd055d15a7" providerId="LiveId" clId="{5123A6BF-C0BA-4F57-882C-3CD41DE44EFE}" dt="2023-06-14T19:39:53.023" v="5673" actId="1076"/>
          <ac:spMkLst>
            <pc:docMk/>
            <pc:sldMk cId="3464461918" sldId="381"/>
            <ac:spMk id="132" creationId="{95B5F26A-6D34-B5A1-3138-D6F3C36DAB8E}"/>
          </ac:spMkLst>
        </pc:sp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39:46.707" v="5672" actId="14100"/>
          <ac:cxnSpMkLst>
            <pc:docMk/>
            <pc:sldMk cId="3464461918" sldId="381"/>
            <ac:cxnSpMk id="11" creationId="{A049BC85-E9B6-F336-3449-9E0D755D35D7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12.539" v="5910"/>
        <pc:sldMkLst>
          <pc:docMk/>
          <pc:sldMk cId="2139776310" sldId="382"/>
        </pc:sldMkLst>
        <pc:spChg chg="mod">
          <ac:chgData name="Jeff Thies" userId="8cc19ffd055d15a7" providerId="LiveId" clId="{5123A6BF-C0BA-4F57-882C-3CD41DE44EFE}" dt="2023-06-13T20:42:16.692" v="5278" actId="12788"/>
          <ac:spMkLst>
            <pc:docMk/>
            <pc:sldMk cId="2139776310" sldId="382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50:12.539" v="5910"/>
          <ac:spMkLst>
            <pc:docMk/>
            <pc:sldMk cId="2139776310" sldId="382"/>
            <ac:spMk id="15" creationId="{657971D5-E5E9-AF9F-8545-39982184FE67}"/>
          </ac:spMkLst>
        </pc:spChg>
        <pc:spChg chg="mod">
          <ac:chgData name="Jeff Thies" userId="8cc19ffd055d15a7" providerId="LiveId" clId="{5123A6BF-C0BA-4F57-882C-3CD41DE44EFE}" dt="2023-06-13T20:35:13.549" v="5241" actId="207"/>
          <ac:spMkLst>
            <pc:docMk/>
            <pc:sldMk cId="2139776310" sldId="382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20:42:16.692" v="5278" actId="12788"/>
          <ac:spMkLst>
            <pc:docMk/>
            <pc:sldMk cId="2139776310" sldId="382"/>
            <ac:spMk id="35" creationId="{7933556F-9B80-2CA7-FEA2-352058979958}"/>
          </ac:spMkLst>
        </pc:sp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50:12.539" v="5910"/>
          <ac:cxnSpMkLst>
            <pc:docMk/>
            <pc:sldMk cId="2139776310" sldId="382"/>
            <ac:cxnSpMk id="14" creationId="{70CD61F8-D580-F733-5BDC-B8F4B9A465D1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20.405" v="5911"/>
        <pc:sldMkLst>
          <pc:docMk/>
          <pc:sldMk cId="52395496" sldId="383"/>
        </pc:sldMkLst>
        <pc:spChg chg="mod">
          <ac:chgData name="Jeff Thies" userId="8cc19ffd055d15a7" providerId="LiveId" clId="{5123A6BF-C0BA-4F57-882C-3CD41DE44EFE}" dt="2023-06-13T20:42:34.774" v="5279" actId="12788"/>
          <ac:spMkLst>
            <pc:docMk/>
            <pc:sldMk cId="52395496" sldId="383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50:20.405" v="5911"/>
          <ac:spMkLst>
            <pc:docMk/>
            <pc:sldMk cId="52395496" sldId="383"/>
            <ac:spMk id="12" creationId="{508FDDCD-E305-A842-6121-4A55A39A9DF2}"/>
          </ac:spMkLst>
        </pc:spChg>
        <pc:spChg chg="mod">
          <ac:chgData name="Jeff Thies" userId="8cc19ffd055d15a7" providerId="LiveId" clId="{5123A6BF-C0BA-4F57-882C-3CD41DE44EFE}" dt="2023-06-13T20:42:34.774" v="5279" actId="12788"/>
          <ac:spMkLst>
            <pc:docMk/>
            <pc:sldMk cId="52395496" sldId="383"/>
            <ac:spMk id="35" creationId="{7933556F-9B80-2CA7-FEA2-352058979958}"/>
          </ac:spMkLst>
        </pc:sp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50:20.405" v="5911"/>
          <ac:cxnSpMkLst>
            <pc:docMk/>
            <pc:sldMk cId="52395496" sldId="383"/>
            <ac:cxnSpMk id="11" creationId="{3D912AA9-6D54-C64B-36B6-38B587F7ECC4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29.906" v="5912"/>
        <pc:sldMkLst>
          <pc:docMk/>
          <pc:sldMk cId="1628965078" sldId="384"/>
        </pc:sldMkLst>
        <pc:spChg chg="add mod">
          <ac:chgData name="Jeff Thies" userId="8cc19ffd055d15a7" providerId="LiveId" clId="{5123A6BF-C0BA-4F57-882C-3CD41DE44EFE}" dt="2023-06-14T19:50:29.906" v="5912"/>
          <ac:spMkLst>
            <pc:docMk/>
            <pc:sldMk cId="1628965078" sldId="384"/>
            <ac:spMk id="4" creationId="{A4341CC3-C316-35AA-2D64-D71799EFF5A6}"/>
          </ac:spMkLst>
        </pc:spChg>
        <pc:spChg chg="mod">
          <ac:chgData name="Jeff Thies" userId="8cc19ffd055d15a7" providerId="LiveId" clId="{5123A6BF-C0BA-4F57-882C-3CD41DE44EFE}" dt="2023-06-13T20:44:54.678" v="5281" actId="207"/>
          <ac:spMkLst>
            <pc:docMk/>
            <pc:sldMk cId="1628965078" sldId="384"/>
            <ac:spMk id="5" creationId="{1EC67711-CD3F-7810-B737-4DE7F56918A0}"/>
          </ac:spMkLst>
        </pc:spChg>
        <pc:cxnChg chg="add mod">
          <ac:chgData name="Jeff Thies" userId="8cc19ffd055d15a7" providerId="LiveId" clId="{5123A6BF-C0BA-4F57-882C-3CD41DE44EFE}" dt="2023-06-14T19:50:29.906" v="5912"/>
          <ac:cxnSpMkLst>
            <pc:docMk/>
            <pc:sldMk cId="1628965078" sldId="384"/>
            <ac:cxnSpMk id="2" creationId="{63FAED53-BA04-0CF0-8AEA-776A62CFF9E0}"/>
          </ac:cxnSpMkLst>
        </pc:cxnChg>
      </pc:sldChg>
      <pc:sldChg chg="del">
        <pc:chgData name="Jeff Thies" userId="8cc19ffd055d15a7" providerId="LiveId" clId="{5123A6BF-C0BA-4F57-882C-3CD41DE44EFE}" dt="2023-06-13T20:44:29.784" v="5280" actId="47"/>
        <pc:sldMkLst>
          <pc:docMk/>
          <pc:sldMk cId="3541051423" sldId="384"/>
        </pc:sldMkLst>
      </pc:sldChg>
      <pc:sldChg chg="modSp mod">
        <pc:chgData name="Jeff Thies" userId="8cc19ffd055d15a7" providerId="LiveId" clId="{5123A6BF-C0BA-4F57-882C-3CD41DE44EFE}" dt="2023-06-13T20:45:45.919" v="5307" actId="20577"/>
        <pc:sldMkLst>
          <pc:docMk/>
          <pc:sldMk cId="2049759584" sldId="385"/>
        </pc:sldMkLst>
        <pc:graphicFrameChg chg="modGraphic">
          <ac:chgData name="Jeff Thies" userId="8cc19ffd055d15a7" providerId="LiveId" clId="{5123A6BF-C0BA-4F57-882C-3CD41DE44EFE}" dt="2023-06-13T20:45:45.919" v="5307" actId="20577"/>
          <ac:graphicFrameMkLst>
            <pc:docMk/>
            <pc:sldMk cId="2049759584" sldId="385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25:41.301" v="5383" actId="20577"/>
        <pc:sldMkLst>
          <pc:docMk/>
          <pc:sldMk cId="2458038297" sldId="386"/>
        </pc:sldMkLst>
        <pc:graphicFrameChg chg="mod modGraphic">
          <ac:chgData name="Jeff Thies" userId="8cc19ffd055d15a7" providerId="LiveId" clId="{5123A6BF-C0BA-4F57-882C-3CD41DE44EFE}" dt="2023-06-14T19:25:41.301" v="5383" actId="20577"/>
          <ac:graphicFrameMkLst>
            <pc:docMk/>
            <pc:sldMk cId="2458038297" sldId="386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27:47.139" v="5433" actId="20577"/>
        <pc:sldMkLst>
          <pc:docMk/>
          <pc:sldMk cId="9897442" sldId="387"/>
        </pc:sldMkLst>
        <pc:graphicFrameChg chg="modGraphic">
          <ac:chgData name="Jeff Thies" userId="8cc19ffd055d15a7" providerId="LiveId" clId="{5123A6BF-C0BA-4F57-882C-3CD41DE44EFE}" dt="2023-06-14T19:27:47.139" v="5433" actId="20577"/>
          <ac:graphicFrameMkLst>
            <pc:docMk/>
            <pc:sldMk cId="9897442" sldId="38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4T19:26:04.002" v="5384" actId="2696"/>
        <pc:sldMkLst>
          <pc:docMk/>
          <pc:sldMk cId="697285444" sldId="387"/>
        </pc:sldMkLst>
        <pc:graphicFrameChg chg="modGraphic">
          <ac:chgData name="Jeff Thies" userId="8cc19ffd055d15a7" providerId="LiveId" clId="{5123A6BF-C0BA-4F57-882C-3CD41DE44EFE}" dt="2023-06-14T19:23:44.045" v="5316" actId="2161"/>
          <ac:graphicFrameMkLst>
            <pc:docMk/>
            <pc:sldMk cId="697285444" sldId="387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0:01.161" v="5524" actId="20577"/>
        <pc:sldMkLst>
          <pc:docMk/>
          <pc:sldMk cId="882210671" sldId="388"/>
        </pc:sldMkLst>
        <pc:graphicFrameChg chg="modGraphic">
          <ac:chgData name="Jeff Thies" userId="8cc19ffd055d15a7" providerId="LiveId" clId="{5123A6BF-C0BA-4F57-882C-3CD41DE44EFE}" dt="2023-06-14T19:30:01.161" v="5524" actId="20577"/>
          <ac:graphicFrameMkLst>
            <pc:docMk/>
            <pc:sldMk cId="882210671" sldId="38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3:01.576" v="5581" actId="5793"/>
        <pc:sldMkLst>
          <pc:docMk/>
          <pc:sldMk cId="2296762284" sldId="389"/>
        </pc:sldMkLst>
        <pc:graphicFrameChg chg="modGraphic">
          <ac:chgData name="Jeff Thies" userId="8cc19ffd055d15a7" providerId="LiveId" clId="{5123A6BF-C0BA-4F57-882C-3CD41DE44EFE}" dt="2023-06-14T19:33:01.576" v="5581" actId="5793"/>
          <ac:graphicFrameMkLst>
            <pc:docMk/>
            <pc:sldMk cId="2296762284" sldId="389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5:05.564" v="5668" actId="20577"/>
        <pc:sldMkLst>
          <pc:docMk/>
          <pc:sldMk cId="2795505526" sldId="390"/>
        </pc:sldMkLst>
        <pc:graphicFrameChg chg="modGraphic">
          <ac:chgData name="Jeff Thies" userId="8cc19ffd055d15a7" providerId="LiveId" clId="{5123A6BF-C0BA-4F57-882C-3CD41DE44EFE}" dt="2023-06-14T19:35:05.564" v="5668" actId="20577"/>
          <ac:graphicFrameMkLst>
            <pc:docMk/>
            <pc:sldMk cId="2795505526" sldId="390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44:10.086" v="5908" actId="20577"/>
        <pc:sldMkLst>
          <pc:docMk/>
          <pc:sldMk cId="1131617213" sldId="391"/>
        </pc:sldMkLst>
        <pc:graphicFrameChg chg="modGraphic">
          <ac:chgData name="Jeff Thies" userId="8cc19ffd055d15a7" providerId="LiveId" clId="{5123A6BF-C0BA-4F57-882C-3CD41DE44EFE}" dt="2023-06-14T19:44:10.086" v="5908" actId="20577"/>
          <ac:graphicFrameMkLst>
            <pc:docMk/>
            <pc:sldMk cId="1131617213" sldId="391"/>
            <ac:graphicFrameMk id="4" creationId="{68F5EEE4-F650-BACE-6A8C-F24596032B06}"/>
          </ac:graphicFrameMkLst>
        </pc:graphicFrameChg>
      </pc:sldChg>
      <pc:sldChg chg="addSp delSp modSp add mod">
        <pc:chgData name="Jeff Thies" userId="8cc19ffd055d15a7" providerId="LiveId" clId="{5123A6BF-C0BA-4F57-882C-3CD41DE44EFE}" dt="2023-06-16T23:21:11.884" v="8843" actId="20577"/>
        <pc:sldMkLst>
          <pc:docMk/>
          <pc:sldMk cId="2523435" sldId="392"/>
        </pc:sldMkLst>
        <pc:spChg chg="mod">
          <ac:chgData name="Jeff Thies" userId="8cc19ffd055d15a7" providerId="LiveId" clId="{5123A6BF-C0BA-4F57-882C-3CD41DE44EFE}" dt="2023-06-16T22:57:10.509" v="8204" actId="20577"/>
          <ac:spMkLst>
            <pc:docMk/>
            <pc:sldMk cId="2523435" sldId="392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6T23:02:46.211" v="8399" actId="20577"/>
          <ac:spMkLst>
            <pc:docMk/>
            <pc:sldMk cId="2523435" sldId="392"/>
            <ac:spMk id="7" creationId="{29C4C362-C1D4-6E5E-AFB5-00E23C19F892}"/>
          </ac:spMkLst>
        </pc:spChg>
        <pc:spChg chg="mod">
          <ac:chgData name="Jeff Thies" userId="8cc19ffd055d15a7" providerId="LiveId" clId="{5123A6BF-C0BA-4F57-882C-3CD41DE44EFE}" dt="2023-06-16T23:21:11.884" v="8843" actId="20577"/>
          <ac:spMkLst>
            <pc:docMk/>
            <pc:sldMk cId="2523435" sldId="392"/>
            <ac:spMk id="12" creationId="{488BDD81-C9FC-EB58-E623-EDA6E603B8D6}"/>
          </ac:spMkLst>
        </pc:spChg>
        <pc:picChg chg="add mod">
          <ac:chgData name="Jeff Thies" userId="8cc19ffd055d15a7" providerId="LiveId" clId="{5123A6BF-C0BA-4F57-882C-3CD41DE44EFE}" dt="2023-06-16T23:19:24.088" v="8813" actId="1038"/>
          <ac:picMkLst>
            <pc:docMk/>
            <pc:sldMk cId="2523435" sldId="392"/>
            <ac:picMk id="5" creationId="{2B4F9CD2-A371-DB3A-5B85-38DBBE21F8F2}"/>
          </ac:picMkLst>
        </pc:picChg>
        <pc:picChg chg="add mod">
          <ac:chgData name="Jeff Thies" userId="8cc19ffd055d15a7" providerId="LiveId" clId="{5123A6BF-C0BA-4F57-882C-3CD41DE44EFE}" dt="2023-06-16T23:19:10.165" v="8808" actId="1037"/>
          <ac:picMkLst>
            <pc:docMk/>
            <pc:sldMk cId="2523435" sldId="392"/>
            <ac:picMk id="9" creationId="{7D89A7D0-1F75-1260-12F9-171E116F14AE}"/>
          </ac:picMkLst>
        </pc:picChg>
        <pc:picChg chg="add mod">
          <ac:chgData name="Jeff Thies" userId="8cc19ffd055d15a7" providerId="LiveId" clId="{5123A6BF-C0BA-4F57-882C-3CD41DE44EFE}" dt="2023-06-16T23:20:10.499" v="8821" actId="1038"/>
          <ac:picMkLst>
            <pc:docMk/>
            <pc:sldMk cId="2523435" sldId="392"/>
            <ac:picMk id="11" creationId="{75462EB3-881E-3F62-F301-0E2B8B5B1A26}"/>
          </ac:picMkLst>
        </pc:picChg>
        <pc:picChg chg="add mod">
          <ac:chgData name="Jeff Thies" userId="8cc19ffd055d15a7" providerId="LiveId" clId="{5123A6BF-C0BA-4F57-882C-3CD41DE44EFE}" dt="2023-06-16T23:21:06.322" v="8841" actId="1038"/>
          <ac:picMkLst>
            <pc:docMk/>
            <pc:sldMk cId="2523435" sldId="392"/>
            <ac:picMk id="14" creationId="{B8C29958-5F33-910E-0634-2FA334752D39}"/>
          </ac:picMkLst>
        </pc:picChg>
        <pc:picChg chg="del">
          <ac:chgData name="Jeff Thies" userId="8cc19ffd055d15a7" providerId="LiveId" clId="{5123A6BF-C0BA-4F57-882C-3CD41DE44EFE}" dt="2023-06-16T23:05:20.715" v="8484" actId="478"/>
          <ac:picMkLst>
            <pc:docMk/>
            <pc:sldMk cId="2523435" sldId="392"/>
            <ac:picMk id="21" creationId="{8C4F3EA5-3D8D-AD20-CBF0-E6109F3B0E27}"/>
          </ac:picMkLst>
        </pc:picChg>
        <pc:picChg chg="del">
          <ac:chgData name="Jeff Thies" userId="8cc19ffd055d15a7" providerId="LiveId" clId="{5123A6BF-C0BA-4F57-882C-3CD41DE44EFE}" dt="2023-06-16T23:08:17.404" v="8675" actId="478"/>
          <ac:picMkLst>
            <pc:docMk/>
            <pc:sldMk cId="2523435" sldId="392"/>
            <ac:picMk id="25" creationId="{3E3DB756-85EC-E05C-F7FC-18A6DD858E15}"/>
          </ac:picMkLst>
        </pc:picChg>
      </pc:sldChg>
      <pc:sldChg chg="addSp modSp mod">
        <pc:chgData name="Jeff Thies" userId="8cc19ffd055d15a7" providerId="LiveId" clId="{5123A6BF-C0BA-4F57-882C-3CD41DE44EFE}" dt="2023-06-27T13:41:15.685" v="9204" actId="1076"/>
        <pc:sldMkLst>
          <pc:docMk/>
          <pc:sldMk cId="1502260341" sldId="395"/>
        </pc:sldMkLst>
        <pc:picChg chg="add mod">
          <ac:chgData name="Jeff Thies" userId="8cc19ffd055d15a7" providerId="LiveId" clId="{5123A6BF-C0BA-4F57-882C-3CD41DE44EFE}" dt="2023-06-27T13:41:15.685" v="9204" actId="1076"/>
          <ac:picMkLst>
            <pc:docMk/>
            <pc:sldMk cId="1502260341" sldId="395"/>
            <ac:picMk id="6" creationId="{9AEF879B-26FA-3C6B-0BCC-16FE394A511E}"/>
          </ac:picMkLst>
        </pc:picChg>
      </pc:sldChg>
      <pc:sldChg chg="addSp modSp mod">
        <pc:chgData name="Jeff Thies" userId="8cc19ffd055d15a7" providerId="LiveId" clId="{5123A6BF-C0BA-4F57-882C-3CD41DE44EFE}" dt="2023-06-27T13:41:47.030" v="9206" actId="1076"/>
        <pc:sldMkLst>
          <pc:docMk/>
          <pc:sldMk cId="3492136465" sldId="396"/>
        </pc:sldMkLst>
        <pc:picChg chg="add mod">
          <ac:chgData name="Jeff Thies" userId="8cc19ffd055d15a7" providerId="LiveId" clId="{5123A6BF-C0BA-4F57-882C-3CD41DE44EFE}" dt="2023-06-27T13:41:47.030" v="9206" actId="1076"/>
          <ac:picMkLst>
            <pc:docMk/>
            <pc:sldMk cId="3492136465" sldId="396"/>
            <ac:picMk id="5" creationId="{2F3832ED-1339-4E3F-92A3-1E36544BEA85}"/>
          </ac:picMkLst>
        </pc:picChg>
      </pc:sldChg>
      <pc:sldChg chg="addSp modSp mod">
        <pc:chgData name="Jeff Thies" userId="8cc19ffd055d15a7" providerId="LiveId" clId="{5123A6BF-C0BA-4F57-882C-3CD41DE44EFE}" dt="2023-06-27T13:44:00.679" v="9239" actId="20577"/>
        <pc:sldMkLst>
          <pc:docMk/>
          <pc:sldMk cId="2108565792" sldId="397"/>
        </pc:sldMkLst>
        <pc:spChg chg="mod">
          <ac:chgData name="Jeff Thies" userId="8cc19ffd055d15a7" providerId="LiveId" clId="{5123A6BF-C0BA-4F57-882C-3CD41DE44EFE}" dt="2023-06-27T13:44:00.679" v="9239" actId="20577"/>
          <ac:spMkLst>
            <pc:docMk/>
            <pc:sldMk cId="2108565792" sldId="397"/>
            <ac:spMk id="3" creationId="{B65BD250-AB81-BB79-F302-2D68B7010E66}"/>
          </ac:spMkLst>
        </pc:spChg>
        <pc:picChg chg="add mod">
          <ac:chgData name="Jeff Thies" userId="8cc19ffd055d15a7" providerId="LiveId" clId="{5123A6BF-C0BA-4F57-882C-3CD41DE44EFE}" dt="2023-06-27T13:42:32.475" v="9208" actId="1076"/>
          <ac:picMkLst>
            <pc:docMk/>
            <pc:sldMk cId="2108565792" sldId="397"/>
            <ac:picMk id="7" creationId="{F89CD3A7-3D62-43E3-AEB7-E8B398CAC7CB}"/>
          </ac:picMkLst>
        </pc:picChg>
      </pc:sldChg>
      <pc:sldChg chg="delSp modSp mod">
        <pc:chgData name="Jeff Thies" userId="8cc19ffd055d15a7" providerId="LiveId" clId="{5123A6BF-C0BA-4F57-882C-3CD41DE44EFE}" dt="2023-06-28T18:28:23.483" v="9271" actId="478"/>
        <pc:sldMkLst>
          <pc:docMk/>
          <pc:sldMk cId="3033583991" sldId="398"/>
        </pc:sldMkLst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5" creationId="{1EC67711-CD3F-7810-B737-4DE7F56918A0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8" creationId="{21C54B85-8CC9-E908-867D-35D5EB56D4E8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33" creationId="{AAC07B37-E1DF-EAED-A6A7-6D3B8462C591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43" creationId="{4AC8E010-5DB4-EC73-02DC-61DFAABD7F7F}"/>
          </ac:spMkLst>
        </pc:spChg>
        <pc:spChg chg="mod">
          <ac:chgData name="Jeff Thies" userId="8cc19ffd055d15a7" providerId="LiveId" clId="{5123A6BF-C0BA-4F57-882C-3CD41DE44EFE}" dt="2023-06-28T18:28:07.202" v="9270" actId="20577"/>
          <ac:spMkLst>
            <pc:docMk/>
            <pc:sldMk cId="3033583991" sldId="398"/>
            <ac:spMk id="44" creationId="{9D0A6C77-AAB6-ADF4-339F-1A8C72A66A73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52" creationId="{F713EC52-FCB0-C265-E5D4-50ED26A8E9F0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81" creationId="{E7A78AD1-98F4-73F2-92B4-6DF362269C49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132" creationId="{95B5F26A-6D34-B5A1-3138-D6F3C36DAB8E}"/>
          </ac:spMkLst>
        </pc:sp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3" creationId="{C042C430-7D5E-4D1B-55AE-069669F9B3B9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6" creationId="{23996BAD-0B39-67E0-876C-FEFCFE575945}"/>
          </ac:cxnSpMkLst>
        </pc:cxnChg>
        <pc:cxnChg chg="del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0" creationId="{B3CEC875-60B2-B28B-B19A-C58685D61D1F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1" creationId="{AA737C31-0EBB-0BA7-2DFD-50595F714BC8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5" creationId="{2FB9893B-9A10-BC1D-E0D1-630DFC3F9AC6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85" creationId="{D3FEADAB-A393-96E5-35C6-AE6DA2CFDEC8}"/>
          </ac:cxnSpMkLst>
        </pc:cxnChg>
      </pc:sldChg>
      <pc:sldChg chg="modSp mod">
        <pc:chgData name="Jeff Thies" userId="8cc19ffd055d15a7" providerId="LiveId" clId="{5123A6BF-C0BA-4F57-882C-3CD41DE44EFE}" dt="2023-06-28T18:30:06.532" v="9340" actId="20577"/>
        <pc:sldMkLst>
          <pc:docMk/>
          <pc:sldMk cId="1863793148" sldId="399"/>
        </pc:sldMkLst>
        <pc:spChg chg="mod">
          <ac:chgData name="Jeff Thies" userId="8cc19ffd055d15a7" providerId="LiveId" clId="{5123A6BF-C0BA-4F57-882C-3CD41DE44EFE}" dt="2023-06-28T18:30:06.532" v="9340" actId="20577"/>
          <ac:spMkLst>
            <pc:docMk/>
            <pc:sldMk cId="1863793148" sldId="399"/>
            <ac:spMk id="44" creationId="{9D0A6C77-AAB6-ADF4-339F-1A8C72A66A73}"/>
          </ac:spMkLst>
        </pc:spChg>
      </pc:sldChg>
      <pc:sldChg chg="addSp modSp mod">
        <pc:chgData name="Jeff Thies" userId="8cc19ffd055d15a7" providerId="LiveId" clId="{5123A6BF-C0BA-4F57-882C-3CD41DE44EFE}" dt="2023-06-28T18:35:54.994" v="9607" actId="1076"/>
        <pc:sldMkLst>
          <pc:docMk/>
          <pc:sldMk cId="17344218" sldId="401"/>
        </pc:sldMkLst>
        <pc:spChg chg="add mod">
          <ac:chgData name="Jeff Thies" userId="8cc19ffd055d15a7" providerId="LiveId" clId="{5123A6BF-C0BA-4F57-882C-3CD41DE44EFE}" dt="2023-06-28T18:35:54.994" v="9607" actId="1076"/>
          <ac:spMkLst>
            <pc:docMk/>
            <pc:sldMk cId="17344218" sldId="401"/>
            <ac:spMk id="2" creationId="{CCB6C305-4D35-3EBF-2454-47C509856CB3}"/>
          </ac:spMkLst>
        </pc:spChg>
        <pc:spChg chg="mod">
          <ac:chgData name="Jeff Thies" userId="8cc19ffd055d15a7" providerId="LiveId" clId="{5123A6BF-C0BA-4F57-882C-3CD41DE44EFE}" dt="2023-06-28T18:31:45.598" v="9342" actId="14100"/>
          <ac:spMkLst>
            <pc:docMk/>
            <pc:sldMk cId="17344218" sldId="401"/>
            <ac:spMk id="44" creationId="{9D0A6C77-AAB6-ADF4-339F-1A8C72A66A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ED15-77E0-A245-9534-3AF90398F7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97B3-2635-D54C-8004-D90AF9A1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9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48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03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2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8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1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7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6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1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6894-BF35-45EF-61D9-10BB26160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9E48-14D8-2D0A-900F-2E506F74E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B649-ABBC-7D4F-62E1-2F025447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17E3-60EB-3CEF-7C7C-F7CCAA63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254F4-54D6-8D96-E362-2763E9C6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9AB4-61DB-88A7-60D5-A9F4238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7384-3288-B713-4B92-42EA07467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D6B0-8FF3-7B75-D715-34EF14D2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B0CF-3283-8F52-B234-7FD969C2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D75E1-8B0C-332E-64AE-865A208C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63573-02D5-CC53-DC1F-0CDD1A453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9C739-DDBB-179E-875D-ED4672740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DA0B2-AF01-CDA9-6281-4B1643B3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6DDAF-8545-00F1-E69D-8CB5C52F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C6F5-9C8F-A53F-4070-CD2A7B31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63BF-E60D-984B-2E93-8C65935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ED63-07F3-BE6A-C1C5-FE9B18EF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CCE8-E728-5017-9CF3-13E67797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908B-CF9F-C0B4-DAE4-3D51B136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ED038-7B3E-FFB3-2B41-C6BEECF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2699-FC22-87B2-3E17-B80C999D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817F-60FE-2749-EE8C-902C49B8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E82E-7752-4A39-5A3F-777BAF33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2469-D76A-81E1-60E5-70CE6256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4EF2-8E6F-3E35-C3DC-2151D3C4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A03C-B092-588F-65DC-2CA8EA39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0109-4413-7994-9CF1-F2DCF0029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32355-4F98-E47F-EC68-A7529F43C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B189-AD0E-AA2C-6B8A-744E6893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10037-4602-CDB5-21F6-77083209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DB40E-19B9-5925-6C66-4A1994C9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87F-74D4-8CFC-A1D1-C7F5BB81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85DF-86BC-99DF-DE13-FC4240420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9D0FD-666E-3811-8B16-30902391D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4F2A8-2BB4-3B17-0EEC-84E9C9BD9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C4270-0606-9720-EA35-9E6019581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11824-DCF2-6926-10CD-7F01B7CC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4F85B-46CD-41E6-A465-9BEDDEFB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4F422-2C81-F37F-E1CE-122991AA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9A92-8A41-C9F8-AF89-4A118A80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109E2-8BD9-F847-1A0F-C30DAA5F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E3FB-8BA1-B2A6-A136-B413760C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D81EC-89BD-4CC4-426C-CEED8543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94239-577F-31F5-2816-E294DC94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4063C-03D9-2351-0A1B-06762172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1E40E-6546-9DA0-E62A-342A7BA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2940-2342-1295-6D94-47A567B2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E2BD-F270-8B8E-958A-7EE861EC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44A2-8CA0-24D4-51AD-06C179A2E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7B6A8-9A59-EDE1-313D-E5ABD2E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62DC-49C8-34AB-D065-966D5686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34623-7690-4EE4-120B-F2195979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CE02-51F4-5F1B-A077-D849D7F5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650C0-B79B-B9E9-3160-C5186BEC8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A851B-81EE-E658-B8F6-651147564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CF8FD-C0A9-92CE-8B66-C67E0F5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B8928-6282-97EB-C53F-9B678ED5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C839B-BCE1-C75C-E26A-D0E9FCF0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84DBC-F614-1DB2-8047-2A9B2E98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A2411-292A-A426-3E5E-6484F7D7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64657-CB50-D4EB-B11D-A5FD7C75D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8A8-CD6B-3BCD-1F8E-1C0709ED7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FCDC-E02D-455E-64EB-36281107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3C2F-DDE4-6DDC-FE31-6D8B3134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337"/>
            <a:ext cx="6977743" cy="987919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96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96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8800" b="1" dirty="0">
              <a:solidFill>
                <a:srgbClr val="DEE1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C044-BB7A-F438-80EA-3BDF75F0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8183"/>
            <a:ext cx="6738596" cy="74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DEE1F3"/>
                </a:solidFill>
              </a:rPr>
              <a:t>Discovery Fundamentals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1565A1-4892-F8AD-3192-A48DF19046F7}"/>
              </a:ext>
            </a:extLst>
          </p:cNvPr>
          <p:cNvSpPr/>
          <p:nvPr/>
        </p:nvSpPr>
        <p:spPr>
          <a:xfrm>
            <a:off x="7812154" y="2806558"/>
            <a:ext cx="3823371" cy="4029741"/>
          </a:xfrm>
          <a:prstGeom prst="ellipse">
            <a:avLst/>
          </a:prstGeom>
          <a:solidFill>
            <a:srgbClr val="DEE1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4" descr="A person wearing glasses and a black sweater pointing up">
            <a:extLst>
              <a:ext uri="{FF2B5EF4-FFF2-40B4-BE49-F238E27FC236}">
                <a16:creationId xmlns:a16="http://schemas.microsoft.com/office/drawing/2014/main" id="{E0C23D42-4A73-033B-8892-A35A2079D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8863" l="9830" r="92402">
                        <a14:foregroundMark x1="50372" y1="95829" x2="50372" y2="95829"/>
                        <a14:foregroundMark x1="34431" y1="98863" x2="34431" y2="98863"/>
                        <a14:foregroundMark x1="90170" y1="94597" x2="90170" y2="94597"/>
                        <a14:foregroundMark x1="92402" y1="96777" x2="92402" y2="96777"/>
                      </a14:backgroundRemoval>
                    </a14:imgEffect>
                  </a14:imgLayer>
                </a14:imgProps>
              </a:ext>
            </a:extLst>
          </a:blip>
          <a:srcRect l="25709" t="19865" r="5665"/>
          <a:stretch/>
        </p:blipFill>
        <p:spPr>
          <a:xfrm>
            <a:off x="7195796" y="2977975"/>
            <a:ext cx="4198013" cy="27479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D5E1E5-11C7-4569-C20A-B0F58511DACD}"/>
              </a:ext>
            </a:extLst>
          </p:cNvPr>
          <p:cNvSpPr/>
          <p:nvPr/>
        </p:nvSpPr>
        <p:spPr>
          <a:xfrm>
            <a:off x="7195796" y="5748996"/>
            <a:ext cx="4304339" cy="1087304"/>
          </a:xfrm>
          <a:prstGeom prst="rect">
            <a:avLst/>
          </a:prstGeom>
          <a:solidFill>
            <a:srgbClr val="032C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AAACB-6BA2-7DCD-305C-FFF6B6DACF1C}"/>
              </a:ext>
            </a:extLst>
          </p:cNvPr>
          <p:cNvSpPr txBox="1"/>
          <p:nvPr/>
        </p:nvSpPr>
        <p:spPr>
          <a:xfrm>
            <a:off x="2307266" y="4194972"/>
            <a:ext cx="4795090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4400" b="1" dirty="0">
                <a:solidFill>
                  <a:srgbClr val="DEE1F3"/>
                </a:solidFill>
              </a:rPr>
              <a:t>Jeff Thies</a:t>
            </a:r>
          </a:p>
          <a:p>
            <a:pPr algn="r"/>
            <a:r>
              <a:rPr lang="en-US" sz="2400" dirty="0">
                <a:solidFill>
                  <a:srgbClr val="DEE1F3"/>
                </a:solidFill>
              </a:rPr>
              <a:t>youtube.com/@ServiceNowSimple</a:t>
            </a:r>
          </a:p>
          <a:p>
            <a:pPr algn="r"/>
            <a:r>
              <a:rPr lang="en-US" sz="2400" dirty="0">
                <a:solidFill>
                  <a:srgbClr val="DEE1F3"/>
                </a:solidFill>
              </a:rPr>
              <a:t>jtt0340@gmail.com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53D2BA-6918-21BC-509D-B8555E8A8244}"/>
              </a:ext>
            </a:extLst>
          </p:cNvPr>
          <p:cNvCxnSpPr>
            <a:cxnSpLocks/>
          </p:cNvCxnSpPr>
          <p:nvPr/>
        </p:nvCxnSpPr>
        <p:spPr>
          <a:xfrm>
            <a:off x="2636881" y="5736571"/>
            <a:ext cx="8778240" cy="0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AD3522A-EB8D-9629-5B7B-E6927324A094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</p:spTree>
    <p:extLst>
      <p:ext uri="{BB962C8B-B14F-4D97-AF65-F5344CB8AC3E}">
        <p14:creationId xmlns:p14="http://schemas.microsoft.com/office/powerpoint/2010/main" val="291669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B10E-739B-D945-CB53-6C16E14D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422274"/>
            <a:ext cx="5284947" cy="739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2D84E"/>
                </a:solidFill>
              </a:rPr>
              <a:t>4 Phases of Discovery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1B34B-39A9-C18E-63FB-AD1AE31CB47B}"/>
              </a:ext>
            </a:extLst>
          </p:cNvPr>
          <p:cNvSpPr txBox="1"/>
          <p:nvPr/>
        </p:nvSpPr>
        <p:spPr>
          <a:xfrm>
            <a:off x="445293" y="1335700"/>
            <a:ext cx="2546828" cy="4910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600" b="1" dirty="0">
                <a:solidFill>
                  <a:srgbClr val="CAE0E5"/>
                </a:solidFill>
              </a:rPr>
              <a:t>Phase 1</a:t>
            </a:r>
            <a:r>
              <a:rPr lang="en-US" sz="2800" dirty="0">
                <a:solidFill>
                  <a:srgbClr val="62D84E"/>
                </a:solidFill>
              </a:rPr>
              <a:t> </a:t>
            </a:r>
          </a:p>
          <a:p>
            <a:pPr algn="ctr"/>
            <a:r>
              <a:rPr lang="en-US" sz="2600" b="1" dirty="0">
                <a:solidFill>
                  <a:srgbClr val="62D84E"/>
                </a:solidFill>
              </a:rPr>
              <a:t>SCANNING</a:t>
            </a:r>
          </a:p>
          <a:p>
            <a:endParaRPr lang="en-US" b="1" dirty="0">
              <a:solidFill>
                <a:srgbClr val="DEE1F3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Which devices respond and what  ports are open?</a:t>
            </a:r>
          </a:p>
          <a:p>
            <a:pPr algn="ctr"/>
            <a:endParaRPr lang="en-US" sz="2400" dirty="0">
              <a:solidFill>
                <a:srgbClr val="DEE1F3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Based upon a specified set of IP addresses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3183D-F46B-E88C-88D8-6550E2013A49}"/>
              </a:ext>
            </a:extLst>
          </p:cNvPr>
          <p:cNvSpPr txBox="1"/>
          <p:nvPr/>
        </p:nvSpPr>
        <p:spPr>
          <a:xfrm>
            <a:off x="3342800" y="1335700"/>
            <a:ext cx="2546828" cy="4910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600" b="1" dirty="0">
                <a:solidFill>
                  <a:srgbClr val="CAE0E5"/>
                </a:solidFill>
              </a:rPr>
              <a:t>Phase 2</a:t>
            </a:r>
            <a:r>
              <a:rPr lang="en-US" sz="2800" dirty="0">
                <a:solidFill>
                  <a:srgbClr val="62D84E"/>
                </a:solidFill>
              </a:rPr>
              <a:t> </a:t>
            </a:r>
          </a:p>
          <a:p>
            <a:pPr algn="ctr"/>
            <a:r>
              <a:rPr lang="en-US" sz="2600" b="1" dirty="0">
                <a:solidFill>
                  <a:srgbClr val="62D84E"/>
                </a:solidFill>
              </a:rPr>
              <a:t>CLASSIFICATION</a:t>
            </a:r>
          </a:p>
          <a:p>
            <a:pPr algn="ctr"/>
            <a:endParaRPr lang="en-US" sz="2400" b="1" dirty="0">
              <a:solidFill>
                <a:srgbClr val="62D84E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What type of device is this?</a:t>
            </a:r>
          </a:p>
          <a:p>
            <a:pPr algn="ctr"/>
            <a:endParaRPr lang="en-US" sz="2400" dirty="0">
              <a:solidFill>
                <a:srgbClr val="DEE1F3"/>
              </a:solidFill>
            </a:endParaRPr>
          </a:p>
          <a:p>
            <a:pPr algn="ctr"/>
            <a:endParaRPr lang="en-US" sz="2400" dirty="0">
              <a:solidFill>
                <a:srgbClr val="DEE1F3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Based upon ports discovered in Scanning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7BF24-C2AB-E8A3-C2EB-985E2270B983}"/>
              </a:ext>
            </a:extLst>
          </p:cNvPr>
          <p:cNvSpPr txBox="1"/>
          <p:nvPr/>
        </p:nvSpPr>
        <p:spPr>
          <a:xfrm>
            <a:off x="6271339" y="1335700"/>
            <a:ext cx="2546828" cy="4910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600" b="1" dirty="0">
                <a:solidFill>
                  <a:srgbClr val="CAE0E5"/>
                </a:solidFill>
              </a:rPr>
              <a:t>Phase 3</a:t>
            </a:r>
          </a:p>
          <a:p>
            <a:pPr algn="ctr"/>
            <a:r>
              <a:rPr lang="en-US" sz="2600" b="1" dirty="0">
                <a:solidFill>
                  <a:srgbClr val="62D84E"/>
                </a:solidFill>
              </a:rPr>
              <a:t>IDENTIFICATION</a:t>
            </a:r>
          </a:p>
          <a:p>
            <a:pPr algn="ctr"/>
            <a:endParaRPr lang="en-US" sz="2400" b="1" dirty="0">
              <a:solidFill>
                <a:srgbClr val="62D84E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Create new CI or update existing?</a:t>
            </a:r>
          </a:p>
          <a:p>
            <a:pPr algn="ctr"/>
            <a:endParaRPr lang="en-US" sz="2400" dirty="0">
              <a:solidFill>
                <a:srgbClr val="DEE1F3"/>
              </a:solidFill>
            </a:endParaRPr>
          </a:p>
          <a:p>
            <a:pPr algn="ctr"/>
            <a:endParaRPr lang="en-US" sz="2400" dirty="0">
              <a:solidFill>
                <a:srgbClr val="DEE1F3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Based upon results of Classification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01295-CC85-000E-5D69-E65812CB1540}"/>
              </a:ext>
            </a:extLst>
          </p:cNvPr>
          <p:cNvSpPr txBox="1"/>
          <p:nvPr/>
        </p:nvSpPr>
        <p:spPr>
          <a:xfrm>
            <a:off x="9199879" y="1335700"/>
            <a:ext cx="2546828" cy="4910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600" b="1" dirty="0">
                <a:solidFill>
                  <a:srgbClr val="CAE0E5"/>
                </a:solidFill>
              </a:rPr>
              <a:t>Phase 4</a:t>
            </a:r>
          </a:p>
          <a:p>
            <a:pPr algn="ctr"/>
            <a:r>
              <a:rPr lang="en-US" sz="2600" b="1" dirty="0">
                <a:solidFill>
                  <a:srgbClr val="62D84E"/>
                </a:solidFill>
              </a:rPr>
              <a:t>EXPLORATION</a:t>
            </a:r>
          </a:p>
          <a:p>
            <a:pPr algn="ctr"/>
            <a:endParaRPr lang="en-US" sz="2400" dirty="0">
              <a:solidFill>
                <a:srgbClr val="62D84E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What else can we learn?</a:t>
            </a:r>
          </a:p>
          <a:p>
            <a:pPr algn="ctr"/>
            <a:endParaRPr lang="en-US" sz="2400" dirty="0">
              <a:solidFill>
                <a:srgbClr val="DEE1F3"/>
              </a:solidFill>
            </a:endParaRPr>
          </a:p>
          <a:p>
            <a:pPr algn="ctr"/>
            <a:endParaRPr lang="en-US" sz="2400" dirty="0">
              <a:solidFill>
                <a:srgbClr val="DEE1F3"/>
              </a:solidFill>
            </a:endParaRPr>
          </a:p>
          <a:p>
            <a:pPr algn="ctr"/>
            <a:r>
              <a:rPr lang="en-US" sz="2400" dirty="0">
                <a:solidFill>
                  <a:srgbClr val="DEE1F3"/>
                </a:solidFill>
              </a:rPr>
              <a:t>Based upon results of Classification Phase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E4DCDC-9EEF-4935-268A-EFF080925DC3}"/>
              </a:ext>
            </a:extLst>
          </p:cNvPr>
          <p:cNvCxnSpPr>
            <a:cxnSpLocks/>
          </p:cNvCxnSpPr>
          <p:nvPr/>
        </p:nvCxnSpPr>
        <p:spPr>
          <a:xfrm flipH="1">
            <a:off x="3139440" y="1899170"/>
            <a:ext cx="10160" cy="3960111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A993F4-9AFF-C00B-8E43-0D62AE4C0FC4}"/>
              </a:ext>
            </a:extLst>
          </p:cNvPr>
          <p:cNvCxnSpPr>
            <a:cxnSpLocks/>
          </p:cNvCxnSpPr>
          <p:nvPr/>
        </p:nvCxnSpPr>
        <p:spPr>
          <a:xfrm flipH="1">
            <a:off x="6065520" y="1899170"/>
            <a:ext cx="10160" cy="3960111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AC1ECD-7F8D-36DD-C9D3-53E7F00E984E}"/>
              </a:ext>
            </a:extLst>
          </p:cNvPr>
          <p:cNvCxnSpPr>
            <a:cxnSpLocks/>
          </p:cNvCxnSpPr>
          <p:nvPr/>
        </p:nvCxnSpPr>
        <p:spPr>
          <a:xfrm flipH="1">
            <a:off x="8996519" y="1899170"/>
            <a:ext cx="10160" cy="3960111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B8AAC96A-7905-E1F1-55CA-FE6AD9544413}"/>
              </a:ext>
            </a:extLst>
          </p:cNvPr>
          <p:cNvSpPr/>
          <p:nvPr/>
        </p:nvSpPr>
        <p:spPr>
          <a:xfrm>
            <a:off x="1609635" y="5489653"/>
            <a:ext cx="2764971" cy="739256"/>
          </a:xfrm>
          <a:prstGeom prst="curvedUpArrow">
            <a:avLst/>
          </a:prstGeom>
          <a:solidFill>
            <a:srgbClr val="62D8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7A12D9DD-CD3A-63CD-0EEE-A35CCF0065CE}"/>
              </a:ext>
            </a:extLst>
          </p:cNvPr>
          <p:cNvSpPr/>
          <p:nvPr/>
        </p:nvSpPr>
        <p:spPr>
          <a:xfrm>
            <a:off x="4663167" y="5473222"/>
            <a:ext cx="3037993" cy="739256"/>
          </a:xfrm>
          <a:prstGeom prst="curvedUpArrow">
            <a:avLst/>
          </a:prstGeom>
          <a:solidFill>
            <a:srgbClr val="62D8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51DC984F-E36D-60CE-F8CA-1954FCF73324}"/>
              </a:ext>
            </a:extLst>
          </p:cNvPr>
          <p:cNvSpPr/>
          <p:nvPr/>
        </p:nvSpPr>
        <p:spPr>
          <a:xfrm>
            <a:off x="4628951" y="5489653"/>
            <a:ext cx="5987682" cy="928294"/>
          </a:xfrm>
          <a:prstGeom prst="curvedUpArrow">
            <a:avLst/>
          </a:prstGeom>
          <a:solidFill>
            <a:srgbClr val="62D8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3C2F-DDE4-6DDC-FE31-6D8B3134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337"/>
            <a:ext cx="7064830" cy="987919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96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96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8800" b="1" dirty="0">
              <a:solidFill>
                <a:srgbClr val="DEE1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C044-BB7A-F438-80EA-3BDF75F0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8183"/>
            <a:ext cx="6738596" cy="74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DEE1F3"/>
                </a:solidFill>
              </a:rPr>
              <a:t>Discovery Fundamentals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1565A1-4892-F8AD-3192-A48DF19046F7}"/>
              </a:ext>
            </a:extLst>
          </p:cNvPr>
          <p:cNvSpPr/>
          <p:nvPr/>
        </p:nvSpPr>
        <p:spPr>
          <a:xfrm>
            <a:off x="7812154" y="2806558"/>
            <a:ext cx="3823371" cy="4029741"/>
          </a:xfrm>
          <a:prstGeom prst="ellipse">
            <a:avLst/>
          </a:prstGeom>
          <a:solidFill>
            <a:srgbClr val="DEE1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D5E1E5-11C7-4569-C20A-B0F58511DACD}"/>
              </a:ext>
            </a:extLst>
          </p:cNvPr>
          <p:cNvSpPr/>
          <p:nvPr/>
        </p:nvSpPr>
        <p:spPr>
          <a:xfrm>
            <a:off x="7195796" y="5748996"/>
            <a:ext cx="4304339" cy="1087304"/>
          </a:xfrm>
          <a:prstGeom prst="rect">
            <a:avLst/>
          </a:prstGeom>
          <a:solidFill>
            <a:srgbClr val="032C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53D2BA-6918-21BC-509D-B8555E8A8244}"/>
              </a:ext>
            </a:extLst>
          </p:cNvPr>
          <p:cNvCxnSpPr>
            <a:cxnSpLocks/>
          </p:cNvCxnSpPr>
          <p:nvPr/>
        </p:nvCxnSpPr>
        <p:spPr>
          <a:xfrm>
            <a:off x="2636881" y="5736571"/>
            <a:ext cx="8778240" cy="0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AD3522A-EB8D-9629-5B7B-E6927324A094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wsimple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0E761-0B76-8DE5-D934-97A591B5FDF7}"/>
              </a:ext>
            </a:extLst>
          </p:cNvPr>
          <p:cNvSpPr txBox="1"/>
          <p:nvPr/>
        </p:nvSpPr>
        <p:spPr>
          <a:xfrm>
            <a:off x="636142" y="2857709"/>
            <a:ext cx="7064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/ Architectural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 Servers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 (Quick Discovery)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Schedules &amp; Credentials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Phases, Probes, Classifications &amp; Patterns</a:t>
            </a:r>
          </a:p>
        </p:txBody>
      </p:sp>
    </p:spTree>
    <p:extLst>
      <p:ext uri="{BB962C8B-B14F-4D97-AF65-F5344CB8AC3E}">
        <p14:creationId xmlns:p14="http://schemas.microsoft.com/office/powerpoint/2010/main" val="35932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F063B-61A6-90D3-D41D-A97438B39661}"/>
              </a:ext>
            </a:extLst>
          </p:cNvPr>
          <p:cNvSpPr txBox="1">
            <a:spLocks/>
          </p:cNvSpPr>
          <p:nvPr/>
        </p:nvSpPr>
        <p:spPr>
          <a:xfrm>
            <a:off x="445293" y="1115731"/>
            <a:ext cx="11301414" cy="1688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Discovery is an application on the ServiceNow platform that allows us to find, classify, and identify hardware and software on the network and populate the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ServiceNow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CMDB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B10E-739B-D945-CB53-6C16E14D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422274"/>
            <a:ext cx="8339478" cy="739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2D84E"/>
                </a:solidFill>
              </a:rPr>
              <a:t>What is ServiceNow Discovery?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4C6A64-ABFC-EB1A-232E-42DC403BE2EC}"/>
              </a:ext>
            </a:extLst>
          </p:cNvPr>
          <p:cNvSpPr txBox="1">
            <a:spLocks/>
          </p:cNvSpPr>
          <p:nvPr/>
        </p:nvSpPr>
        <p:spPr>
          <a:xfrm>
            <a:off x="445293" y="3507625"/>
            <a:ext cx="7388067" cy="73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62D84E"/>
                </a:solidFill>
              </a:rPr>
              <a:t>What is the ServiceNow CMDB?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ACE46-7BF1-F38E-2A2F-FBCCCD7B9DA3}"/>
              </a:ext>
            </a:extLst>
          </p:cNvPr>
          <p:cNvSpPr txBox="1">
            <a:spLocks/>
          </p:cNvSpPr>
          <p:nvPr/>
        </p:nvSpPr>
        <p:spPr>
          <a:xfrm>
            <a:off x="445293" y="3585049"/>
            <a:ext cx="11301414" cy="1688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516A1-F495-8729-B1E2-DFEDCDB18977}"/>
              </a:ext>
            </a:extLst>
          </p:cNvPr>
          <p:cNvSpPr txBox="1"/>
          <p:nvPr/>
        </p:nvSpPr>
        <p:spPr>
          <a:xfrm>
            <a:off x="445293" y="4154009"/>
            <a:ext cx="113014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DEE1F3"/>
                </a:solidFill>
                <a:latin typeface="Calibri" panose="020F0502020204030204"/>
                <a:cs typeface="Calibri"/>
              </a:rPr>
              <a:t>The CMDB is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set of database tables that provides a logical model of your company’s IT infrastructure including all the components (hardware &amp; software) and how they’re connected and configured to provide services.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01F1E8-F34D-68D1-B11C-EB30F7772147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</p:spTree>
    <p:extLst>
      <p:ext uri="{BB962C8B-B14F-4D97-AF65-F5344CB8AC3E}">
        <p14:creationId xmlns:p14="http://schemas.microsoft.com/office/powerpoint/2010/main" val="410741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ylinder 5">
            <a:extLst>
              <a:ext uri="{FF2B5EF4-FFF2-40B4-BE49-F238E27FC236}">
                <a16:creationId xmlns:a16="http://schemas.microsoft.com/office/drawing/2014/main" id="{A9E9DC3E-1B20-A24B-BE48-13FBB2120536}"/>
              </a:ext>
            </a:extLst>
          </p:cNvPr>
          <p:cNvSpPr/>
          <p:nvPr/>
        </p:nvSpPr>
        <p:spPr>
          <a:xfrm>
            <a:off x="4643120" y="4688821"/>
            <a:ext cx="3048000" cy="1595120"/>
          </a:xfrm>
          <a:prstGeom prst="can">
            <a:avLst/>
          </a:prstGeom>
          <a:solidFill>
            <a:srgbClr val="DEE1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EE1F3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CMDB Tables</a:t>
            </a:r>
          </a:p>
        </p:txBody>
      </p:sp>
      <p:pic>
        <p:nvPicPr>
          <p:cNvPr id="8" name="Graphic 7" descr="Keyboard outline">
            <a:extLst>
              <a:ext uri="{FF2B5EF4-FFF2-40B4-BE49-F238E27FC236}">
                <a16:creationId xmlns:a16="http://schemas.microsoft.com/office/drawing/2014/main" id="{4F3A2365-C0FF-3152-42AA-027E53E75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33" y="2024373"/>
            <a:ext cx="914400" cy="914400"/>
          </a:xfrm>
          <a:prstGeom prst="rect">
            <a:avLst/>
          </a:prstGeom>
        </p:spPr>
      </p:pic>
      <p:pic>
        <p:nvPicPr>
          <p:cNvPr id="10" name="Graphic 9" descr="Search Inventory outline">
            <a:extLst>
              <a:ext uri="{FF2B5EF4-FFF2-40B4-BE49-F238E27FC236}">
                <a16:creationId xmlns:a16="http://schemas.microsoft.com/office/drawing/2014/main" id="{0B81D85C-F091-89E6-EBAC-3EF7299E0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159" y="2024373"/>
            <a:ext cx="914400" cy="914400"/>
          </a:xfrm>
          <a:prstGeom prst="rect">
            <a:avLst/>
          </a:prstGeom>
        </p:spPr>
      </p:pic>
      <p:pic>
        <p:nvPicPr>
          <p:cNvPr id="12" name="Graphic 11" descr="Link outline">
            <a:extLst>
              <a:ext uri="{FF2B5EF4-FFF2-40B4-BE49-F238E27FC236}">
                <a16:creationId xmlns:a16="http://schemas.microsoft.com/office/drawing/2014/main" id="{FECD1B7B-5B6C-5CB6-A5D2-AD77AFEB0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8050" y="2024373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8D33D2-08DB-D45A-45C4-7B27C3B22C3F}"/>
              </a:ext>
            </a:extLst>
          </p:cNvPr>
          <p:cNvSpPr txBox="1"/>
          <p:nvPr/>
        </p:nvSpPr>
        <p:spPr>
          <a:xfrm>
            <a:off x="9663379" y="1569126"/>
            <a:ext cx="206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CAA28-4674-E928-723E-F269ED60D3AD}"/>
              </a:ext>
            </a:extLst>
          </p:cNvPr>
          <p:cNvSpPr txBox="1"/>
          <p:nvPr/>
        </p:nvSpPr>
        <p:spPr>
          <a:xfrm>
            <a:off x="4432937" y="1569126"/>
            <a:ext cx="346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Discovery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8F73C-9C6D-016D-2675-4D54C8141EE8}"/>
              </a:ext>
            </a:extLst>
          </p:cNvPr>
          <p:cNvSpPr txBox="1"/>
          <p:nvPr/>
        </p:nvSpPr>
        <p:spPr>
          <a:xfrm>
            <a:off x="367132" y="1569126"/>
            <a:ext cx="2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Entry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63815A-CC2E-7040-F207-0B837751BA43}"/>
              </a:ext>
            </a:extLst>
          </p:cNvPr>
          <p:cNvCxnSpPr>
            <a:stCxn id="10" idx="2"/>
            <a:endCxn id="6" idx="1"/>
          </p:cNvCxnSpPr>
          <p:nvPr/>
        </p:nvCxnSpPr>
        <p:spPr>
          <a:xfrm>
            <a:off x="6163359" y="2938773"/>
            <a:ext cx="3761" cy="1750048"/>
          </a:xfrm>
          <a:prstGeom prst="straightConnector1">
            <a:avLst/>
          </a:prstGeom>
          <a:ln w="38100">
            <a:solidFill>
              <a:srgbClr val="62D84E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468E4A7-FD1E-9CFF-58A6-B1706D8D4A52}"/>
              </a:ext>
            </a:extLst>
          </p:cNvPr>
          <p:cNvCxnSpPr>
            <a:stCxn id="12" idx="2"/>
            <a:endCxn id="6" idx="4"/>
          </p:cNvCxnSpPr>
          <p:nvPr/>
        </p:nvCxnSpPr>
        <p:spPr>
          <a:xfrm rot="5400000">
            <a:off x="7919381" y="2710512"/>
            <a:ext cx="2547608" cy="3004130"/>
          </a:xfrm>
          <a:prstGeom prst="bentConnector2">
            <a:avLst/>
          </a:prstGeom>
          <a:ln w="38100">
            <a:solidFill>
              <a:srgbClr val="62D84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C848AE8-4602-BDCA-DDE3-0747BEBBF79D}"/>
              </a:ext>
            </a:extLst>
          </p:cNvPr>
          <p:cNvCxnSpPr>
            <a:stCxn id="8" idx="2"/>
            <a:endCxn id="6" idx="2"/>
          </p:cNvCxnSpPr>
          <p:nvPr/>
        </p:nvCxnSpPr>
        <p:spPr>
          <a:xfrm rot="16200000" flipH="1">
            <a:off x="1781572" y="2624833"/>
            <a:ext cx="2547608" cy="3175487"/>
          </a:xfrm>
          <a:prstGeom prst="bentConnector2">
            <a:avLst/>
          </a:prstGeom>
          <a:ln w="38100">
            <a:solidFill>
              <a:srgbClr val="62D84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DFC1EA4-9F9F-3F9A-FABD-480B4680939E}"/>
              </a:ext>
            </a:extLst>
          </p:cNvPr>
          <p:cNvSpPr txBox="1">
            <a:spLocks/>
          </p:cNvSpPr>
          <p:nvPr/>
        </p:nvSpPr>
        <p:spPr>
          <a:xfrm>
            <a:off x="445293" y="534034"/>
            <a:ext cx="6750503" cy="73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Populating the CMDB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A73DB3-D85D-9EB8-4FB6-49A2A90D9CA9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</p:spTree>
    <p:extLst>
      <p:ext uri="{BB962C8B-B14F-4D97-AF65-F5344CB8AC3E}">
        <p14:creationId xmlns:p14="http://schemas.microsoft.com/office/powerpoint/2010/main" val="61801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Keyboard outline">
            <a:extLst>
              <a:ext uri="{FF2B5EF4-FFF2-40B4-BE49-F238E27FC236}">
                <a16:creationId xmlns:a16="http://schemas.microsoft.com/office/drawing/2014/main" id="{4F3A2365-C0FF-3152-42AA-027E53E75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33" y="2024373"/>
            <a:ext cx="914400" cy="914400"/>
          </a:xfrm>
          <a:prstGeom prst="rect">
            <a:avLst/>
          </a:prstGeom>
        </p:spPr>
      </p:pic>
      <p:pic>
        <p:nvPicPr>
          <p:cNvPr id="10" name="Graphic 9" descr="Search Inventory outline">
            <a:extLst>
              <a:ext uri="{FF2B5EF4-FFF2-40B4-BE49-F238E27FC236}">
                <a16:creationId xmlns:a16="http://schemas.microsoft.com/office/drawing/2014/main" id="{0B81D85C-F091-89E6-EBAC-3EF7299E0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159" y="2024373"/>
            <a:ext cx="914400" cy="914400"/>
          </a:xfrm>
          <a:prstGeom prst="rect">
            <a:avLst/>
          </a:prstGeom>
        </p:spPr>
      </p:pic>
      <p:pic>
        <p:nvPicPr>
          <p:cNvPr id="12" name="Graphic 11" descr="Link outline">
            <a:extLst>
              <a:ext uri="{FF2B5EF4-FFF2-40B4-BE49-F238E27FC236}">
                <a16:creationId xmlns:a16="http://schemas.microsoft.com/office/drawing/2014/main" id="{FECD1B7B-5B6C-5CB6-A5D2-AD77AFEB0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8050" y="2024373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8D33D2-08DB-D45A-45C4-7B27C3B22C3F}"/>
              </a:ext>
            </a:extLst>
          </p:cNvPr>
          <p:cNvSpPr txBox="1"/>
          <p:nvPr/>
        </p:nvSpPr>
        <p:spPr>
          <a:xfrm>
            <a:off x="9663379" y="1569126"/>
            <a:ext cx="206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CAA28-4674-E928-723E-F269ED60D3AD}"/>
              </a:ext>
            </a:extLst>
          </p:cNvPr>
          <p:cNvSpPr txBox="1"/>
          <p:nvPr/>
        </p:nvSpPr>
        <p:spPr>
          <a:xfrm>
            <a:off x="4432937" y="1569126"/>
            <a:ext cx="346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Discovery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8F73C-9C6D-016D-2675-4D54C8141EE8}"/>
              </a:ext>
            </a:extLst>
          </p:cNvPr>
          <p:cNvSpPr txBox="1"/>
          <p:nvPr/>
        </p:nvSpPr>
        <p:spPr>
          <a:xfrm>
            <a:off x="367132" y="1569126"/>
            <a:ext cx="2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Entry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9E883-9336-7042-77C1-CDBA33C6CD14}"/>
              </a:ext>
            </a:extLst>
          </p:cNvPr>
          <p:cNvSpPr txBox="1"/>
          <p:nvPr/>
        </p:nvSpPr>
        <p:spPr>
          <a:xfrm>
            <a:off x="445293" y="3272897"/>
            <a:ext cx="2154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Manually populate and submit ServiceNow forms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E1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form exists for every type of CI*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3D0DD-2BB0-E285-7F34-99AC0A49D89B}"/>
              </a:ext>
            </a:extLst>
          </p:cNvPr>
          <p:cNvSpPr txBox="1"/>
          <p:nvPr/>
        </p:nvSpPr>
        <p:spPr>
          <a:xfrm>
            <a:off x="5086250" y="3272897"/>
            <a:ext cx="2154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scanning tools identify and load CIs*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E1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 Discovery, SN Service Mapping, Microsoft SCCM,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F335B-684C-FB4B-9293-00518D056ED9}"/>
              </a:ext>
            </a:extLst>
          </p:cNvPr>
          <p:cNvSpPr txBox="1"/>
          <p:nvPr/>
        </p:nvSpPr>
        <p:spPr>
          <a:xfrm>
            <a:off x="9663379" y="3272897"/>
            <a:ext cx="2154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 from legacy inventory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E1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File, JDBC, LDAP, REST, Script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E1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IntegrationHub ETL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89A220-1691-D9A9-1621-D71E51DA6687}"/>
              </a:ext>
            </a:extLst>
          </p:cNvPr>
          <p:cNvCxnSpPr>
            <a:cxnSpLocks/>
          </p:cNvCxnSpPr>
          <p:nvPr/>
        </p:nvCxnSpPr>
        <p:spPr>
          <a:xfrm>
            <a:off x="3581401" y="1763486"/>
            <a:ext cx="0" cy="3864428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DE9FBD-1815-B05B-21CA-B478DD7CEECF}"/>
              </a:ext>
            </a:extLst>
          </p:cNvPr>
          <p:cNvCxnSpPr>
            <a:cxnSpLocks/>
          </p:cNvCxnSpPr>
          <p:nvPr/>
        </p:nvCxnSpPr>
        <p:spPr>
          <a:xfrm>
            <a:off x="8752116" y="1763486"/>
            <a:ext cx="0" cy="3864428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FB55DB-695B-BCD9-26A2-B5E9808A464F}"/>
              </a:ext>
            </a:extLst>
          </p:cNvPr>
          <p:cNvSpPr txBox="1">
            <a:spLocks/>
          </p:cNvSpPr>
          <p:nvPr/>
        </p:nvSpPr>
        <p:spPr>
          <a:xfrm>
            <a:off x="445293" y="534034"/>
            <a:ext cx="6750503" cy="73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Populating the CMDB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C55AF2-0E44-FF86-7F17-B5F257601FBB}"/>
              </a:ext>
            </a:extLst>
          </p:cNvPr>
          <p:cNvSpPr txBox="1"/>
          <p:nvPr/>
        </p:nvSpPr>
        <p:spPr>
          <a:xfrm>
            <a:off x="367132" y="6023108"/>
            <a:ext cx="976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62D84E"/>
                </a:solidFill>
                <a:latin typeface="Calibri" panose="020F0502020204030204"/>
              </a:rPr>
              <a:t>* Configuration Item (CI) = Infrastructure Component (Hardware &amp; Software)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2D8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2AFD7B-76B5-DA81-1866-58BD27395976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</p:spTree>
    <p:extLst>
      <p:ext uri="{BB962C8B-B14F-4D97-AF65-F5344CB8AC3E}">
        <p14:creationId xmlns:p14="http://schemas.microsoft.com/office/powerpoint/2010/main" val="377337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F063B-61A6-90D3-D41D-A97438B39661}"/>
              </a:ext>
            </a:extLst>
          </p:cNvPr>
          <p:cNvSpPr txBox="1">
            <a:spLocks/>
          </p:cNvSpPr>
          <p:nvPr/>
        </p:nvSpPr>
        <p:spPr>
          <a:xfrm>
            <a:off x="445293" y="1400211"/>
            <a:ext cx="11301414" cy="454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Discovery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is an application that scans a network and finds: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Hardware Devices (Computers, Servers, Routers, etc.)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Applications (Databases, VM’s, Web Servers, Apps.)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EE1F3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Discovery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identifies and sets relationships between Applications and Hardware (and Applications and Applications)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Discovery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is agent-less, meaning no software needs installed on the discovered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B10E-739B-D945-CB53-6C16E14D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422274"/>
            <a:ext cx="8034678" cy="739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2D84E"/>
                </a:solidFill>
              </a:rPr>
              <a:t>ServiceNow Discovery Fact Sheet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0C736A-D1B9-7770-7635-2191BA017E7A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</p:spTree>
    <p:extLst>
      <p:ext uri="{BB962C8B-B14F-4D97-AF65-F5344CB8AC3E}">
        <p14:creationId xmlns:p14="http://schemas.microsoft.com/office/powerpoint/2010/main" val="316424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F063B-61A6-90D3-D41D-A97438B39661}"/>
              </a:ext>
            </a:extLst>
          </p:cNvPr>
          <p:cNvSpPr txBox="1">
            <a:spLocks/>
          </p:cNvSpPr>
          <p:nvPr/>
        </p:nvSpPr>
        <p:spPr>
          <a:xfrm>
            <a:off x="445293" y="1400211"/>
            <a:ext cx="11301414" cy="454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Discovery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is not included as part of the ServiceNow base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Discovery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is one of ServiceNow’s largest application bundles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Discovery Home, Discovery Dashboard, Schedules, Credentials, MID Servers, Discovery Definition, Range Sets, Behaviors, Probes, Sensors, Port Probes, Classifications,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B10E-739B-D945-CB53-6C16E14D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422274"/>
            <a:ext cx="8034678" cy="739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2D84E"/>
                </a:solidFill>
              </a:rPr>
              <a:t>ServiceNow Discovery Fact Sheet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502EB3-F704-A7F3-A1DD-50BC9C79C3F0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</p:spTree>
    <p:extLst>
      <p:ext uri="{BB962C8B-B14F-4D97-AF65-F5344CB8AC3E}">
        <p14:creationId xmlns:p14="http://schemas.microsoft.com/office/powerpoint/2010/main" val="367396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B62A01-E39F-2098-437D-FA3A792168E2}"/>
              </a:ext>
            </a:extLst>
          </p:cNvPr>
          <p:cNvSpPr/>
          <p:nvPr/>
        </p:nvSpPr>
        <p:spPr>
          <a:xfrm>
            <a:off x="5802087" y="1675126"/>
            <a:ext cx="5845628" cy="4137838"/>
          </a:xfrm>
          <a:prstGeom prst="roundRect">
            <a:avLst/>
          </a:prstGeom>
          <a:solidFill>
            <a:srgbClr val="032C42"/>
          </a:solidFill>
          <a:ln w="25400">
            <a:solidFill>
              <a:srgbClr val="62D84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B10E-739B-D945-CB53-6C16E14D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411388"/>
            <a:ext cx="5432993" cy="739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2D84E"/>
                </a:solidFill>
              </a:rPr>
              <a:t>Discovery Architecture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502EB3-F704-A7F3-A1DD-50BC9C79C3F0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0B70B-9498-5B1E-CDF1-81AF8AB00322}"/>
              </a:ext>
            </a:extLst>
          </p:cNvPr>
          <p:cNvSpPr/>
          <p:nvPr/>
        </p:nvSpPr>
        <p:spPr>
          <a:xfrm>
            <a:off x="5954485" y="1844488"/>
            <a:ext cx="5530964" cy="3799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5378D-7D93-B476-4FAC-B0B3A768D3E5}"/>
              </a:ext>
            </a:extLst>
          </p:cNvPr>
          <p:cNvSpPr txBox="1"/>
          <p:nvPr/>
        </p:nvSpPr>
        <p:spPr>
          <a:xfrm>
            <a:off x="6804337" y="984850"/>
            <a:ext cx="3831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2D84E"/>
                </a:solidFill>
              </a:rPr>
              <a:t>Company Network</a:t>
            </a:r>
          </a:p>
        </p:txBody>
      </p:sp>
      <p:pic>
        <p:nvPicPr>
          <p:cNvPr id="9" name="Graphic 8" descr="Computer outline">
            <a:extLst>
              <a:ext uri="{FF2B5EF4-FFF2-40B4-BE49-F238E27FC236}">
                <a16:creationId xmlns:a16="http://schemas.microsoft.com/office/drawing/2014/main" id="{20244DAA-2479-199C-1508-A978E9D8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7522" y="2003716"/>
            <a:ext cx="752285" cy="752285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BB71102A-C705-60F6-844E-4B94D7E29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7522" y="2902487"/>
            <a:ext cx="752285" cy="752285"/>
          </a:xfrm>
          <a:prstGeom prst="rect">
            <a:avLst/>
          </a:prstGeom>
        </p:spPr>
      </p:pic>
      <p:pic>
        <p:nvPicPr>
          <p:cNvPr id="13" name="Graphic 12" descr="Server outline">
            <a:extLst>
              <a:ext uri="{FF2B5EF4-FFF2-40B4-BE49-F238E27FC236}">
                <a16:creationId xmlns:a16="http://schemas.microsoft.com/office/drawing/2014/main" id="{358904D8-BA63-07A1-7715-B5DD1B3C5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77522" y="4700029"/>
            <a:ext cx="752285" cy="752285"/>
          </a:xfrm>
          <a:prstGeom prst="rect">
            <a:avLst/>
          </a:prstGeom>
        </p:spPr>
      </p:pic>
      <p:pic>
        <p:nvPicPr>
          <p:cNvPr id="17" name="Graphic 16" descr="Wireless router outline">
            <a:extLst>
              <a:ext uri="{FF2B5EF4-FFF2-40B4-BE49-F238E27FC236}">
                <a16:creationId xmlns:a16="http://schemas.microsoft.com/office/drawing/2014/main" id="{5921A178-6AB3-79F5-C3F3-BE7FE91E6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7522" y="3801258"/>
            <a:ext cx="752285" cy="752285"/>
          </a:xfrm>
          <a:prstGeom prst="rect">
            <a:avLst/>
          </a:prstGeom>
        </p:spPr>
      </p:pic>
      <p:pic>
        <p:nvPicPr>
          <p:cNvPr id="21" name="Graphic 20" descr="Cmd Terminal outline">
            <a:extLst>
              <a:ext uri="{FF2B5EF4-FFF2-40B4-BE49-F238E27FC236}">
                <a16:creationId xmlns:a16="http://schemas.microsoft.com/office/drawing/2014/main" id="{CC697D22-CC02-7F36-1C50-4D00CCCFC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23931" y="3081631"/>
            <a:ext cx="1439253" cy="14392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D7E342-1371-4449-0BD2-8E34396EF6E4}"/>
              </a:ext>
            </a:extLst>
          </p:cNvPr>
          <p:cNvSpPr txBox="1"/>
          <p:nvPr/>
        </p:nvSpPr>
        <p:spPr>
          <a:xfrm>
            <a:off x="6107385" y="2486988"/>
            <a:ext cx="1872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ServiceNow</a:t>
            </a:r>
          </a:p>
          <a:p>
            <a:pPr algn="ctr"/>
            <a:r>
              <a:rPr lang="en-US" sz="2400" b="1" dirty="0"/>
              <a:t>MID Server</a:t>
            </a:r>
          </a:p>
        </p:txBody>
      </p:sp>
      <p:pic>
        <p:nvPicPr>
          <p:cNvPr id="24" name="Graphic 23" descr="Research with solid fill">
            <a:extLst>
              <a:ext uri="{FF2B5EF4-FFF2-40B4-BE49-F238E27FC236}">
                <a16:creationId xmlns:a16="http://schemas.microsoft.com/office/drawing/2014/main" id="{7667EC5C-2D9B-8E9E-72D1-37A48AEEB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900856" y="2003716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D236E11-CA69-2C00-5302-38F9116B6545}"/>
              </a:ext>
            </a:extLst>
          </p:cNvPr>
          <p:cNvSpPr txBox="1"/>
          <p:nvPr/>
        </p:nvSpPr>
        <p:spPr>
          <a:xfrm rot="16200000">
            <a:off x="4240116" y="3694571"/>
            <a:ext cx="264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2D84E"/>
                </a:solidFill>
              </a:rPr>
              <a:t>Enterprise   Firewall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749AB063-758E-17D2-88B1-28DC8E026A08}"/>
              </a:ext>
            </a:extLst>
          </p:cNvPr>
          <p:cNvSpPr/>
          <p:nvPr/>
        </p:nvSpPr>
        <p:spPr>
          <a:xfrm>
            <a:off x="441807" y="2672042"/>
            <a:ext cx="3218556" cy="2309311"/>
          </a:xfrm>
          <a:prstGeom prst="cloud">
            <a:avLst/>
          </a:prstGeom>
          <a:solidFill>
            <a:srgbClr val="62D8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B9A448-9531-A1A3-0B9B-EC23BFD8BF1A}"/>
              </a:ext>
            </a:extLst>
          </p:cNvPr>
          <p:cNvSpPr/>
          <p:nvPr/>
        </p:nvSpPr>
        <p:spPr>
          <a:xfrm>
            <a:off x="1105372" y="3273787"/>
            <a:ext cx="1931742" cy="1054940"/>
          </a:xfrm>
          <a:prstGeom prst="rect">
            <a:avLst/>
          </a:prstGeom>
          <a:solidFill>
            <a:srgbClr val="DEE1F3">
              <a:alpha val="6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ServiceNow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Instance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054D052-3E01-413F-54A9-51F60A6EA584}"/>
              </a:ext>
            </a:extLst>
          </p:cNvPr>
          <p:cNvCxnSpPr>
            <a:cxnSpLocks/>
          </p:cNvCxnSpPr>
          <p:nvPr/>
        </p:nvCxnSpPr>
        <p:spPr>
          <a:xfrm>
            <a:off x="3037114" y="3801257"/>
            <a:ext cx="3286817" cy="1"/>
          </a:xfrm>
          <a:prstGeom prst="straightConnector1">
            <a:avLst/>
          </a:prstGeom>
          <a:ln w="63500">
            <a:solidFill>
              <a:schemeClr val="accent5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ACFD014-5E8B-33BA-7217-14D73173318D}"/>
              </a:ext>
            </a:extLst>
          </p:cNvPr>
          <p:cNvSpPr txBox="1"/>
          <p:nvPr/>
        </p:nvSpPr>
        <p:spPr>
          <a:xfrm>
            <a:off x="3753040" y="3282380"/>
            <a:ext cx="164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E1F3"/>
                </a:solidFill>
              </a:rPr>
              <a:t>ECC Queue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2EDDCA-E361-A184-CD89-01326818E4B3}"/>
              </a:ext>
            </a:extLst>
          </p:cNvPr>
          <p:cNvCxnSpPr>
            <a:cxnSpLocks/>
            <a:stCxn id="21" idx="3"/>
            <a:endCxn id="24" idx="3"/>
          </p:cNvCxnSpPr>
          <p:nvPr/>
        </p:nvCxnSpPr>
        <p:spPr>
          <a:xfrm flipV="1">
            <a:off x="7763184" y="2460916"/>
            <a:ext cx="1137672" cy="1340342"/>
          </a:xfrm>
          <a:prstGeom prst="straightConnector1">
            <a:avLst/>
          </a:prstGeom>
          <a:ln w="25400">
            <a:solidFill>
              <a:srgbClr val="62D84E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0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B62A01-E39F-2098-437D-FA3A792168E2}"/>
              </a:ext>
            </a:extLst>
          </p:cNvPr>
          <p:cNvSpPr/>
          <p:nvPr/>
        </p:nvSpPr>
        <p:spPr>
          <a:xfrm>
            <a:off x="5802087" y="1675126"/>
            <a:ext cx="5845628" cy="4137838"/>
          </a:xfrm>
          <a:prstGeom prst="roundRect">
            <a:avLst/>
          </a:prstGeom>
          <a:solidFill>
            <a:srgbClr val="032C42"/>
          </a:solidFill>
          <a:ln w="25400">
            <a:solidFill>
              <a:srgbClr val="62D84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B10E-739B-D945-CB53-6C16E14D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411388"/>
            <a:ext cx="5432993" cy="739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2D84E"/>
                </a:solidFill>
              </a:rPr>
              <a:t>Discovery Architecture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502EB3-F704-A7F3-A1DD-50BC9C79C3F0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E1F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wsimple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0B70B-9498-5B1E-CDF1-81AF8AB00322}"/>
              </a:ext>
            </a:extLst>
          </p:cNvPr>
          <p:cNvSpPr/>
          <p:nvPr/>
        </p:nvSpPr>
        <p:spPr>
          <a:xfrm>
            <a:off x="5954485" y="1844488"/>
            <a:ext cx="5530964" cy="3799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5378D-7D93-B476-4FAC-B0B3A768D3E5}"/>
              </a:ext>
            </a:extLst>
          </p:cNvPr>
          <p:cNvSpPr txBox="1"/>
          <p:nvPr/>
        </p:nvSpPr>
        <p:spPr>
          <a:xfrm>
            <a:off x="6804337" y="984850"/>
            <a:ext cx="3831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Network</a:t>
            </a:r>
          </a:p>
        </p:txBody>
      </p:sp>
      <p:pic>
        <p:nvPicPr>
          <p:cNvPr id="9" name="Graphic 8" descr="Computer outline">
            <a:extLst>
              <a:ext uri="{FF2B5EF4-FFF2-40B4-BE49-F238E27FC236}">
                <a16:creationId xmlns:a16="http://schemas.microsoft.com/office/drawing/2014/main" id="{20244DAA-2479-199C-1508-A978E9D8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7522" y="2003716"/>
            <a:ext cx="752285" cy="752285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BB71102A-C705-60F6-844E-4B94D7E29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7522" y="2902487"/>
            <a:ext cx="752285" cy="752285"/>
          </a:xfrm>
          <a:prstGeom prst="rect">
            <a:avLst/>
          </a:prstGeom>
        </p:spPr>
      </p:pic>
      <p:pic>
        <p:nvPicPr>
          <p:cNvPr id="13" name="Graphic 12" descr="Server outline">
            <a:extLst>
              <a:ext uri="{FF2B5EF4-FFF2-40B4-BE49-F238E27FC236}">
                <a16:creationId xmlns:a16="http://schemas.microsoft.com/office/drawing/2014/main" id="{358904D8-BA63-07A1-7715-B5DD1B3C5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77522" y="4700029"/>
            <a:ext cx="752285" cy="752285"/>
          </a:xfrm>
          <a:prstGeom prst="rect">
            <a:avLst/>
          </a:prstGeom>
        </p:spPr>
      </p:pic>
      <p:pic>
        <p:nvPicPr>
          <p:cNvPr id="17" name="Graphic 16" descr="Wireless router outline">
            <a:extLst>
              <a:ext uri="{FF2B5EF4-FFF2-40B4-BE49-F238E27FC236}">
                <a16:creationId xmlns:a16="http://schemas.microsoft.com/office/drawing/2014/main" id="{5921A178-6AB3-79F5-C3F3-BE7FE91E6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7522" y="3801258"/>
            <a:ext cx="752285" cy="7522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6E9C2A-EC0A-5AE1-468D-79CE26C9BBA8}"/>
              </a:ext>
            </a:extLst>
          </p:cNvPr>
          <p:cNvGrpSpPr/>
          <p:nvPr/>
        </p:nvGrpSpPr>
        <p:grpSpPr>
          <a:xfrm>
            <a:off x="5989502" y="2087914"/>
            <a:ext cx="1872343" cy="1005233"/>
            <a:chOff x="6093661" y="2486988"/>
            <a:chExt cx="1872343" cy="1005233"/>
          </a:xfrm>
        </p:grpSpPr>
        <p:pic>
          <p:nvPicPr>
            <p:cNvPr id="21" name="Graphic 20" descr="Cmd Terminal outline">
              <a:extLst>
                <a:ext uri="{FF2B5EF4-FFF2-40B4-BE49-F238E27FC236}">
                  <a16:creationId xmlns:a16="http://schemas.microsoft.com/office/drawing/2014/main" id="{CC697D22-CC02-7F36-1C50-4D00CCCF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1722" y="2756001"/>
              <a:ext cx="736220" cy="7362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D7E342-1371-4449-0BD2-8E34396EF6E4}"/>
                </a:ext>
              </a:extLst>
            </p:cNvPr>
            <p:cNvSpPr txBox="1"/>
            <p:nvPr/>
          </p:nvSpPr>
          <p:spPr>
            <a:xfrm>
              <a:off x="6093661" y="2486988"/>
              <a:ext cx="1872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 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36E11-CA69-2C00-5302-38F9116B6545}"/>
              </a:ext>
            </a:extLst>
          </p:cNvPr>
          <p:cNvSpPr txBox="1"/>
          <p:nvPr/>
        </p:nvSpPr>
        <p:spPr>
          <a:xfrm rot="16200000">
            <a:off x="4240116" y="3694571"/>
            <a:ext cx="264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2D8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  Firewall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749AB063-758E-17D2-88B1-28DC8E026A08}"/>
              </a:ext>
            </a:extLst>
          </p:cNvPr>
          <p:cNvSpPr/>
          <p:nvPr/>
        </p:nvSpPr>
        <p:spPr>
          <a:xfrm>
            <a:off x="441807" y="2672042"/>
            <a:ext cx="3218556" cy="2309311"/>
          </a:xfrm>
          <a:prstGeom prst="cloud">
            <a:avLst/>
          </a:prstGeom>
          <a:solidFill>
            <a:srgbClr val="62D8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B9A448-9531-A1A3-0B9B-EC23BFD8BF1A}"/>
              </a:ext>
            </a:extLst>
          </p:cNvPr>
          <p:cNvSpPr/>
          <p:nvPr/>
        </p:nvSpPr>
        <p:spPr>
          <a:xfrm>
            <a:off x="1095428" y="3273788"/>
            <a:ext cx="1931742" cy="1054940"/>
          </a:xfrm>
          <a:prstGeom prst="rect">
            <a:avLst/>
          </a:prstGeom>
          <a:solidFill>
            <a:srgbClr val="DEE1F3">
              <a:alpha val="6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054D052-3E01-413F-54A9-51F60A6EA584}"/>
              </a:ext>
            </a:extLst>
          </p:cNvPr>
          <p:cNvCxnSpPr>
            <a:cxnSpLocks/>
            <a:stCxn id="47" idx="3"/>
            <a:endCxn id="15" idx="1"/>
          </p:cNvCxnSpPr>
          <p:nvPr/>
        </p:nvCxnSpPr>
        <p:spPr>
          <a:xfrm>
            <a:off x="3027170" y="3801258"/>
            <a:ext cx="3530393" cy="12973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152CAC-AD8B-21D3-B122-8DF7C2D4F955}"/>
              </a:ext>
            </a:extLst>
          </p:cNvPr>
          <p:cNvGrpSpPr/>
          <p:nvPr/>
        </p:nvGrpSpPr>
        <p:grpSpPr>
          <a:xfrm>
            <a:off x="5989502" y="3177108"/>
            <a:ext cx="1872343" cy="1005233"/>
            <a:chOff x="6093661" y="2486988"/>
            <a:chExt cx="1872343" cy="1005233"/>
          </a:xfrm>
        </p:grpSpPr>
        <p:pic>
          <p:nvPicPr>
            <p:cNvPr id="15" name="Graphic 14" descr="Cmd Terminal outline">
              <a:extLst>
                <a:ext uri="{FF2B5EF4-FFF2-40B4-BE49-F238E27FC236}">
                  <a16:creationId xmlns:a16="http://schemas.microsoft.com/office/drawing/2014/main" id="{3428818D-1BD7-A7C7-ADAF-493EF117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1722" y="2756001"/>
              <a:ext cx="736220" cy="7362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3ED140-25FA-B96E-476C-797DCD064E44}"/>
                </a:ext>
              </a:extLst>
            </p:cNvPr>
            <p:cNvSpPr txBox="1"/>
            <p:nvPr/>
          </p:nvSpPr>
          <p:spPr>
            <a:xfrm>
              <a:off x="6093661" y="2486988"/>
              <a:ext cx="1872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 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2D0465-57C2-BAF8-D46C-1156D164338C}"/>
              </a:ext>
            </a:extLst>
          </p:cNvPr>
          <p:cNvGrpSpPr/>
          <p:nvPr/>
        </p:nvGrpSpPr>
        <p:grpSpPr>
          <a:xfrm>
            <a:off x="5989502" y="4283712"/>
            <a:ext cx="1872343" cy="1005233"/>
            <a:chOff x="6093661" y="2486988"/>
            <a:chExt cx="1872343" cy="1005233"/>
          </a:xfrm>
        </p:grpSpPr>
        <p:pic>
          <p:nvPicPr>
            <p:cNvPr id="19" name="Graphic 18" descr="Cmd Terminal outline">
              <a:extLst>
                <a:ext uri="{FF2B5EF4-FFF2-40B4-BE49-F238E27FC236}">
                  <a16:creationId xmlns:a16="http://schemas.microsoft.com/office/drawing/2014/main" id="{60C9C1E5-B687-C44A-71B8-AE712717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1722" y="2756001"/>
              <a:ext cx="736220" cy="73622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2F4968-3AEF-3DA5-95F6-D292D5F2FA74}"/>
                </a:ext>
              </a:extLst>
            </p:cNvPr>
            <p:cNvSpPr txBox="1"/>
            <p:nvPr/>
          </p:nvSpPr>
          <p:spPr>
            <a:xfrm>
              <a:off x="6093661" y="2486988"/>
              <a:ext cx="1872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 3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B52C5E-0B35-2452-09AA-E37144E30975}"/>
              </a:ext>
            </a:extLst>
          </p:cNvPr>
          <p:cNvCxnSpPr>
            <a:cxnSpLocks/>
            <a:stCxn id="47" idx="3"/>
            <a:endCxn id="19" idx="1"/>
          </p:cNvCxnSpPr>
          <p:nvPr/>
        </p:nvCxnSpPr>
        <p:spPr>
          <a:xfrm>
            <a:off x="3027170" y="3801258"/>
            <a:ext cx="3530393" cy="1119577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59A1BD-94B8-FC47-6FCE-9582DC1A9CEE}"/>
              </a:ext>
            </a:extLst>
          </p:cNvPr>
          <p:cNvCxnSpPr>
            <a:cxnSpLocks/>
            <a:stCxn id="47" idx="3"/>
            <a:endCxn id="21" idx="1"/>
          </p:cNvCxnSpPr>
          <p:nvPr/>
        </p:nvCxnSpPr>
        <p:spPr>
          <a:xfrm flipV="1">
            <a:off x="3027170" y="2725037"/>
            <a:ext cx="3530393" cy="1076221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 descr="Research with solid fill">
            <a:extLst>
              <a:ext uri="{FF2B5EF4-FFF2-40B4-BE49-F238E27FC236}">
                <a16:creationId xmlns:a16="http://schemas.microsoft.com/office/drawing/2014/main" id="{50D79CDD-AAA8-D7DA-E0B8-9F438769DD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198727" y="2423078"/>
            <a:ext cx="603918" cy="603918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76489A-4C46-D634-EDF5-85E7972835A8}"/>
              </a:ext>
            </a:extLst>
          </p:cNvPr>
          <p:cNvCxnSpPr>
            <a:cxnSpLocks/>
            <a:stCxn id="21" idx="3"/>
            <a:endCxn id="37" idx="3"/>
          </p:cNvCxnSpPr>
          <p:nvPr/>
        </p:nvCxnSpPr>
        <p:spPr>
          <a:xfrm>
            <a:off x="7293783" y="2725037"/>
            <a:ext cx="904944" cy="0"/>
          </a:xfrm>
          <a:prstGeom prst="straightConnector1">
            <a:avLst/>
          </a:prstGeom>
          <a:ln w="25400">
            <a:solidFill>
              <a:srgbClr val="62D84E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Research with solid fill">
            <a:extLst>
              <a:ext uri="{FF2B5EF4-FFF2-40B4-BE49-F238E27FC236}">
                <a16:creationId xmlns:a16="http://schemas.microsoft.com/office/drawing/2014/main" id="{34E7AF5A-633F-8791-2320-E5F8F367BF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198727" y="3512272"/>
            <a:ext cx="603918" cy="603918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1AE0F7C-D64A-9FC8-BF73-35C16B8697C6}"/>
              </a:ext>
            </a:extLst>
          </p:cNvPr>
          <p:cNvCxnSpPr>
            <a:cxnSpLocks/>
            <a:endCxn id="45" idx="3"/>
          </p:cNvCxnSpPr>
          <p:nvPr/>
        </p:nvCxnSpPr>
        <p:spPr>
          <a:xfrm>
            <a:off x="7244326" y="3814231"/>
            <a:ext cx="954401" cy="0"/>
          </a:xfrm>
          <a:prstGeom prst="straightConnector1">
            <a:avLst/>
          </a:prstGeom>
          <a:ln w="25400">
            <a:solidFill>
              <a:srgbClr val="62D84E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Research with solid fill">
            <a:extLst>
              <a:ext uri="{FF2B5EF4-FFF2-40B4-BE49-F238E27FC236}">
                <a16:creationId xmlns:a16="http://schemas.microsoft.com/office/drawing/2014/main" id="{1E39BEB3-CB29-F055-2DA3-1C9E108AB8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198727" y="4601466"/>
            <a:ext cx="603918" cy="603918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786C26-FA19-3C28-64D6-BD820BE24D56}"/>
              </a:ext>
            </a:extLst>
          </p:cNvPr>
          <p:cNvCxnSpPr>
            <a:cxnSpLocks/>
            <a:endCxn id="50" idx="3"/>
          </p:cNvCxnSpPr>
          <p:nvPr/>
        </p:nvCxnSpPr>
        <p:spPr>
          <a:xfrm>
            <a:off x="7244326" y="4903425"/>
            <a:ext cx="954401" cy="0"/>
          </a:xfrm>
          <a:prstGeom prst="straightConnector1">
            <a:avLst/>
          </a:prstGeom>
          <a:ln w="25400">
            <a:solidFill>
              <a:srgbClr val="62D84E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5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67848</TotalTime>
  <Words>438</Words>
  <Application>Microsoft Office PowerPoint</Application>
  <PresentationFormat>Widescreen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servicenow</vt:lpstr>
      <vt:lpstr>servicenow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Thies</dc:creator>
  <cp:lastModifiedBy>Jeff Thies</cp:lastModifiedBy>
  <cp:revision>254</cp:revision>
  <dcterms:created xsi:type="dcterms:W3CDTF">2023-04-08T01:53:00Z</dcterms:created>
  <dcterms:modified xsi:type="dcterms:W3CDTF">2023-10-27T11:01:38Z</dcterms:modified>
</cp:coreProperties>
</file>