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1" r:id="rId2"/>
    <p:sldId id="259" r:id="rId3"/>
    <p:sldId id="257" r:id="rId4"/>
    <p:sldId id="262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1" r:id="rId17"/>
    <p:sldId id="282" r:id="rId18"/>
    <p:sldId id="283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D84F"/>
    <a:srgbClr val="16304F"/>
    <a:srgbClr val="4472C4"/>
    <a:srgbClr val="152032"/>
    <a:srgbClr val="142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16" autoAdjust="0"/>
    <p:restoredTop sz="54160"/>
  </p:normalViewPr>
  <p:slideViewPr>
    <p:cSldViewPr snapToGrid="0">
      <p:cViewPr varScale="1">
        <p:scale>
          <a:sx n="43" d="100"/>
          <a:sy n="43" d="100"/>
        </p:scale>
        <p:origin x="12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Thies" userId="8cc19ffd055d15a7" providerId="Windows Live" clId="Web-{95A34971-3F39-43E9-954C-09DC55878736}"/>
    <pc:docChg chg="modSld">
      <pc:chgData name="Jeff Thies" userId="8cc19ffd055d15a7" providerId="Windows Live" clId="Web-{95A34971-3F39-43E9-954C-09DC55878736}" dt="2022-12-15T21:53:58.810" v="234"/>
      <pc:docMkLst>
        <pc:docMk/>
      </pc:docMkLst>
      <pc:sldChg chg="addSp delSp modSp mod setBg">
        <pc:chgData name="Jeff Thies" userId="8cc19ffd055d15a7" providerId="Windows Live" clId="Web-{95A34971-3F39-43E9-954C-09DC55878736}" dt="2022-12-15T21:18:07.406" v="210" actId="20577"/>
        <pc:sldMkLst>
          <pc:docMk/>
          <pc:sldMk cId="109857222" sldId="256"/>
        </pc:sldMkLst>
        <pc:spChg chg="del mod">
          <ac:chgData name="Jeff Thies" userId="8cc19ffd055d15a7" providerId="Windows Live" clId="Web-{95A34971-3F39-43E9-954C-09DC55878736}" dt="2022-12-15T21:12:22.380" v="178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Jeff Thies" userId="8cc19ffd055d15a7" providerId="Windows Live" clId="Web-{95A34971-3F39-43E9-954C-09DC55878736}" dt="2022-12-15T21:12:30.099" v="179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Jeff Thies" userId="8cc19ffd055d15a7" providerId="Windows Live" clId="Web-{95A34971-3F39-43E9-954C-09DC55878736}" dt="2022-12-15T20:55:38.742" v="123"/>
          <ac:spMkLst>
            <pc:docMk/>
            <pc:sldMk cId="109857222" sldId="256"/>
            <ac:spMk id="4" creationId="{51E43A9A-11DF-71C6-E473-69DA75A48C56}"/>
          </ac:spMkLst>
        </pc:spChg>
        <pc:spChg chg="add del">
          <ac:chgData name="Jeff Thies" userId="8cc19ffd055d15a7" providerId="Windows Live" clId="Web-{95A34971-3F39-43E9-954C-09DC55878736}" dt="2022-12-15T21:05:52.088" v="127"/>
          <ac:spMkLst>
            <pc:docMk/>
            <pc:sldMk cId="109857222" sldId="256"/>
            <ac:spMk id="5" creationId="{3E7D03F8-2F68-0567-30DB-64837A886562}"/>
          </ac:spMkLst>
        </pc:spChg>
        <pc:spChg chg="add del mod">
          <ac:chgData name="Jeff Thies" userId="8cc19ffd055d15a7" providerId="Windows Live" clId="Web-{95A34971-3F39-43E9-954C-09DC55878736}" dt="2022-12-15T21:16:57.545" v="198"/>
          <ac:spMkLst>
            <pc:docMk/>
            <pc:sldMk cId="109857222" sldId="256"/>
            <ac:spMk id="7" creationId="{F181434B-F3E3-6C31-5FF4-37F499F17802}"/>
          </ac:spMkLst>
        </pc:spChg>
        <pc:spChg chg="add del mod">
          <ac:chgData name="Jeff Thies" userId="8cc19ffd055d15a7" providerId="Windows Live" clId="Web-{95A34971-3F39-43E9-954C-09DC55878736}" dt="2022-12-15T21:12:34.850" v="180"/>
          <ac:spMkLst>
            <pc:docMk/>
            <pc:sldMk cId="109857222" sldId="256"/>
            <ac:spMk id="9" creationId="{178C55BF-5F0C-1B28-FC22-27ADB7CAEC3A}"/>
          </ac:spMkLst>
        </pc:spChg>
        <pc:spChg chg="add del mod">
          <ac:chgData name="Jeff Thies" userId="8cc19ffd055d15a7" providerId="Windows Live" clId="Web-{95A34971-3F39-43E9-954C-09DC55878736}" dt="2022-12-15T21:12:48.053" v="182"/>
          <ac:spMkLst>
            <pc:docMk/>
            <pc:sldMk cId="109857222" sldId="256"/>
            <ac:spMk id="11" creationId="{04927E68-3270-F3EE-7CC7-9308686C29FE}"/>
          </ac:spMkLst>
        </pc:spChg>
        <pc:spChg chg="add mod">
          <ac:chgData name="Jeff Thies" userId="8cc19ffd055d15a7" providerId="Windows Live" clId="Web-{95A34971-3F39-43E9-954C-09DC55878736}" dt="2022-12-15T21:18:07.406" v="210" actId="20577"/>
          <ac:spMkLst>
            <pc:docMk/>
            <pc:sldMk cId="109857222" sldId="256"/>
            <ac:spMk id="12" creationId="{2B706860-3265-BD44-B0B9-1A17604FE938}"/>
          </ac:spMkLst>
        </pc:spChg>
      </pc:sldChg>
      <pc:sldChg chg="addSp delSp modSp">
        <pc:chgData name="Jeff Thies" userId="8cc19ffd055d15a7" providerId="Windows Live" clId="Web-{95A34971-3F39-43E9-954C-09DC55878736}" dt="2022-12-15T21:53:58.810" v="234"/>
        <pc:sldMkLst>
          <pc:docMk/>
          <pc:sldMk cId="1369304674" sldId="257"/>
        </pc:sldMkLst>
        <pc:spChg chg="add del mod">
          <ac:chgData name="Jeff Thies" userId="8cc19ffd055d15a7" providerId="Windows Live" clId="Web-{95A34971-3F39-43E9-954C-09DC55878736}" dt="2022-12-15T21:53:58.810" v="234"/>
          <ac:spMkLst>
            <pc:docMk/>
            <pc:sldMk cId="1369304674" sldId="257"/>
            <ac:spMk id="2" creationId="{D6DDD655-8874-7503-D1FE-D457413920A3}"/>
          </ac:spMkLst>
        </pc:spChg>
        <pc:spChg chg="add del mod">
          <ac:chgData name="Jeff Thies" userId="8cc19ffd055d15a7" providerId="Windows Live" clId="Web-{95A34971-3F39-43E9-954C-09DC55878736}" dt="2022-12-15T21:27:16.797" v="232"/>
          <ac:spMkLst>
            <pc:docMk/>
            <pc:sldMk cId="1369304674" sldId="257"/>
            <ac:spMk id="3" creationId="{A11F4210-C851-56EB-CF9B-76875D96C310}"/>
          </ac:spMkLst>
        </pc:spChg>
      </pc:sldChg>
    </pc:docChg>
  </pc:docChgLst>
  <pc:docChgLst>
    <pc:chgData name="Jeff Thies" userId="8cc19ffd055d15a7" providerId="LiveId" clId="{B301D38E-BAD2-4BFB-A6C9-09437B20B31F}"/>
    <pc:docChg chg="modSld">
      <pc:chgData name="Jeff Thies" userId="8cc19ffd055d15a7" providerId="LiveId" clId="{B301D38E-BAD2-4BFB-A6C9-09437B20B31F}" dt="2023-10-27T11:02:54.274" v="8" actId="6549"/>
      <pc:docMkLst>
        <pc:docMk/>
      </pc:docMkLst>
      <pc:sldChg chg="modNotesTx">
        <pc:chgData name="Jeff Thies" userId="8cc19ffd055d15a7" providerId="LiveId" clId="{B301D38E-BAD2-4BFB-A6C9-09437B20B31F}" dt="2023-10-27T11:02:16.832" v="2" actId="6549"/>
        <pc:sldMkLst>
          <pc:docMk/>
          <pc:sldMk cId="1369304674" sldId="257"/>
        </pc:sldMkLst>
      </pc:sldChg>
      <pc:sldChg chg="modNotesTx">
        <pc:chgData name="Jeff Thies" userId="8cc19ffd055d15a7" providerId="LiveId" clId="{B301D38E-BAD2-4BFB-A6C9-09437B20B31F}" dt="2023-10-27T11:02:10.786" v="1" actId="6549"/>
        <pc:sldMkLst>
          <pc:docMk/>
          <pc:sldMk cId="4232766953" sldId="259"/>
        </pc:sldMkLst>
      </pc:sldChg>
      <pc:sldChg chg="modNotesTx">
        <pc:chgData name="Jeff Thies" userId="8cc19ffd055d15a7" providerId="LiveId" clId="{B301D38E-BAD2-4BFB-A6C9-09437B20B31F}" dt="2023-10-27T11:02:20.536" v="3" actId="6549"/>
        <pc:sldMkLst>
          <pc:docMk/>
          <pc:sldMk cId="3654578145" sldId="262"/>
        </pc:sldMkLst>
      </pc:sldChg>
      <pc:sldChg chg="modNotesTx">
        <pc:chgData name="Jeff Thies" userId="8cc19ffd055d15a7" providerId="LiveId" clId="{B301D38E-BAD2-4BFB-A6C9-09437B20B31F}" dt="2023-10-27T11:02:24.261" v="4" actId="6549"/>
        <pc:sldMkLst>
          <pc:docMk/>
          <pc:sldMk cId="4204116567" sldId="268"/>
        </pc:sldMkLst>
      </pc:sldChg>
      <pc:sldChg chg="modNotesTx">
        <pc:chgData name="Jeff Thies" userId="8cc19ffd055d15a7" providerId="LiveId" clId="{B301D38E-BAD2-4BFB-A6C9-09437B20B31F}" dt="2023-10-27T11:02:29.016" v="5" actId="6549"/>
        <pc:sldMkLst>
          <pc:docMk/>
          <pc:sldMk cId="104048234" sldId="269"/>
        </pc:sldMkLst>
      </pc:sldChg>
      <pc:sldChg chg="modNotesTx">
        <pc:chgData name="Jeff Thies" userId="8cc19ffd055d15a7" providerId="LiveId" clId="{B301D38E-BAD2-4BFB-A6C9-09437B20B31F}" dt="2023-10-27T11:02:45.736" v="6" actId="6549"/>
        <pc:sldMkLst>
          <pc:docMk/>
          <pc:sldMk cId="4280207173" sldId="274"/>
        </pc:sldMkLst>
      </pc:sldChg>
      <pc:sldChg chg="modNotesTx">
        <pc:chgData name="Jeff Thies" userId="8cc19ffd055d15a7" providerId="LiveId" clId="{B301D38E-BAD2-4BFB-A6C9-09437B20B31F}" dt="2023-10-27T11:02:49.005" v="7" actId="6549"/>
        <pc:sldMkLst>
          <pc:docMk/>
          <pc:sldMk cId="446437491" sldId="275"/>
        </pc:sldMkLst>
      </pc:sldChg>
      <pc:sldChg chg="modNotesTx">
        <pc:chgData name="Jeff Thies" userId="8cc19ffd055d15a7" providerId="LiveId" clId="{B301D38E-BAD2-4BFB-A6C9-09437B20B31F}" dt="2023-10-27T11:02:54.274" v="8" actId="6549"/>
        <pc:sldMkLst>
          <pc:docMk/>
          <pc:sldMk cId="4147782768" sldId="276"/>
        </pc:sldMkLst>
      </pc:sldChg>
      <pc:sldChg chg="modNotesTx">
        <pc:chgData name="Jeff Thies" userId="8cc19ffd055d15a7" providerId="LiveId" clId="{B301D38E-BAD2-4BFB-A6C9-09437B20B31F}" dt="2023-10-27T11:02:00.996" v="0" actId="6549"/>
        <pc:sldMkLst>
          <pc:docMk/>
          <pc:sldMk cId="2815767681" sldId="291"/>
        </pc:sldMkLst>
      </pc:sldChg>
    </pc:docChg>
  </pc:docChgLst>
  <pc:docChgLst>
    <pc:chgData name="Jeff Thies" userId="8cc19ffd055d15a7" providerId="Windows Live" clId="Web-{1FE5A0DD-3D27-4BD8-8E34-385BBD463643}"/>
    <pc:docChg chg="delSld modSld">
      <pc:chgData name="Jeff Thies" userId="8cc19ffd055d15a7" providerId="Windows Live" clId="Web-{1FE5A0DD-3D27-4BD8-8E34-385BBD463643}" dt="2023-01-21T14:22:17.420" v="54"/>
      <pc:docMkLst>
        <pc:docMk/>
      </pc:docMkLst>
      <pc:sldChg chg="delSp">
        <pc:chgData name="Jeff Thies" userId="8cc19ffd055d15a7" providerId="Windows Live" clId="Web-{1FE5A0DD-3D27-4BD8-8E34-385BBD463643}" dt="2023-01-21T14:16:10.662" v="0"/>
        <pc:sldMkLst>
          <pc:docMk/>
          <pc:sldMk cId="1369304674" sldId="257"/>
        </pc:sldMkLst>
        <pc:spChg chg="del">
          <ac:chgData name="Jeff Thies" userId="8cc19ffd055d15a7" providerId="Windows Live" clId="Web-{1FE5A0DD-3D27-4BD8-8E34-385BBD463643}" dt="2023-01-21T14:16:10.662" v="0"/>
          <ac:spMkLst>
            <pc:docMk/>
            <pc:sldMk cId="1369304674" sldId="257"/>
            <ac:spMk id="6" creationId="{2A439E93-8FDE-A0BF-3624-EE91C4A8C3AA}"/>
          </ac:spMkLst>
        </pc:spChg>
      </pc:sldChg>
      <pc:sldChg chg="delSp">
        <pc:chgData name="Jeff Thies" userId="8cc19ffd055d15a7" providerId="Windows Live" clId="Web-{1FE5A0DD-3D27-4BD8-8E34-385BBD463643}" dt="2023-01-21T14:16:26.615" v="1"/>
        <pc:sldMkLst>
          <pc:docMk/>
          <pc:sldMk cId="3654578145" sldId="262"/>
        </pc:sldMkLst>
        <pc:spChg chg="del">
          <ac:chgData name="Jeff Thies" userId="8cc19ffd055d15a7" providerId="Windows Live" clId="Web-{1FE5A0DD-3D27-4BD8-8E34-385BBD463643}" dt="2023-01-21T14:16:26.615" v="1"/>
          <ac:spMkLst>
            <pc:docMk/>
            <pc:sldMk cId="3654578145" sldId="262"/>
            <ac:spMk id="3" creationId="{13A9036E-54F5-702F-BB52-37580D7639AC}"/>
          </ac:spMkLst>
        </pc:spChg>
      </pc:sldChg>
      <pc:sldChg chg="delSp">
        <pc:chgData name="Jeff Thies" userId="8cc19ffd055d15a7" providerId="Windows Live" clId="Web-{1FE5A0DD-3D27-4BD8-8E34-385BBD463643}" dt="2023-01-21T14:16:30.944" v="2"/>
        <pc:sldMkLst>
          <pc:docMk/>
          <pc:sldMk cId="4204116567" sldId="268"/>
        </pc:sldMkLst>
        <pc:spChg chg="del">
          <ac:chgData name="Jeff Thies" userId="8cc19ffd055d15a7" providerId="Windows Live" clId="Web-{1FE5A0DD-3D27-4BD8-8E34-385BBD463643}" dt="2023-01-21T14:16:30.944" v="2"/>
          <ac:spMkLst>
            <pc:docMk/>
            <pc:sldMk cId="4204116567" sldId="268"/>
            <ac:spMk id="9" creationId="{66F73720-E6C9-6359-6E73-26E84B618F5D}"/>
          </ac:spMkLst>
        </pc:spChg>
      </pc:sldChg>
      <pc:sldChg chg="delSp">
        <pc:chgData name="Jeff Thies" userId="8cc19ffd055d15a7" providerId="Windows Live" clId="Web-{1FE5A0DD-3D27-4BD8-8E34-385BBD463643}" dt="2023-01-21T14:16:39.131" v="3"/>
        <pc:sldMkLst>
          <pc:docMk/>
          <pc:sldMk cId="104048234" sldId="269"/>
        </pc:sldMkLst>
        <pc:spChg chg="del">
          <ac:chgData name="Jeff Thies" userId="8cc19ffd055d15a7" providerId="Windows Live" clId="Web-{1FE5A0DD-3D27-4BD8-8E34-385BBD463643}" dt="2023-01-21T14:16:39.131" v="3"/>
          <ac:spMkLst>
            <pc:docMk/>
            <pc:sldMk cId="104048234" sldId="269"/>
            <ac:spMk id="7" creationId="{0AEF8A29-1EFB-9B89-F7F7-700D973F57F5}"/>
          </ac:spMkLst>
        </pc:spChg>
      </pc:sldChg>
      <pc:sldChg chg="delSp">
        <pc:chgData name="Jeff Thies" userId="8cc19ffd055d15a7" providerId="Windows Live" clId="Web-{1FE5A0DD-3D27-4BD8-8E34-385BBD463643}" dt="2023-01-21T14:16:43.850" v="4"/>
        <pc:sldMkLst>
          <pc:docMk/>
          <pc:sldMk cId="2803888783" sldId="270"/>
        </pc:sldMkLst>
        <pc:spChg chg="del">
          <ac:chgData name="Jeff Thies" userId="8cc19ffd055d15a7" providerId="Windows Live" clId="Web-{1FE5A0DD-3D27-4BD8-8E34-385BBD463643}" dt="2023-01-21T14:16:43.850" v="4"/>
          <ac:spMkLst>
            <pc:docMk/>
            <pc:sldMk cId="2803888783" sldId="270"/>
            <ac:spMk id="7" creationId="{5764FD7E-66BF-E146-33EE-90E7FE18F091}"/>
          </ac:spMkLst>
        </pc:spChg>
      </pc:sldChg>
      <pc:sldChg chg="delSp">
        <pc:chgData name="Jeff Thies" userId="8cc19ffd055d15a7" providerId="Windows Live" clId="Web-{1FE5A0DD-3D27-4BD8-8E34-385BBD463643}" dt="2023-01-21T14:16:49.288" v="5"/>
        <pc:sldMkLst>
          <pc:docMk/>
          <pc:sldMk cId="1060852382" sldId="271"/>
        </pc:sldMkLst>
        <pc:spChg chg="del">
          <ac:chgData name="Jeff Thies" userId="8cc19ffd055d15a7" providerId="Windows Live" clId="Web-{1FE5A0DD-3D27-4BD8-8E34-385BBD463643}" dt="2023-01-21T14:16:49.288" v="5"/>
          <ac:spMkLst>
            <pc:docMk/>
            <pc:sldMk cId="1060852382" sldId="271"/>
            <ac:spMk id="7" creationId="{4A35B23C-77C7-18A8-0B02-0AAC9DA9C26F}"/>
          </ac:spMkLst>
        </pc:spChg>
      </pc:sldChg>
      <pc:sldChg chg="delSp">
        <pc:chgData name="Jeff Thies" userId="8cc19ffd055d15a7" providerId="Windows Live" clId="Web-{1FE5A0DD-3D27-4BD8-8E34-385BBD463643}" dt="2023-01-21T14:16:54.538" v="6"/>
        <pc:sldMkLst>
          <pc:docMk/>
          <pc:sldMk cId="2279348138" sldId="272"/>
        </pc:sldMkLst>
        <pc:spChg chg="del">
          <ac:chgData name="Jeff Thies" userId="8cc19ffd055d15a7" providerId="Windows Live" clId="Web-{1FE5A0DD-3D27-4BD8-8E34-385BBD463643}" dt="2023-01-21T14:16:54.538" v="6"/>
          <ac:spMkLst>
            <pc:docMk/>
            <pc:sldMk cId="2279348138" sldId="272"/>
            <ac:spMk id="8" creationId="{8ADB370A-7B63-4758-3B89-21230FFFB23D}"/>
          </ac:spMkLst>
        </pc:spChg>
      </pc:sldChg>
      <pc:sldChg chg="delSp">
        <pc:chgData name="Jeff Thies" userId="8cc19ffd055d15a7" providerId="Windows Live" clId="Web-{1FE5A0DD-3D27-4BD8-8E34-385BBD463643}" dt="2023-01-21T14:17:00.351" v="7"/>
        <pc:sldMkLst>
          <pc:docMk/>
          <pc:sldMk cId="992100118" sldId="273"/>
        </pc:sldMkLst>
        <pc:spChg chg="del">
          <ac:chgData name="Jeff Thies" userId="8cc19ffd055d15a7" providerId="Windows Live" clId="Web-{1FE5A0DD-3D27-4BD8-8E34-385BBD463643}" dt="2023-01-21T14:17:00.351" v="7"/>
          <ac:spMkLst>
            <pc:docMk/>
            <pc:sldMk cId="992100118" sldId="273"/>
            <ac:spMk id="6" creationId="{5A1FC87F-1D47-026A-2612-CFD7E0DD799C}"/>
          </ac:spMkLst>
        </pc:spChg>
      </pc:sldChg>
      <pc:sldChg chg="delSp">
        <pc:chgData name="Jeff Thies" userId="8cc19ffd055d15a7" providerId="Windows Live" clId="Web-{1FE5A0DD-3D27-4BD8-8E34-385BBD463643}" dt="2023-01-21T14:17:06.163" v="8"/>
        <pc:sldMkLst>
          <pc:docMk/>
          <pc:sldMk cId="4280207173" sldId="274"/>
        </pc:sldMkLst>
        <pc:spChg chg="del">
          <ac:chgData name="Jeff Thies" userId="8cc19ffd055d15a7" providerId="Windows Live" clId="Web-{1FE5A0DD-3D27-4BD8-8E34-385BBD463643}" dt="2023-01-21T14:17:06.163" v="8"/>
          <ac:spMkLst>
            <pc:docMk/>
            <pc:sldMk cId="4280207173" sldId="274"/>
            <ac:spMk id="7" creationId="{7A12C57C-BE1F-D059-DDEA-86153416A0FC}"/>
          </ac:spMkLst>
        </pc:spChg>
      </pc:sldChg>
      <pc:sldChg chg="delSp">
        <pc:chgData name="Jeff Thies" userId="8cc19ffd055d15a7" providerId="Windows Live" clId="Web-{1FE5A0DD-3D27-4BD8-8E34-385BBD463643}" dt="2023-01-21T14:17:10.679" v="9"/>
        <pc:sldMkLst>
          <pc:docMk/>
          <pc:sldMk cId="446437491" sldId="275"/>
        </pc:sldMkLst>
        <pc:spChg chg="del">
          <ac:chgData name="Jeff Thies" userId="8cc19ffd055d15a7" providerId="Windows Live" clId="Web-{1FE5A0DD-3D27-4BD8-8E34-385BBD463643}" dt="2023-01-21T14:17:10.679" v="9"/>
          <ac:spMkLst>
            <pc:docMk/>
            <pc:sldMk cId="446437491" sldId="275"/>
            <ac:spMk id="7" creationId="{9C14F214-182E-F988-F86A-713708682CCF}"/>
          </ac:spMkLst>
        </pc:spChg>
      </pc:sldChg>
      <pc:sldChg chg="delSp">
        <pc:chgData name="Jeff Thies" userId="8cc19ffd055d15a7" providerId="Windows Live" clId="Web-{1FE5A0DD-3D27-4BD8-8E34-385BBD463643}" dt="2023-01-21T14:17:17.460" v="10"/>
        <pc:sldMkLst>
          <pc:docMk/>
          <pc:sldMk cId="4147782768" sldId="276"/>
        </pc:sldMkLst>
        <pc:spChg chg="del">
          <ac:chgData name="Jeff Thies" userId="8cc19ffd055d15a7" providerId="Windows Live" clId="Web-{1FE5A0DD-3D27-4BD8-8E34-385BBD463643}" dt="2023-01-21T14:17:17.460" v="10"/>
          <ac:spMkLst>
            <pc:docMk/>
            <pc:sldMk cId="4147782768" sldId="276"/>
            <ac:spMk id="7" creationId="{E3DB0B65-07CA-C469-0505-166023F96771}"/>
          </ac:spMkLst>
        </pc:spChg>
      </pc:sldChg>
      <pc:sldChg chg="delSp">
        <pc:chgData name="Jeff Thies" userId="8cc19ffd055d15a7" providerId="Windows Live" clId="Web-{1FE5A0DD-3D27-4BD8-8E34-385BBD463643}" dt="2023-01-21T14:17:22.820" v="11"/>
        <pc:sldMkLst>
          <pc:docMk/>
          <pc:sldMk cId="1488245085" sldId="277"/>
        </pc:sldMkLst>
        <pc:spChg chg="del">
          <ac:chgData name="Jeff Thies" userId="8cc19ffd055d15a7" providerId="Windows Live" clId="Web-{1FE5A0DD-3D27-4BD8-8E34-385BBD463643}" dt="2023-01-21T14:17:22.820" v="11"/>
          <ac:spMkLst>
            <pc:docMk/>
            <pc:sldMk cId="1488245085" sldId="277"/>
            <ac:spMk id="7" creationId="{A23CF2F9-E004-3E69-90F4-6BACE7E3FB09}"/>
          </ac:spMkLst>
        </pc:spChg>
      </pc:sldChg>
      <pc:sldChg chg="delSp">
        <pc:chgData name="Jeff Thies" userId="8cc19ffd055d15a7" providerId="Windows Live" clId="Web-{1FE5A0DD-3D27-4BD8-8E34-385BBD463643}" dt="2023-01-21T14:17:27.820" v="12"/>
        <pc:sldMkLst>
          <pc:docMk/>
          <pc:sldMk cId="2869893364" sldId="278"/>
        </pc:sldMkLst>
        <pc:spChg chg="del">
          <ac:chgData name="Jeff Thies" userId="8cc19ffd055d15a7" providerId="Windows Live" clId="Web-{1FE5A0DD-3D27-4BD8-8E34-385BBD463643}" dt="2023-01-21T14:17:27.820" v="12"/>
          <ac:spMkLst>
            <pc:docMk/>
            <pc:sldMk cId="2869893364" sldId="278"/>
            <ac:spMk id="7" creationId="{C087C36E-03F6-5B95-2BB5-D2A5BCB94EF3}"/>
          </ac:spMkLst>
        </pc:spChg>
      </pc:sldChg>
      <pc:sldChg chg="delSp">
        <pc:chgData name="Jeff Thies" userId="8cc19ffd055d15a7" providerId="Windows Live" clId="Web-{1FE5A0DD-3D27-4BD8-8E34-385BBD463643}" dt="2023-01-21T14:17:32.414" v="13"/>
        <pc:sldMkLst>
          <pc:docMk/>
          <pc:sldMk cId="252231039" sldId="281"/>
        </pc:sldMkLst>
        <pc:spChg chg="del">
          <ac:chgData name="Jeff Thies" userId="8cc19ffd055d15a7" providerId="Windows Live" clId="Web-{1FE5A0DD-3D27-4BD8-8E34-385BBD463643}" dt="2023-01-21T14:17:32.414" v="13"/>
          <ac:spMkLst>
            <pc:docMk/>
            <pc:sldMk cId="252231039" sldId="281"/>
            <ac:spMk id="7" creationId="{408ACBAF-879D-BA8D-CDC3-3E531AE6BFB9}"/>
          </ac:spMkLst>
        </pc:spChg>
      </pc:sldChg>
      <pc:sldChg chg="delSp">
        <pc:chgData name="Jeff Thies" userId="8cc19ffd055d15a7" providerId="Windows Live" clId="Web-{1FE5A0DD-3D27-4BD8-8E34-385BBD463643}" dt="2023-01-21T14:17:38.398" v="14"/>
        <pc:sldMkLst>
          <pc:docMk/>
          <pc:sldMk cId="1008601804" sldId="282"/>
        </pc:sldMkLst>
        <pc:spChg chg="del">
          <ac:chgData name="Jeff Thies" userId="8cc19ffd055d15a7" providerId="Windows Live" clId="Web-{1FE5A0DD-3D27-4BD8-8E34-385BBD463643}" dt="2023-01-21T14:17:38.398" v="14"/>
          <ac:spMkLst>
            <pc:docMk/>
            <pc:sldMk cId="1008601804" sldId="282"/>
            <ac:spMk id="7" creationId="{4F695BD4-9DC1-3243-4D8F-01393BDC0F13}"/>
          </ac:spMkLst>
        </pc:spChg>
      </pc:sldChg>
      <pc:sldChg chg="delSp">
        <pc:chgData name="Jeff Thies" userId="8cc19ffd055d15a7" providerId="Windows Live" clId="Web-{1FE5A0DD-3D27-4BD8-8E34-385BBD463643}" dt="2023-01-21T14:17:43.055" v="15"/>
        <pc:sldMkLst>
          <pc:docMk/>
          <pc:sldMk cId="2801198070" sldId="283"/>
        </pc:sldMkLst>
        <pc:spChg chg="del">
          <ac:chgData name="Jeff Thies" userId="8cc19ffd055d15a7" providerId="Windows Live" clId="Web-{1FE5A0DD-3D27-4BD8-8E34-385BBD463643}" dt="2023-01-21T14:17:43.055" v="15"/>
          <ac:spMkLst>
            <pc:docMk/>
            <pc:sldMk cId="2801198070" sldId="283"/>
            <ac:spMk id="7" creationId="{A129D764-54BC-958A-1BC1-7BBE7E285944}"/>
          </ac:spMkLst>
        </pc:spChg>
      </pc:sldChg>
      <pc:sldChg chg="delSp del">
        <pc:chgData name="Jeff Thies" userId="8cc19ffd055d15a7" providerId="Windows Live" clId="Web-{1FE5A0DD-3D27-4BD8-8E34-385BBD463643}" dt="2023-01-21T14:21:58.591" v="50"/>
        <pc:sldMkLst>
          <pc:docMk/>
          <pc:sldMk cId="2106311408" sldId="284"/>
        </pc:sldMkLst>
        <pc:spChg chg="del">
          <ac:chgData name="Jeff Thies" userId="8cc19ffd055d15a7" providerId="Windows Live" clId="Web-{1FE5A0DD-3D27-4BD8-8E34-385BBD463643}" dt="2023-01-21T14:17:54.086" v="17"/>
          <ac:spMkLst>
            <pc:docMk/>
            <pc:sldMk cId="2106311408" sldId="284"/>
            <ac:spMk id="6" creationId="{7A5A43E7-9C39-6C09-BFB9-66BDCA95E531}"/>
          </ac:spMkLst>
        </pc:spChg>
      </pc:sldChg>
      <pc:sldChg chg="delSp del">
        <pc:chgData name="Jeff Thies" userId="8cc19ffd055d15a7" providerId="Windows Live" clId="Web-{1FE5A0DD-3D27-4BD8-8E34-385BBD463643}" dt="2023-01-21T14:22:09.107" v="52"/>
        <pc:sldMkLst>
          <pc:docMk/>
          <pc:sldMk cId="1438829760" sldId="285"/>
        </pc:sldMkLst>
        <pc:spChg chg="del">
          <ac:chgData name="Jeff Thies" userId="8cc19ffd055d15a7" providerId="Windows Live" clId="Web-{1FE5A0DD-3D27-4BD8-8E34-385BBD463643}" dt="2023-01-21T14:18:03.837" v="19"/>
          <ac:spMkLst>
            <pc:docMk/>
            <pc:sldMk cId="1438829760" sldId="285"/>
            <ac:spMk id="6" creationId="{D1C7D002-8DC5-AA5F-7F71-E4336C857E71}"/>
          </ac:spMkLst>
        </pc:spChg>
      </pc:sldChg>
      <pc:sldChg chg="delSp del">
        <pc:chgData name="Jeff Thies" userId="8cc19ffd055d15a7" providerId="Windows Live" clId="Web-{1FE5A0DD-3D27-4BD8-8E34-385BBD463643}" dt="2023-01-21T14:22:12.795" v="53"/>
        <pc:sldMkLst>
          <pc:docMk/>
          <pc:sldMk cId="1571965120" sldId="286"/>
        </pc:sldMkLst>
        <pc:spChg chg="del">
          <ac:chgData name="Jeff Thies" userId="8cc19ffd055d15a7" providerId="Windows Live" clId="Web-{1FE5A0DD-3D27-4BD8-8E34-385BBD463643}" dt="2023-01-21T14:18:08.868" v="20"/>
          <ac:spMkLst>
            <pc:docMk/>
            <pc:sldMk cId="1571965120" sldId="286"/>
            <ac:spMk id="7" creationId="{727FFFB4-BC21-8F1F-4B71-162D6832D4A0}"/>
          </ac:spMkLst>
        </pc:spChg>
      </pc:sldChg>
      <pc:sldChg chg="delSp del">
        <pc:chgData name="Jeff Thies" userId="8cc19ffd055d15a7" providerId="Windows Live" clId="Web-{1FE5A0DD-3D27-4BD8-8E34-385BBD463643}" dt="2023-01-21T14:22:02.467" v="51"/>
        <pc:sldMkLst>
          <pc:docMk/>
          <pc:sldMk cId="3325973151" sldId="287"/>
        </pc:sldMkLst>
        <pc:spChg chg="del">
          <ac:chgData name="Jeff Thies" userId="8cc19ffd055d15a7" providerId="Windows Live" clId="Web-{1FE5A0DD-3D27-4BD8-8E34-385BBD463643}" dt="2023-01-21T14:17:58.649" v="18"/>
          <ac:spMkLst>
            <pc:docMk/>
            <pc:sldMk cId="3325973151" sldId="287"/>
            <ac:spMk id="6" creationId="{B682C7BC-ED49-1697-AD92-07CF705311F1}"/>
          </ac:spMkLst>
        </pc:spChg>
      </pc:sldChg>
      <pc:sldChg chg="delSp del">
        <pc:chgData name="Jeff Thies" userId="8cc19ffd055d15a7" providerId="Windows Live" clId="Web-{1FE5A0DD-3D27-4BD8-8E34-385BBD463643}" dt="2023-01-21T14:22:17.420" v="54"/>
        <pc:sldMkLst>
          <pc:docMk/>
          <pc:sldMk cId="4288507803" sldId="288"/>
        </pc:sldMkLst>
        <pc:spChg chg="del">
          <ac:chgData name="Jeff Thies" userId="8cc19ffd055d15a7" providerId="Windows Live" clId="Web-{1FE5A0DD-3D27-4BD8-8E34-385BBD463643}" dt="2023-01-21T14:18:13.649" v="21"/>
          <ac:spMkLst>
            <pc:docMk/>
            <pc:sldMk cId="4288507803" sldId="288"/>
            <ac:spMk id="7" creationId="{9B70A0D1-5883-F3B6-F89E-EC3CF5B1AF7C}"/>
          </ac:spMkLst>
        </pc:spChg>
      </pc:sldChg>
      <pc:sldChg chg="delSp modSp">
        <pc:chgData name="Jeff Thies" userId="8cc19ffd055d15a7" providerId="Windows Live" clId="Web-{1FE5A0DD-3D27-4BD8-8E34-385BBD463643}" dt="2023-01-21T14:21:10.512" v="49" actId="20577"/>
        <pc:sldMkLst>
          <pc:docMk/>
          <pc:sldMk cId="2947071261" sldId="289"/>
        </pc:sldMkLst>
        <pc:spChg chg="mod">
          <ac:chgData name="Jeff Thies" userId="8cc19ffd055d15a7" providerId="Windows Live" clId="Web-{1FE5A0DD-3D27-4BD8-8E34-385BBD463643}" dt="2023-01-21T14:21:10.512" v="49" actId="20577"/>
          <ac:spMkLst>
            <pc:docMk/>
            <pc:sldMk cId="2947071261" sldId="289"/>
            <ac:spMk id="6" creationId="{290BC624-A01F-EE2D-3367-1A66034A3A0C}"/>
          </ac:spMkLst>
        </pc:spChg>
        <pc:spChg chg="del">
          <ac:chgData name="Jeff Thies" userId="8cc19ffd055d15a7" providerId="Windows Live" clId="Web-{1FE5A0DD-3D27-4BD8-8E34-385BBD463643}" dt="2023-01-21T14:17:47.273" v="16"/>
          <ac:spMkLst>
            <pc:docMk/>
            <pc:sldMk cId="2947071261" sldId="289"/>
            <ac:spMk id="7" creationId="{894BBE33-EF8B-48C8-5CA0-118C5FECD33C}"/>
          </ac:spMkLst>
        </pc:spChg>
      </pc:sldChg>
    </pc:docChg>
  </pc:docChgLst>
  <pc:docChgLst>
    <pc:chgData name="Jeff Thies" userId="8cc19ffd055d15a7" providerId="Windows Live" clId="Web-{FAD40B9E-6F7F-493E-9BD2-BC9953BC95A9}"/>
    <pc:docChg chg="modSld">
      <pc:chgData name="Jeff Thies" userId="8cc19ffd055d15a7" providerId="Windows Live" clId="Web-{FAD40B9E-6F7F-493E-9BD2-BC9953BC95A9}" dt="2022-12-16T14:11:05.628" v="6" actId="20577"/>
      <pc:docMkLst>
        <pc:docMk/>
      </pc:docMkLst>
      <pc:sldChg chg="modSp">
        <pc:chgData name="Jeff Thies" userId="8cc19ffd055d15a7" providerId="Windows Live" clId="Web-{FAD40B9E-6F7F-493E-9BD2-BC9953BC95A9}" dt="2022-12-16T14:11:05.628" v="6" actId="20577"/>
        <pc:sldMkLst>
          <pc:docMk/>
          <pc:sldMk cId="1369304674" sldId="257"/>
        </pc:sldMkLst>
        <pc:spChg chg="mod">
          <ac:chgData name="Jeff Thies" userId="8cc19ffd055d15a7" providerId="Windows Live" clId="Web-{FAD40B9E-6F7F-493E-9BD2-BC9953BC95A9}" dt="2022-12-16T14:11:05.628" v="6" actId="20577"/>
          <ac:spMkLst>
            <pc:docMk/>
            <pc:sldMk cId="1369304674" sldId="257"/>
            <ac:spMk id="5" creationId="{14733412-2CA4-3763-6BFA-C2B3AA964D6D}"/>
          </ac:spMkLst>
        </pc:spChg>
      </pc:sldChg>
    </pc:docChg>
  </pc:docChgLst>
  <pc:docChgLst>
    <pc:chgData name="Jeff Thies" userId="8cc19ffd055d15a7" providerId="Windows Live" clId="Web-{B21BD968-1751-48A4-B61D-CE20EAFED689}"/>
    <pc:docChg chg="delSld">
      <pc:chgData name="Jeff Thies" userId="8cc19ffd055d15a7" providerId="Windows Live" clId="Web-{B21BD968-1751-48A4-B61D-CE20EAFED689}" dt="2022-12-16T14:09:29.951" v="1"/>
      <pc:docMkLst>
        <pc:docMk/>
      </pc:docMkLst>
      <pc:sldChg chg="del">
        <pc:chgData name="Jeff Thies" userId="8cc19ffd055d15a7" providerId="Windows Live" clId="Web-{B21BD968-1751-48A4-B61D-CE20EAFED689}" dt="2022-12-16T14:09:27.357" v="0"/>
        <pc:sldMkLst>
          <pc:docMk/>
          <pc:sldMk cId="919694131" sldId="258"/>
        </pc:sldMkLst>
      </pc:sldChg>
      <pc:sldChg chg="del">
        <pc:chgData name="Jeff Thies" userId="8cc19ffd055d15a7" providerId="Windows Live" clId="Web-{B21BD968-1751-48A4-B61D-CE20EAFED689}" dt="2022-12-16T14:09:29.951" v="1"/>
        <pc:sldMkLst>
          <pc:docMk/>
          <pc:sldMk cId="553478980" sldId="259"/>
        </pc:sldMkLst>
      </pc:sldChg>
    </pc:docChg>
  </pc:docChgLst>
  <pc:docChgLst>
    <pc:chgData name="Jeff Thies" userId="8cc19ffd055d15a7" providerId="Windows Live" clId="Web-{F173EA65-63FE-4840-A96C-C77623FA8420}"/>
    <pc:docChg chg="addSld delSld modSld">
      <pc:chgData name="Jeff Thies" userId="8cc19ffd055d15a7" providerId="Windows Live" clId="Web-{F173EA65-63FE-4840-A96C-C77623FA8420}" dt="2022-12-11T22:56:28.607" v="35"/>
      <pc:docMkLst>
        <pc:docMk/>
      </pc:docMkLst>
      <pc:sldChg chg="addSp delSp modSp mod setBg setClrOvrMap">
        <pc:chgData name="Jeff Thies" userId="8cc19ffd055d15a7" providerId="Windows Live" clId="Web-{F173EA65-63FE-4840-A96C-C77623FA8420}" dt="2022-12-11T22:54:35.025" v="29"/>
        <pc:sldMkLst>
          <pc:docMk/>
          <pc:sldMk cId="109857222" sldId="256"/>
        </pc:sldMkLst>
        <pc:spChg chg="mod">
          <ac:chgData name="Jeff Thies" userId="8cc19ffd055d15a7" providerId="Windows Live" clId="Web-{F173EA65-63FE-4840-A96C-C77623FA8420}" dt="2022-12-11T22:54:35.025" v="29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eff Thies" userId="8cc19ffd055d15a7" providerId="Windows Live" clId="Web-{F173EA65-63FE-4840-A96C-C77623FA8420}" dt="2022-12-11T22:54:35.025" v="29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Jeff Thies" userId="8cc19ffd055d15a7" providerId="Windows Live" clId="Web-{F173EA65-63FE-4840-A96C-C77623FA8420}" dt="2022-12-11T22:54:35.025" v="29"/>
          <ac:spMkLst>
            <pc:docMk/>
            <pc:sldMk cId="109857222" sldId="256"/>
            <ac:spMk id="8" creationId="{87CC2527-562A-4F69-B487-4371E5B243E7}"/>
          </ac:spMkLst>
        </pc:spChg>
        <pc:spChg chg="add del">
          <ac:chgData name="Jeff Thies" userId="8cc19ffd055d15a7" providerId="Windows Live" clId="Web-{F173EA65-63FE-4840-A96C-C77623FA8420}" dt="2022-12-11T22:48:53.155" v="2"/>
          <ac:spMkLst>
            <pc:docMk/>
            <pc:sldMk cId="109857222" sldId="256"/>
            <ac:spMk id="9" creationId="{87CC2527-562A-4F69-B487-4371E5B243E7}"/>
          </ac:spMkLst>
        </pc:spChg>
        <pc:spChg chg="add del">
          <ac:chgData name="Jeff Thies" userId="8cc19ffd055d15a7" providerId="Windows Live" clId="Web-{F173EA65-63FE-4840-A96C-C77623FA8420}" dt="2022-12-11T22:49:08.734" v="4"/>
          <ac:spMkLst>
            <pc:docMk/>
            <pc:sldMk cId="109857222" sldId="256"/>
            <ac:spMk id="13" creationId="{AF2F604E-43BE-4DC3-B983-E071523364F8}"/>
          </ac:spMkLst>
        </pc:spChg>
        <pc:spChg chg="add del">
          <ac:chgData name="Jeff Thies" userId="8cc19ffd055d15a7" providerId="Windows Live" clId="Web-{F173EA65-63FE-4840-A96C-C77623FA8420}" dt="2022-12-11T22:49:08.734" v="4"/>
          <ac:spMkLst>
            <pc:docMk/>
            <pc:sldMk cId="109857222" sldId="256"/>
            <ac:spMk id="14" creationId="{0671A8AE-40A1-4631-A6B8-581AFF065482}"/>
          </ac:spMkLst>
        </pc:spChg>
        <pc:spChg chg="add del">
          <ac:chgData name="Jeff Thies" userId="8cc19ffd055d15a7" providerId="Windows Live" clId="Web-{F173EA65-63FE-4840-A96C-C77623FA8420}" dt="2022-12-11T22:49:08.734" v="4"/>
          <ac:spMkLst>
            <pc:docMk/>
            <pc:sldMk cId="109857222" sldId="256"/>
            <ac:spMk id="15" creationId="{08C9B587-E65E-4B52-B37C-ABEBB6E87928}"/>
          </ac:spMkLst>
        </pc:spChg>
        <pc:spChg chg="add del">
          <ac:chgData name="Jeff Thies" userId="8cc19ffd055d15a7" providerId="Windows Live" clId="Web-{F173EA65-63FE-4840-A96C-C77623FA8420}" dt="2022-12-11T22:49:08.734" v="4"/>
          <ac:spMkLst>
            <pc:docMk/>
            <pc:sldMk cId="109857222" sldId="256"/>
            <ac:spMk id="16" creationId="{AB58EF07-17C2-48CF-ABB0-EEF1F17CB8F0}"/>
          </ac:spMkLst>
        </pc:spChg>
        <pc:spChg chg="add">
          <ac:chgData name="Jeff Thies" userId="8cc19ffd055d15a7" providerId="Windows Live" clId="Web-{F173EA65-63FE-4840-A96C-C77623FA8420}" dt="2022-12-11T22:54:35.025" v="29"/>
          <ac:spMkLst>
            <pc:docMk/>
            <pc:sldMk cId="109857222" sldId="256"/>
            <ac:spMk id="17" creationId="{28C8EF06-5EC3-4883-AFAF-D74FF46550FB}"/>
          </ac:spMkLst>
        </pc:spChg>
        <pc:spChg chg="add del">
          <ac:chgData name="Jeff Thies" userId="8cc19ffd055d15a7" providerId="Windows Live" clId="Web-{F173EA65-63FE-4840-A96C-C77623FA8420}" dt="2022-12-11T22:49:32.016" v="6"/>
          <ac:spMkLst>
            <pc:docMk/>
            <pc:sldMk cId="109857222" sldId="256"/>
            <ac:spMk id="18" creationId="{0E91F5CA-B392-444C-88E3-BF5BAAEBDEB0}"/>
          </ac:spMkLst>
        </pc:spChg>
        <pc:spChg chg="add del">
          <ac:chgData name="Jeff Thies" userId="8cc19ffd055d15a7" providerId="Windows Live" clId="Web-{F173EA65-63FE-4840-A96C-C77623FA8420}" dt="2022-12-11T22:49:32.016" v="6"/>
          <ac:spMkLst>
            <pc:docMk/>
            <pc:sldMk cId="109857222" sldId="256"/>
            <ac:spMk id="19" creationId="{0459807F-B6FA-44D3-9A53-C55B6B56884A}"/>
          </ac:spMkLst>
        </pc:spChg>
        <pc:spChg chg="add">
          <ac:chgData name="Jeff Thies" userId="8cc19ffd055d15a7" providerId="Windows Live" clId="Web-{F173EA65-63FE-4840-A96C-C77623FA8420}" dt="2022-12-11T22:54:35.025" v="29"/>
          <ac:spMkLst>
            <pc:docMk/>
            <pc:sldMk cId="109857222" sldId="256"/>
            <ac:spMk id="20" creationId="{7DA3C418-758E-4180-A5D0-8655D6804587}"/>
          </ac:spMkLst>
        </pc:spChg>
        <pc:spChg chg="add del">
          <ac:chgData name="Jeff Thies" userId="8cc19ffd055d15a7" providerId="Windows Live" clId="Web-{F173EA65-63FE-4840-A96C-C77623FA8420}" dt="2022-12-11T22:50:45.455" v="14"/>
          <ac:spMkLst>
            <pc:docMk/>
            <pc:sldMk cId="109857222" sldId="256"/>
            <ac:spMk id="21" creationId="{C1DD1A8A-57D5-4A81-AD04-532B043C5611}"/>
          </ac:spMkLst>
        </pc:spChg>
        <pc:spChg chg="add del">
          <ac:chgData name="Jeff Thies" userId="8cc19ffd055d15a7" providerId="Windows Live" clId="Web-{F173EA65-63FE-4840-A96C-C77623FA8420}" dt="2022-12-11T22:50:45.455" v="14"/>
          <ac:spMkLst>
            <pc:docMk/>
            <pc:sldMk cId="109857222" sldId="256"/>
            <ac:spMk id="22" creationId="{007891EC-4501-44ED-A8C8-B11B6DB767AB}"/>
          </ac:spMkLst>
        </pc:spChg>
        <pc:picChg chg="add del mod ord">
          <ac:chgData name="Jeff Thies" userId="8cc19ffd055d15a7" providerId="Windows Live" clId="Web-{F173EA65-63FE-4840-A96C-C77623FA8420}" dt="2022-12-11T22:50:48.471" v="15"/>
          <ac:picMkLst>
            <pc:docMk/>
            <pc:sldMk cId="109857222" sldId="256"/>
            <ac:picMk id="4" creationId="{EEC7630C-BE24-ADA6-FD4E-81D8AD54DFF2}"/>
          </ac:picMkLst>
        </pc:picChg>
        <pc:picChg chg="add del mod">
          <ac:chgData name="Jeff Thies" userId="8cc19ffd055d15a7" providerId="Windows Live" clId="Web-{F173EA65-63FE-4840-A96C-C77623FA8420}" dt="2022-12-11T22:51:57.083" v="17"/>
          <ac:picMkLst>
            <pc:docMk/>
            <pc:sldMk cId="109857222" sldId="256"/>
            <ac:picMk id="5" creationId="{28D170E0-C842-74E2-D04B-775C04B36F3A}"/>
          </ac:picMkLst>
        </pc:picChg>
        <pc:picChg chg="add mod ord">
          <ac:chgData name="Jeff Thies" userId="8cc19ffd055d15a7" providerId="Windows Live" clId="Web-{F173EA65-63FE-4840-A96C-C77623FA8420}" dt="2022-12-11T22:54:35.025" v="29"/>
          <ac:picMkLst>
            <pc:docMk/>
            <pc:sldMk cId="109857222" sldId="256"/>
            <ac:picMk id="6" creationId="{7D57028B-C0DC-8913-4BFB-DE94E5A0EA4B}"/>
          </ac:picMkLst>
        </pc:picChg>
        <pc:picChg chg="add del mod">
          <ac:chgData name="Jeff Thies" userId="8cc19ffd055d15a7" providerId="Windows Live" clId="Web-{F173EA65-63FE-4840-A96C-C77623FA8420}" dt="2022-12-11T22:52:56.428" v="23"/>
          <ac:picMkLst>
            <pc:docMk/>
            <pc:sldMk cId="109857222" sldId="256"/>
            <ac:picMk id="7" creationId="{2F23384B-46CC-EDBB-C978-9E29CDEC0A68}"/>
          </ac:picMkLst>
        </pc:picChg>
        <pc:picChg chg="add del mod">
          <ac:chgData name="Jeff Thies" userId="8cc19ffd055d15a7" providerId="Windows Live" clId="Web-{F173EA65-63FE-4840-A96C-C77623FA8420}" dt="2022-12-11T22:53:21.336" v="25"/>
          <ac:picMkLst>
            <pc:docMk/>
            <pc:sldMk cId="109857222" sldId="256"/>
            <ac:picMk id="12" creationId="{C26BD19E-034B-B66C-B468-22389F4A2CB2}"/>
          </ac:picMkLst>
        </pc:picChg>
        <pc:cxnChg chg="add del">
          <ac:chgData name="Jeff Thies" userId="8cc19ffd055d15a7" providerId="Windows Live" clId="Web-{F173EA65-63FE-4840-A96C-C77623FA8420}" dt="2022-12-11T22:54:35.025" v="29"/>
          <ac:cxnSpMkLst>
            <pc:docMk/>
            <pc:sldMk cId="109857222" sldId="256"/>
            <ac:cxnSpMk id="10" creationId="{BCDAEC91-5BCE-4B55-9CC0-43EF94CB734B}"/>
          </ac:cxnSpMkLst>
        </pc:cxnChg>
        <pc:cxnChg chg="add del">
          <ac:chgData name="Jeff Thies" userId="8cc19ffd055d15a7" providerId="Windows Live" clId="Web-{F173EA65-63FE-4840-A96C-C77623FA8420}" dt="2022-12-11T22:48:53.155" v="2"/>
          <ac:cxnSpMkLst>
            <pc:docMk/>
            <pc:sldMk cId="109857222" sldId="256"/>
            <ac:cxnSpMk id="11" creationId="{BCDAEC91-5BCE-4B55-9CC0-43EF94CB734B}"/>
          </ac:cxnSpMkLst>
        </pc:cxnChg>
      </pc:sldChg>
      <pc:sldChg chg="addSp delSp modSp new mod setBg">
        <pc:chgData name="Jeff Thies" userId="8cc19ffd055d15a7" providerId="Windows Live" clId="Web-{F173EA65-63FE-4840-A96C-C77623FA8420}" dt="2022-12-11T22:54:01.696" v="28"/>
        <pc:sldMkLst>
          <pc:docMk/>
          <pc:sldMk cId="1369304674" sldId="257"/>
        </pc:sldMkLst>
        <pc:spChg chg="del">
          <ac:chgData name="Jeff Thies" userId="8cc19ffd055d15a7" providerId="Windows Live" clId="Web-{F173EA65-63FE-4840-A96C-C77623FA8420}" dt="2022-12-11T22:54:01.696" v="28"/>
          <ac:spMkLst>
            <pc:docMk/>
            <pc:sldMk cId="1369304674" sldId="257"/>
            <ac:spMk id="2" creationId="{118AA96E-0D37-DF30-0133-4CDE9B0BD444}"/>
          </ac:spMkLst>
        </pc:spChg>
        <pc:spChg chg="del">
          <ac:chgData name="Jeff Thies" userId="8cc19ffd055d15a7" providerId="Windows Live" clId="Web-{F173EA65-63FE-4840-A96C-C77623FA8420}" dt="2022-12-11T22:53:48.540" v="27"/>
          <ac:spMkLst>
            <pc:docMk/>
            <pc:sldMk cId="1369304674" sldId="257"/>
            <ac:spMk id="3" creationId="{F12AFEA8-6A3B-A339-9253-5285F3202B23}"/>
          </ac:spMkLst>
        </pc:spChg>
        <pc:spChg chg="add">
          <ac:chgData name="Jeff Thies" userId="8cc19ffd055d15a7" providerId="Windows Live" clId="Web-{F173EA65-63FE-4840-A96C-C77623FA8420}" dt="2022-12-11T22:54:01.696" v="28"/>
          <ac:spMkLst>
            <pc:docMk/>
            <pc:sldMk cId="1369304674" sldId="257"/>
            <ac:spMk id="9" creationId="{42A4FC2C-047E-45A5-965D-8E1E3BF09BC6}"/>
          </ac:spMkLst>
        </pc:spChg>
        <pc:picChg chg="add mod ord">
          <ac:chgData name="Jeff Thies" userId="8cc19ffd055d15a7" providerId="Windows Live" clId="Web-{F173EA65-63FE-4840-A96C-C77623FA8420}" dt="2022-12-11T22:54:01.696" v="28"/>
          <ac:picMkLst>
            <pc:docMk/>
            <pc:sldMk cId="1369304674" sldId="257"/>
            <ac:picMk id="4" creationId="{8CA15C86-3645-72B2-F743-9BF14553AA50}"/>
          </ac:picMkLst>
        </pc:picChg>
      </pc:sldChg>
      <pc:sldChg chg="new add del">
        <pc:chgData name="Jeff Thies" userId="8cc19ffd055d15a7" providerId="Windows Live" clId="Web-{F173EA65-63FE-4840-A96C-C77623FA8420}" dt="2022-12-11T22:50:44.159" v="13"/>
        <pc:sldMkLst>
          <pc:docMk/>
          <pc:sldMk cId="1941786456" sldId="257"/>
        </pc:sldMkLst>
      </pc:sldChg>
      <pc:sldChg chg="new del">
        <pc:chgData name="Jeff Thies" userId="8cc19ffd055d15a7" providerId="Windows Live" clId="Web-{F173EA65-63FE-4840-A96C-C77623FA8420}" dt="2022-12-11T22:52:35.131" v="21"/>
        <pc:sldMkLst>
          <pc:docMk/>
          <pc:sldMk cId="2088953684" sldId="257"/>
        </pc:sldMkLst>
      </pc:sldChg>
      <pc:sldChg chg="addSp delSp modSp new mod setBg">
        <pc:chgData name="Jeff Thies" userId="8cc19ffd055d15a7" providerId="Windows Live" clId="Web-{F173EA65-63FE-4840-A96C-C77623FA8420}" dt="2022-12-11T22:55:32.902" v="32"/>
        <pc:sldMkLst>
          <pc:docMk/>
          <pc:sldMk cId="1709742750" sldId="258"/>
        </pc:sldMkLst>
        <pc:spChg chg="mod">
          <ac:chgData name="Jeff Thies" userId="8cc19ffd055d15a7" providerId="Windows Live" clId="Web-{F173EA65-63FE-4840-A96C-C77623FA8420}" dt="2022-12-11T22:55:32.902" v="32"/>
          <ac:spMkLst>
            <pc:docMk/>
            <pc:sldMk cId="1709742750" sldId="258"/>
            <ac:spMk id="2" creationId="{25C00245-8A49-0C78-B7E3-4654108D6E2E}"/>
          </ac:spMkLst>
        </pc:spChg>
        <pc:spChg chg="del">
          <ac:chgData name="Jeff Thies" userId="8cc19ffd055d15a7" providerId="Windows Live" clId="Web-{F173EA65-63FE-4840-A96C-C77623FA8420}" dt="2022-12-11T22:54:57.776" v="31"/>
          <ac:spMkLst>
            <pc:docMk/>
            <pc:sldMk cId="1709742750" sldId="258"/>
            <ac:spMk id="3" creationId="{7040FB91-D142-9033-3DDF-11D9D54E5B32}"/>
          </ac:spMkLst>
        </pc:spChg>
        <pc:spChg chg="add">
          <ac:chgData name="Jeff Thies" userId="8cc19ffd055d15a7" providerId="Windows Live" clId="Web-{F173EA65-63FE-4840-A96C-C77623FA8420}" dt="2022-12-11T22:55:32.902" v="32"/>
          <ac:spMkLst>
            <pc:docMk/>
            <pc:sldMk cId="1709742750" sldId="258"/>
            <ac:spMk id="8" creationId="{991BF72A-D177-D7B1-A253-0938A1398934}"/>
          </ac:spMkLst>
        </pc:spChg>
        <pc:spChg chg="add">
          <ac:chgData name="Jeff Thies" userId="8cc19ffd055d15a7" providerId="Windows Live" clId="Web-{F173EA65-63FE-4840-A96C-C77623FA8420}" dt="2022-12-11T22:55:32.902" v="32"/>
          <ac:spMkLst>
            <pc:docMk/>
            <pc:sldMk cId="1709742750" sldId="258"/>
            <ac:spMk id="11" creationId="{F13C74B1-5B17-4795-BED0-7140497B445A}"/>
          </ac:spMkLst>
        </pc:spChg>
        <pc:spChg chg="add">
          <ac:chgData name="Jeff Thies" userId="8cc19ffd055d15a7" providerId="Windows Live" clId="Web-{F173EA65-63FE-4840-A96C-C77623FA8420}" dt="2022-12-11T22:55:32.902" v="32"/>
          <ac:spMkLst>
            <pc:docMk/>
            <pc:sldMk cId="1709742750" sldId="258"/>
            <ac:spMk id="13" creationId="{D4974D33-8DC5-464E-8C6D-BE58F0669C17}"/>
          </ac:spMkLst>
        </pc:spChg>
        <pc:picChg chg="add mod ord">
          <ac:chgData name="Jeff Thies" userId="8cc19ffd055d15a7" providerId="Windows Live" clId="Web-{F173EA65-63FE-4840-A96C-C77623FA8420}" dt="2022-12-11T22:55:32.902" v="32"/>
          <ac:picMkLst>
            <pc:docMk/>
            <pc:sldMk cId="1709742750" sldId="258"/>
            <ac:picMk id="4" creationId="{77B12167-2394-15EB-49FE-15BD82130AA0}"/>
          </ac:picMkLst>
        </pc:picChg>
      </pc:sldChg>
      <pc:sldChg chg="addSp delSp modSp new mod setBg">
        <pc:chgData name="Jeff Thies" userId="8cc19ffd055d15a7" providerId="Windows Live" clId="Web-{F173EA65-63FE-4840-A96C-C77623FA8420}" dt="2022-12-11T22:56:28.607" v="35"/>
        <pc:sldMkLst>
          <pc:docMk/>
          <pc:sldMk cId="247570326" sldId="259"/>
        </pc:sldMkLst>
        <pc:spChg chg="mod">
          <ac:chgData name="Jeff Thies" userId="8cc19ffd055d15a7" providerId="Windows Live" clId="Web-{F173EA65-63FE-4840-A96C-C77623FA8420}" dt="2022-12-11T22:56:28.607" v="35"/>
          <ac:spMkLst>
            <pc:docMk/>
            <pc:sldMk cId="247570326" sldId="259"/>
            <ac:spMk id="2" creationId="{D218BAB5-B2E9-1D90-C2D9-54CBE2BC2EBF}"/>
          </ac:spMkLst>
        </pc:spChg>
        <pc:spChg chg="del">
          <ac:chgData name="Jeff Thies" userId="8cc19ffd055d15a7" providerId="Windows Live" clId="Web-{F173EA65-63FE-4840-A96C-C77623FA8420}" dt="2022-12-11T22:55:59.200" v="34"/>
          <ac:spMkLst>
            <pc:docMk/>
            <pc:sldMk cId="247570326" sldId="259"/>
            <ac:spMk id="3" creationId="{56435756-F40D-AB45-9C48-E94444EC0FB0}"/>
          </ac:spMkLst>
        </pc:spChg>
        <pc:spChg chg="add">
          <ac:chgData name="Jeff Thies" userId="8cc19ffd055d15a7" providerId="Windows Live" clId="Web-{F173EA65-63FE-4840-A96C-C77623FA8420}" dt="2022-12-11T22:56:28.607" v="35"/>
          <ac:spMkLst>
            <pc:docMk/>
            <pc:sldMk cId="247570326" sldId="259"/>
            <ac:spMk id="8" creationId="{4E42DC25-2F4D-3593-BD50-41918EE6EDEC}"/>
          </ac:spMkLst>
        </pc:spChg>
        <pc:spChg chg="add">
          <ac:chgData name="Jeff Thies" userId="8cc19ffd055d15a7" providerId="Windows Live" clId="Web-{F173EA65-63FE-4840-A96C-C77623FA8420}" dt="2022-12-11T22:56:28.607" v="35"/>
          <ac:spMkLst>
            <pc:docMk/>
            <pc:sldMk cId="247570326" sldId="259"/>
            <ac:spMk id="11" creationId="{3AFE8227-C443-417B-BA91-520EB1EF4559}"/>
          </ac:spMkLst>
        </pc:spChg>
        <pc:spChg chg="add">
          <ac:chgData name="Jeff Thies" userId="8cc19ffd055d15a7" providerId="Windows Live" clId="Web-{F173EA65-63FE-4840-A96C-C77623FA8420}" dt="2022-12-11T22:56:28.607" v="35"/>
          <ac:spMkLst>
            <pc:docMk/>
            <pc:sldMk cId="247570326" sldId="259"/>
            <ac:spMk id="13" creationId="{907741FC-B544-4A6E-B831-6789D042333D}"/>
          </ac:spMkLst>
        </pc:spChg>
        <pc:spChg chg="add">
          <ac:chgData name="Jeff Thies" userId="8cc19ffd055d15a7" providerId="Windows Live" clId="Web-{F173EA65-63FE-4840-A96C-C77623FA8420}" dt="2022-12-11T22:56:28.607" v="35"/>
          <ac:spMkLst>
            <pc:docMk/>
            <pc:sldMk cId="247570326" sldId="259"/>
            <ac:spMk id="15" creationId="{3F0BE7ED-7814-4273-B18A-F26CC0380380}"/>
          </ac:spMkLst>
        </pc:spChg>
        <pc:picChg chg="add mod ord">
          <ac:chgData name="Jeff Thies" userId="8cc19ffd055d15a7" providerId="Windows Live" clId="Web-{F173EA65-63FE-4840-A96C-C77623FA8420}" dt="2022-12-11T22:56:28.607" v="35"/>
          <ac:picMkLst>
            <pc:docMk/>
            <pc:sldMk cId="247570326" sldId="259"/>
            <ac:picMk id="4" creationId="{DC4558A1-2D84-752E-E175-EAD0D874501A}"/>
          </ac:picMkLst>
        </pc:picChg>
      </pc:sldChg>
    </pc:docChg>
  </pc:docChgLst>
  <pc:docChgLst>
    <pc:chgData name="Jeff Thies" userId="8cc19ffd055d15a7" providerId="Windows Live" clId="Web-{28307670-6D8F-48B0-8B0D-5192876D7708}"/>
    <pc:docChg chg="addSld delSld modSld">
      <pc:chgData name="Jeff Thies" userId="8cc19ffd055d15a7" providerId="Windows Live" clId="Web-{28307670-6D8F-48B0-8B0D-5192876D7708}" dt="2022-12-15T22:14:17.680" v="13"/>
      <pc:docMkLst>
        <pc:docMk/>
      </pc:docMkLst>
      <pc:sldChg chg="modSp">
        <pc:chgData name="Jeff Thies" userId="8cc19ffd055d15a7" providerId="Windows Live" clId="Web-{28307670-6D8F-48B0-8B0D-5192876D7708}" dt="2022-12-15T22:13:57.836" v="9" actId="20577"/>
        <pc:sldMkLst>
          <pc:docMk/>
          <pc:sldMk cId="1369304674" sldId="257"/>
        </pc:sldMkLst>
        <pc:spChg chg="mod">
          <ac:chgData name="Jeff Thies" userId="8cc19ffd055d15a7" providerId="Windows Live" clId="Web-{28307670-6D8F-48B0-8B0D-5192876D7708}" dt="2022-12-15T22:13:57.836" v="9" actId="20577"/>
          <ac:spMkLst>
            <pc:docMk/>
            <pc:sldMk cId="1369304674" sldId="257"/>
            <ac:spMk id="5" creationId="{14733412-2CA4-3763-6BFA-C2B3AA964D6D}"/>
          </ac:spMkLst>
        </pc:spChg>
      </pc:sldChg>
      <pc:sldChg chg="add replId">
        <pc:chgData name="Jeff Thies" userId="8cc19ffd055d15a7" providerId="Windows Live" clId="Web-{28307670-6D8F-48B0-8B0D-5192876D7708}" dt="2022-12-15T22:14:15.133" v="12"/>
        <pc:sldMkLst>
          <pc:docMk/>
          <pc:sldMk cId="919694131" sldId="258"/>
        </pc:sldMkLst>
      </pc:sldChg>
      <pc:sldChg chg="add del replId">
        <pc:chgData name="Jeff Thies" userId="8cc19ffd055d15a7" providerId="Windows Live" clId="Web-{28307670-6D8F-48B0-8B0D-5192876D7708}" dt="2022-12-15T22:14:09.992" v="10"/>
        <pc:sldMkLst>
          <pc:docMk/>
          <pc:sldMk cId="4205109382" sldId="258"/>
        </pc:sldMkLst>
      </pc:sldChg>
      <pc:sldChg chg="add replId">
        <pc:chgData name="Jeff Thies" userId="8cc19ffd055d15a7" providerId="Windows Live" clId="Web-{28307670-6D8F-48B0-8B0D-5192876D7708}" dt="2022-12-15T22:14:17.680" v="13"/>
        <pc:sldMkLst>
          <pc:docMk/>
          <pc:sldMk cId="553478980" sldId="259"/>
        </pc:sldMkLst>
      </pc:sldChg>
      <pc:sldChg chg="add del replId">
        <pc:chgData name="Jeff Thies" userId="8cc19ffd055d15a7" providerId="Windows Live" clId="Web-{28307670-6D8F-48B0-8B0D-5192876D7708}" dt="2022-12-15T22:14:11.649" v="11"/>
        <pc:sldMkLst>
          <pc:docMk/>
          <pc:sldMk cId="3658889505" sldId="259"/>
        </pc:sldMkLst>
      </pc:sldChg>
    </pc:docChg>
  </pc:docChgLst>
  <pc:docChgLst>
    <pc:chgData name="Jeff Thies" userId="8cc19ffd055d15a7" providerId="Windows Live" clId="Web-{5358F28D-2A6C-45E8-9718-B27B72E89BE3}"/>
    <pc:docChg chg="delSld modSld">
      <pc:chgData name="Jeff Thies" userId="8cc19ffd055d15a7" providerId="Windows Live" clId="Web-{5358F28D-2A6C-45E8-9718-B27B72E89BE3}" dt="2022-12-15T22:09:57.955" v="46"/>
      <pc:docMkLst>
        <pc:docMk/>
      </pc:docMkLst>
      <pc:sldChg chg="del">
        <pc:chgData name="Jeff Thies" userId="8cc19ffd055d15a7" providerId="Windows Live" clId="Web-{5358F28D-2A6C-45E8-9718-B27B72E89BE3}" dt="2022-12-15T22:09:52.643" v="44"/>
        <pc:sldMkLst>
          <pc:docMk/>
          <pc:sldMk cId="109857222" sldId="256"/>
        </pc:sldMkLst>
      </pc:sldChg>
      <pc:sldChg chg="addSp modSp">
        <pc:chgData name="Jeff Thies" userId="8cc19ffd055d15a7" providerId="Windows Live" clId="Web-{5358F28D-2A6C-45E8-9718-B27B72E89BE3}" dt="2022-12-15T22:09:03.672" v="43" actId="1076"/>
        <pc:sldMkLst>
          <pc:docMk/>
          <pc:sldMk cId="1369304674" sldId="257"/>
        </pc:sldMkLst>
        <pc:spChg chg="add mod">
          <ac:chgData name="Jeff Thies" userId="8cc19ffd055d15a7" providerId="Windows Live" clId="Web-{5358F28D-2A6C-45E8-9718-B27B72E89BE3}" dt="2022-12-15T22:01:31.720" v="10" actId="14100"/>
          <ac:spMkLst>
            <pc:docMk/>
            <pc:sldMk cId="1369304674" sldId="257"/>
            <ac:spMk id="2" creationId="{C9B08FA5-2B1E-DB5E-312A-6997109AC125}"/>
          </ac:spMkLst>
        </pc:spChg>
        <pc:spChg chg="add mod">
          <ac:chgData name="Jeff Thies" userId="8cc19ffd055d15a7" providerId="Windows Live" clId="Web-{5358F28D-2A6C-45E8-9718-B27B72E89BE3}" dt="2022-12-15T22:09:03.672" v="43" actId="1076"/>
          <ac:spMkLst>
            <pc:docMk/>
            <pc:sldMk cId="1369304674" sldId="257"/>
            <ac:spMk id="5" creationId="{14733412-2CA4-3763-6BFA-C2B3AA964D6D}"/>
          </ac:spMkLst>
        </pc:spChg>
        <pc:picChg chg="mod">
          <ac:chgData name="Jeff Thies" userId="8cc19ffd055d15a7" providerId="Windows Live" clId="Web-{5358F28D-2A6C-45E8-9718-B27B72E89BE3}" dt="2022-12-15T22:00:04.421" v="2" actId="14100"/>
          <ac:picMkLst>
            <pc:docMk/>
            <pc:sldMk cId="1369304674" sldId="257"/>
            <ac:picMk id="4" creationId="{8CA15C86-3645-72B2-F743-9BF14553AA50}"/>
          </ac:picMkLst>
        </pc:picChg>
      </pc:sldChg>
      <pc:sldChg chg="del">
        <pc:chgData name="Jeff Thies" userId="8cc19ffd055d15a7" providerId="Windows Live" clId="Web-{5358F28D-2A6C-45E8-9718-B27B72E89BE3}" dt="2022-12-15T22:09:55.752" v="45"/>
        <pc:sldMkLst>
          <pc:docMk/>
          <pc:sldMk cId="1709742750" sldId="258"/>
        </pc:sldMkLst>
      </pc:sldChg>
      <pc:sldChg chg="del">
        <pc:chgData name="Jeff Thies" userId="8cc19ffd055d15a7" providerId="Windows Live" clId="Web-{5358F28D-2A6C-45E8-9718-B27B72E89BE3}" dt="2022-12-15T22:09:57.955" v="46"/>
        <pc:sldMkLst>
          <pc:docMk/>
          <pc:sldMk cId="247570326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30BD6-532F-C145-AE23-C2CC5CFD8A6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767CA-C4A6-4341-880A-4562B9565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1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47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32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35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92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64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40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77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5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61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05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73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54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34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14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4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0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767CA-C4A6-4341-880A-4562B95658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3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CA15C86-3645-72B2-F743-9BF14553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80263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5974">
                <a:srgbClr val="FFFFFF"/>
              </a:gs>
              <a:gs pos="57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454020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33412-2CA4-3763-6BFA-C2B3AA964D6D}"/>
              </a:ext>
            </a:extLst>
          </p:cNvPr>
          <p:cNvSpPr txBox="1"/>
          <p:nvPr/>
        </p:nvSpPr>
        <p:spPr>
          <a:xfrm>
            <a:off x="1811693" y="-68431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 err="1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w</a:t>
            </a:r>
            <a:endParaRPr lang="en-US" sz="6000" b="1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3B5F0D-E3BC-5EC5-3E0A-4434DBD2A9D4}"/>
              </a:ext>
            </a:extLst>
          </p:cNvPr>
          <p:cNvSpPr txBox="1"/>
          <p:nvPr/>
        </p:nvSpPr>
        <p:spPr>
          <a:xfrm>
            <a:off x="1801782" y="790800"/>
            <a:ext cx="85785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Certified System Administrator (CSA)</a:t>
            </a:r>
          </a:p>
        </p:txBody>
      </p:sp>
    </p:spTree>
    <p:extLst>
      <p:ext uri="{BB962C8B-B14F-4D97-AF65-F5344CB8AC3E}">
        <p14:creationId xmlns:p14="http://schemas.microsoft.com/office/powerpoint/2010/main" val="281576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CA15C86-3645-72B2-F743-9BF14553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802637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454020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33412-2CA4-3763-6BFA-C2B3AA964D6D}"/>
              </a:ext>
            </a:extLst>
          </p:cNvPr>
          <p:cNvSpPr txBox="1"/>
          <p:nvPr/>
        </p:nvSpPr>
        <p:spPr>
          <a:xfrm>
            <a:off x="1811693" y="388775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 err="1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w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Forms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57AF-7411-7BF5-D5B1-76F8A7BE99B1}"/>
              </a:ext>
            </a:extLst>
          </p:cNvPr>
          <p:cNvSpPr txBox="1"/>
          <p:nvPr/>
        </p:nvSpPr>
        <p:spPr>
          <a:xfrm>
            <a:off x="451262" y="1985821"/>
            <a:ext cx="1129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Form Sections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969DB4-5C8F-173F-D217-D1EBA0D5188D}"/>
              </a:ext>
            </a:extLst>
          </p:cNvPr>
          <p:cNvSpPr txBox="1"/>
          <p:nvPr/>
        </p:nvSpPr>
        <p:spPr>
          <a:xfrm>
            <a:off x="443410" y="2616232"/>
            <a:ext cx="5652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Forms are made up of Sections that organize the fields and other data.  </a:t>
            </a:r>
          </a:p>
          <a:p>
            <a:endParaRPr lang="en-US" sz="2400" dirty="0"/>
          </a:p>
          <a:p>
            <a:r>
              <a:rPr lang="en-US" sz="2400" dirty="0"/>
              <a:t>Sections can be viewed as tabs or expandable sections, depending on the preference of the user.</a:t>
            </a: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943D25-00B3-67AD-8A5A-DFA18A4AA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10" y="5214953"/>
            <a:ext cx="4813300" cy="1193800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CB0942D-9EF3-BB22-D635-4FF5E8D67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4" y="3108269"/>
            <a:ext cx="4847759" cy="1446955"/>
          </a:xfrm>
          <a:prstGeom prst="rect">
            <a:avLst/>
          </a:prstGeom>
        </p:spPr>
      </p:pic>
      <p:pic>
        <p:nvPicPr>
          <p:cNvPr id="21" name="Picture 20" descr="Chart&#10;&#10;Description automatically generated">
            <a:extLst>
              <a:ext uri="{FF2B5EF4-FFF2-40B4-BE49-F238E27FC236}">
                <a16:creationId xmlns:a16="http://schemas.microsoft.com/office/drawing/2014/main" id="{86A83252-1D64-96B7-34BF-617F4A3D33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3" y="5410042"/>
            <a:ext cx="4847760" cy="9987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A26E4F6-CD04-33DA-A4DB-3A0181BE9A66}"/>
              </a:ext>
            </a:extLst>
          </p:cNvPr>
          <p:cNvSpPr txBox="1"/>
          <p:nvPr/>
        </p:nvSpPr>
        <p:spPr>
          <a:xfrm>
            <a:off x="6496703" y="2633714"/>
            <a:ext cx="1615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Tabbed Section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027E8C-F533-F765-23B2-5AB3A2034546}"/>
              </a:ext>
            </a:extLst>
          </p:cNvPr>
          <p:cNvSpPr txBox="1"/>
          <p:nvPr/>
        </p:nvSpPr>
        <p:spPr>
          <a:xfrm>
            <a:off x="6496703" y="4944127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Expandable Section</a:t>
            </a:r>
          </a:p>
        </p:txBody>
      </p:sp>
    </p:spTree>
    <p:extLst>
      <p:ext uri="{BB962C8B-B14F-4D97-AF65-F5344CB8AC3E}">
        <p14:creationId xmlns:p14="http://schemas.microsoft.com/office/powerpoint/2010/main" val="99210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CA15C86-3645-72B2-F743-9BF14553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802637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454020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33412-2CA4-3763-6BFA-C2B3AA964D6D}"/>
              </a:ext>
            </a:extLst>
          </p:cNvPr>
          <p:cNvSpPr txBox="1"/>
          <p:nvPr/>
        </p:nvSpPr>
        <p:spPr>
          <a:xfrm>
            <a:off x="1811693" y="388775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 err="1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w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Forms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57AF-7411-7BF5-D5B1-76F8A7BE99B1}"/>
              </a:ext>
            </a:extLst>
          </p:cNvPr>
          <p:cNvSpPr txBox="1"/>
          <p:nvPr/>
        </p:nvSpPr>
        <p:spPr>
          <a:xfrm>
            <a:off x="451262" y="1985821"/>
            <a:ext cx="1129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Form Related Lists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0BC624-A01F-EE2D-3367-1A66034A3A0C}"/>
              </a:ext>
            </a:extLst>
          </p:cNvPr>
          <p:cNvSpPr txBox="1"/>
          <p:nvPr/>
        </p:nvSpPr>
        <p:spPr>
          <a:xfrm>
            <a:off x="451262" y="2622121"/>
            <a:ext cx="11293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related list is a special form element that displays a list of records from another table that is related to the current record (a one-to-many relationship).  For example, a User form might contain a related list displaying all Roles that have been associated with the user.</a:t>
            </a: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4FF8ACC-AAFD-597F-1199-4CCFD5895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30" y="4588340"/>
            <a:ext cx="9200935" cy="163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0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CA15C86-3645-72B2-F743-9BF14553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802637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454020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33412-2CA4-3763-6BFA-C2B3AA964D6D}"/>
              </a:ext>
            </a:extLst>
          </p:cNvPr>
          <p:cNvSpPr txBox="1"/>
          <p:nvPr/>
        </p:nvSpPr>
        <p:spPr>
          <a:xfrm>
            <a:off x="1811693" y="388775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 err="1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w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Forms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57AF-7411-7BF5-D5B1-76F8A7BE99B1}"/>
              </a:ext>
            </a:extLst>
          </p:cNvPr>
          <p:cNvSpPr txBox="1"/>
          <p:nvPr/>
        </p:nvSpPr>
        <p:spPr>
          <a:xfrm>
            <a:off x="451262" y="1985821"/>
            <a:ext cx="1129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Form Formatters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0BC624-A01F-EE2D-3367-1A66034A3A0C}"/>
              </a:ext>
            </a:extLst>
          </p:cNvPr>
          <p:cNvSpPr txBox="1"/>
          <p:nvPr/>
        </p:nvSpPr>
        <p:spPr>
          <a:xfrm>
            <a:off x="451262" y="2622121"/>
            <a:ext cx="11293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formatter is a special form element that displays information that is not a field in the record.  For example, an Activity Formatter displays the list of activities, or history, on a Task form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C82361-E3FD-D17E-DD17-82686D1B9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8" y="3862376"/>
            <a:ext cx="7772400" cy="260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37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CA15C86-3645-72B2-F743-9BF14553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802637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454020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33412-2CA4-3763-6BFA-C2B3AA964D6D}"/>
              </a:ext>
            </a:extLst>
          </p:cNvPr>
          <p:cNvSpPr txBox="1"/>
          <p:nvPr/>
        </p:nvSpPr>
        <p:spPr>
          <a:xfrm>
            <a:off x="1811693" y="388775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 err="1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w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Forms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57AF-7411-7BF5-D5B1-76F8A7BE99B1}"/>
              </a:ext>
            </a:extLst>
          </p:cNvPr>
          <p:cNvSpPr txBox="1"/>
          <p:nvPr/>
        </p:nvSpPr>
        <p:spPr>
          <a:xfrm>
            <a:off x="451262" y="1985821"/>
            <a:ext cx="1129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Form Views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0BC624-A01F-EE2D-3367-1A66034A3A0C}"/>
              </a:ext>
            </a:extLst>
          </p:cNvPr>
          <p:cNvSpPr txBox="1"/>
          <p:nvPr/>
        </p:nvSpPr>
        <p:spPr>
          <a:xfrm>
            <a:off x="451262" y="2622121"/>
            <a:ext cx="5116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 every user wants to see a record’s data in the same way.  </a:t>
            </a:r>
          </a:p>
          <a:p>
            <a:endParaRPr lang="en-US" sz="2400" dirty="0"/>
          </a:p>
          <a:p>
            <a:r>
              <a:rPr lang="en-US" sz="2400" dirty="0"/>
              <a:t>Form views provide the ability to display and organize fields, related lists, and formatters in different ways to meet the needs of specific users.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228FA16-7616-1798-89F2-3B8973561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2" y="2427023"/>
            <a:ext cx="4925917" cy="2003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47703D-2BEA-0618-E5E7-99B02734C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66" y="5067276"/>
            <a:ext cx="6436783" cy="11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82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CA15C86-3645-72B2-F743-9BF14553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802637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454020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33412-2CA4-3763-6BFA-C2B3AA964D6D}"/>
              </a:ext>
            </a:extLst>
          </p:cNvPr>
          <p:cNvSpPr txBox="1"/>
          <p:nvPr/>
        </p:nvSpPr>
        <p:spPr>
          <a:xfrm>
            <a:off x="1811693" y="388775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 err="1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w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Forms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57AF-7411-7BF5-D5B1-76F8A7BE99B1}"/>
              </a:ext>
            </a:extLst>
          </p:cNvPr>
          <p:cNvSpPr txBox="1"/>
          <p:nvPr/>
        </p:nvSpPr>
        <p:spPr>
          <a:xfrm>
            <a:off x="451262" y="1985821"/>
            <a:ext cx="1129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Form Personalization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0BC624-A01F-EE2D-3367-1A66034A3A0C}"/>
              </a:ext>
            </a:extLst>
          </p:cNvPr>
          <p:cNvSpPr txBox="1"/>
          <p:nvPr/>
        </p:nvSpPr>
        <p:spPr>
          <a:xfrm>
            <a:off x="451262" y="2622121"/>
            <a:ext cx="72026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Form personalization allows the user to select which fields are displayed on a particular form view.  </a:t>
            </a:r>
          </a:p>
          <a:p>
            <a:endParaRPr lang="en-US" sz="2400" dirty="0"/>
          </a:p>
          <a:p>
            <a:r>
              <a:rPr lang="en-US" sz="2400" dirty="0"/>
              <a:t>These changes do not impact any other users.</a:t>
            </a:r>
          </a:p>
          <a:p>
            <a:endParaRPr lang="en-US" sz="2400" dirty="0"/>
          </a:p>
          <a:p>
            <a:r>
              <a:rPr lang="en-US" sz="2400" dirty="0"/>
              <a:t>Clicking Reset will return the form view to its original settings</a:t>
            </a:r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61AF92D-CA06-78A7-0CAE-7676026BF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038" y="2308149"/>
            <a:ext cx="29337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45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CA15C86-3645-72B2-F743-9BF14553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802637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454020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33412-2CA4-3763-6BFA-C2B3AA964D6D}"/>
              </a:ext>
            </a:extLst>
          </p:cNvPr>
          <p:cNvSpPr txBox="1"/>
          <p:nvPr/>
        </p:nvSpPr>
        <p:spPr>
          <a:xfrm>
            <a:off x="1811693" y="388775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 err="1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w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Forms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57AF-7411-7BF5-D5B1-76F8A7BE99B1}"/>
              </a:ext>
            </a:extLst>
          </p:cNvPr>
          <p:cNvSpPr txBox="1"/>
          <p:nvPr/>
        </p:nvSpPr>
        <p:spPr>
          <a:xfrm>
            <a:off x="451262" y="1985821"/>
            <a:ext cx="1129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Form Attachments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0BC624-A01F-EE2D-3367-1A66034A3A0C}"/>
              </a:ext>
            </a:extLst>
          </p:cNvPr>
          <p:cNvSpPr txBox="1"/>
          <p:nvPr/>
        </p:nvSpPr>
        <p:spPr>
          <a:xfrm>
            <a:off x="451262" y="2622121"/>
            <a:ext cx="11289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Manage Attachments button        provides the ability to attach files to a record.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C119B4-588B-9F6A-9CA2-4AB5E1095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64" y="3397380"/>
            <a:ext cx="7772400" cy="28035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714D8D-FF32-5322-C95E-E7D111D17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82" y="2634522"/>
            <a:ext cx="393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93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CA15C86-3645-72B2-F743-9BF14553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802637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454020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33412-2CA4-3763-6BFA-C2B3AA964D6D}"/>
              </a:ext>
            </a:extLst>
          </p:cNvPr>
          <p:cNvSpPr txBox="1"/>
          <p:nvPr/>
        </p:nvSpPr>
        <p:spPr>
          <a:xfrm>
            <a:off x="1811693" y="388775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 err="1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w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Forms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57AF-7411-7BF5-D5B1-76F8A7BE99B1}"/>
              </a:ext>
            </a:extLst>
          </p:cNvPr>
          <p:cNvSpPr txBox="1"/>
          <p:nvPr/>
        </p:nvSpPr>
        <p:spPr>
          <a:xfrm>
            <a:off x="451262" y="1985821"/>
            <a:ext cx="1129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Form Templates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0BC624-A01F-EE2D-3367-1A66034A3A0C}"/>
              </a:ext>
            </a:extLst>
          </p:cNvPr>
          <p:cNvSpPr txBox="1"/>
          <p:nvPr/>
        </p:nvSpPr>
        <p:spPr>
          <a:xfrm>
            <a:off x="451262" y="2622121"/>
            <a:ext cx="78291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Templates are used to simplify the process of creating new records by populating some form fields automatically.  The More Options icon provides the ability to toggle on/off the template bar at the bottom of the form. </a:t>
            </a:r>
          </a:p>
          <a:p>
            <a:endParaRPr lang="en-US" sz="2400" dirty="0"/>
          </a:p>
          <a:p>
            <a:r>
              <a:rPr lang="en-US" sz="2400" dirty="0"/>
              <a:t>Any user can toggle on/off the template bar and create templates.  The templates a user can access are dependent on the access controls set within each template. </a:t>
            </a:r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1C31E1-EC7C-6C2D-A671-55C42E386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05" y="2191412"/>
            <a:ext cx="27940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CA15C86-3645-72B2-F743-9BF14553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802637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454020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33412-2CA4-3763-6BFA-C2B3AA964D6D}"/>
              </a:ext>
            </a:extLst>
          </p:cNvPr>
          <p:cNvSpPr txBox="1"/>
          <p:nvPr/>
        </p:nvSpPr>
        <p:spPr>
          <a:xfrm>
            <a:off x="1811693" y="388775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 err="1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w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Forms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57AF-7411-7BF5-D5B1-76F8A7BE99B1}"/>
              </a:ext>
            </a:extLst>
          </p:cNvPr>
          <p:cNvSpPr txBox="1"/>
          <p:nvPr/>
        </p:nvSpPr>
        <p:spPr>
          <a:xfrm>
            <a:off x="451262" y="1985821"/>
            <a:ext cx="1129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Form Templates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0BC624-A01F-EE2D-3367-1A66034A3A0C}"/>
              </a:ext>
            </a:extLst>
          </p:cNvPr>
          <p:cNvSpPr txBox="1"/>
          <p:nvPr/>
        </p:nvSpPr>
        <p:spPr>
          <a:xfrm>
            <a:off x="451262" y="2622121"/>
            <a:ext cx="1128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template bar provides shortcuts to apply, edit, and create templates for the current form.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121D5-3043-F87D-F4FB-0331262A5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93" y="4311650"/>
            <a:ext cx="7772400" cy="514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6C764F-1BFF-6334-694C-A69CA61EF81B}"/>
              </a:ext>
            </a:extLst>
          </p:cNvPr>
          <p:cNvSpPr txBox="1"/>
          <p:nvPr/>
        </p:nvSpPr>
        <p:spPr>
          <a:xfrm>
            <a:off x="2912534" y="5342398"/>
            <a:ext cx="163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Apply Template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70F96F-68BE-3B99-EDFE-6ABBF3C3E4A3}"/>
              </a:ext>
            </a:extLst>
          </p:cNvPr>
          <p:cNvSpPr txBox="1"/>
          <p:nvPr/>
        </p:nvSpPr>
        <p:spPr>
          <a:xfrm>
            <a:off x="6248400" y="3487668"/>
            <a:ext cx="146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Edit Template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3889C2-74A1-134C-7D3E-2673DBAA766A}"/>
              </a:ext>
            </a:extLst>
          </p:cNvPr>
          <p:cNvSpPr txBox="1"/>
          <p:nvPr/>
        </p:nvSpPr>
        <p:spPr>
          <a:xfrm>
            <a:off x="8178800" y="5342398"/>
            <a:ext cx="171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Template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47DED7-5260-7235-038A-96F8E246CD97}"/>
              </a:ext>
            </a:extLst>
          </p:cNvPr>
          <p:cNvSpPr txBox="1"/>
          <p:nvPr/>
        </p:nvSpPr>
        <p:spPr>
          <a:xfrm>
            <a:off x="9584093" y="3483310"/>
            <a:ext cx="19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Template Bar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0DDD84-133B-EBC3-AA05-CD471F4D30F6}"/>
              </a:ext>
            </a:extLst>
          </p:cNvPr>
          <p:cNvCxnSpPr>
            <a:stCxn id="9" idx="0"/>
          </p:cNvCxnSpPr>
          <p:nvPr/>
        </p:nvCxnSpPr>
        <p:spPr>
          <a:xfrm flipH="1" flipV="1">
            <a:off x="3234267" y="4690533"/>
            <a:ext cx="496216" cy="6518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D91088-8D8E-C077-7634-97830CCF4773}"/>
              </a:ext>
            </a:extLst>
          </p:cNvPr>
          <p:cNvCxnSpPr>
            <a:stCxn id="9" idx="0"/>
          </p:cNvCxnSpPr>
          <p:nvPr/>
        </p:nvCxnSpPr>
        <p:spPr>
          <a:xfrm flipV="1">
            <a:off x="3730483" y="4690533"/>
            <a:ext cx="485917" cy="6518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4A38E7-7D1E-7DEE-5F14-EDE2F4DED8C0}"/>
              </a:ext>
            </a:extLst>
          </p:cNvPr>
          <p:cNvCxnSpPr>
            <a:stCxn id="10" idx="2"/>
          </p:cNvCxnSpPr>
          <p:nvPr/>
        </p:nvCxnSpPr>
        <p:spPr>
          <a:xfrm>
            <a:off x="6979690" y="3857000"/>
            <a:ext cx="1317643" cy="7118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2B1D03-28B5-0451-6BE2-DB4E0F747210}"/>
              </a:ext>
            </a:extLst>
          </p:cNvPr>
          <p:cNvCxnSpPr>
            <a:stCxn id="11" idx="0"/>
          </p:cNvCxnSpPr>
          <p:nvPr/>
        </p:nvCxnSpPr>
        <p:spPr>
          <a:xfrm flipH="1" flipV="1">
            <a:off x="8856133" y="4690533"/>
            <a:ext cx="180883" cy="6518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070E590-51AC-EBA8-5445-42EE9FB1796D}"/>
              </a:ext>
            </a:extLst>
          </p:cNvPr>
          <p:cNvCxnSpPr>
            <a:stCxn id="13" idx="2"/>
          </p:cNvCxnSpPr>
          <p:nvPr/>
        </p:nvCxnSpPr>
        <p:spPr>
          <a:xfrm flipH="1">
            <a:off x="9414933" y="3852642"/>
            <a:ext cx="1156225" cy="5838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601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CA15C86-3645-72B2-F743-9BF14553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802637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454020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33412-2CA4-3763-6BFA-C2B3AA964D6D}"/>
              </a:ext>
            </a:extLst>
          </p:cNvPr>
          <p:cNvSpPr txBox="1"/>
          <p:nvPr/>
        </p:nvSpPr>
        <p:spPr>
          <a:xfrm>
            <a:off x="1811693" y="388775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 err="1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w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Forms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57AF-7411-7BF5-D5B1-76F8A7BE99B1}"/>
              </a:ext>
            </a:extLst>
          </p:cNvPr>
          <p:cNvSpPr txBox="1"/>
          <p:nvPr/>
        </p:nvSpPr>
        <p:spPr>
          <a:xfrm>
            <a:off x="451262" y="1985821"/>
            <a:ext cx="1129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Form Templates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0BC624-A01F-EE2D-3367-1A66034A3A0C}"/>
              </a:ext>
            </a:extLst>
          </p:cNvPr>
          <p:cNvSpPr txBox="1"/>
          <p:nvPr/>
        </p:nvSpPr>
        <p:spPr>
          <a:xfrm>
            <a:off x="451262" y="2622121"/>
            <a:ext cx="112894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Templates can set the value of fields regardless of their visibility in the form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checkmark icon     identifies fields modified by an applied template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Field values can include variables (Ex. The logged in user)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Saving a template with the same name as the table it applies to will make it the default template to be applied on every new user-created record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525C3E-871D-23EE-C337-D574001DF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84" y="3450317"/>
            <a:ext cx="292100" cy="317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E53F81-0C82-8F19-B03C-6B3036FDD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33" y="4802045"/>
            <a:ext cx="6413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98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CA15C86-3645-72B2-F743-9BF14553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802637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454020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33412-2CA4-3763-6BFA-C2B3AA964D6D}"/>
              </a:ext>
            </a:extLst>
          </p:cNvPr>
          <p:cNvSpPr txBox="1"/>
          <p:nvPr/>
        </p:nvSpPr>
        <p:spPr>
          <a:xfrm>
            <a:off x="1811693" y="388775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 err="1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w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Forms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57AF-7411-7BF5-D5B1-76F8A7BE99B1}"/>
              </a:ext>
            </a:extLst>
          </p:cNvPr>
          <p:cNvSpPr txBox="1"/>
          <p:nvPr/>
        </p:nvSpPr>
        <p:spPr>
          <a:xfrm>
            <a:off x="451262" y="1985821"/>
            <a:ext cx="1129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Creating &amp; Editing Form Views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0BC624-A01F-EE2D-3367-1A66034A3A0C}"/>
              </a:ext>
            </a:extLst>
          </p:cNvPr>
          <p:cNvSpPr txBox="1"/>
          <p:nvPr/>
        </p:nvSpPr>
        <p:spPr>
          <a:xfrm>
            <a:off x="451262" y="2627893"/>
            <a:ext cx="6450561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Two tools exist for creating and managing form views, both available from the form context menu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(must have </a:t>
            </a:r>
            <a:r>
              <a:rPr lang="en-US" dirty="0">
                <a:ea typeface="+mn-lt"/>
                <a:cs typeface="+mn-lt"/>
              </a:rPr>
              <a:t>admin or </a:t>
            </a:r>
            <a:r>
              <a:rPr lang="en-US" dirty="0" err="1">
                <a:ea typeface="+mn-lt"/>
                <a:cs typeface="+mn-lt"/>
              </a:rPr>
              <a:t>personalize_form</a:t>
            </a:r>
            <a:r>
              <a:rPr lang="en-US" dirty="0">
                <a:ea typeface="+mn-lt"/>
                <a:cs typeface="+mn-lt"/>
              </a:rPr>
              <a:t> roles to do this)</a:t>
            </a:r>
            <a:endParaRPr lang="en-US">
              <a:cs typeface="Calibri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4C21260-2C9A-23BC-02C4-AFEFD659C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17" y="2518636"/>
            <a:ext cx="4470400" cy="1130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634C93-0B83-C4C7-7CF1-E4B669FC5567}"/>
              </a:ext>
            </a:extLst>
          </p:cNvPr>
          <p:cNvSpPr txBox="1"/>
          <p:nvPr/>
        </p:nvSpPr>
        <p:spPr>
          <a:xfrm>
            <a:off x="451261" y="4458750"/>
            <a:ext cx="11291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Form Design </a:t>
            </a:r>
            <a:r>
              <a:rPr lang="en-US" sz="2400" dirty="0"/>
              <a:t>tool provides a drag-and-drop GUI method of creating views and laying out sections and fields.</a:t>
            </a:r>
          </a:p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b="1" dirty="0"/>
              <a:t>Form Layout </a:t>
            </a:r>
            <a:r>
              <a:rPr lang="en-US" sz="2400" dirty="0"/>
              <a:t>tool provides a simpler method of creating views and adding and removing fields.</a:t>
            </a:r>
          </a:p>
        </p:txBody>
      </p:sp>
    </p:spTree>
    <p:extLst>
      <p:ext uri="{BB962C8B-B14F-4D97-AF65-F5344CB8AC3E}">
        <p14:creationId xmlns:p14="http://schemas.microsoft.com/office/powerpoint/2010/main" val="294707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D146E07C-A74B-73E8-F496-8A1084541E70}"/>
              </a:ext>
            </a:extLst>
          </p:cNvPr>
          <p:cNvSpPr/>
          <p:nvPr/>
        </p:nvSpPr>
        <p:spPr>
          <a:xfrm>
            <a:off x="3818694" y="414869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Next Experience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8AE8B3D-5125-F296-DD8A-4B953959724E}"/>
              </a:ext>
            </a:extLst>
          </p:cNvPr>
          <p:cNvSpPr/>
          <p:nvPr/>
        </p:nvSpPr>
        <p:spPr>
          <a:xfrm>
            <a:off x="547859" y="414869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Intro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7D18DC-329E-5C76-EAEB-FB1174373295}"/>
              </a:ext>
            </a:extLst>
          </p:cNvPr>
          <p:cNvSpPr/>
          <p:nvPr/>
        </p:nvSpPr>
        <p:spPr>
          <a:xfrm>
            <a:off x="2178188" y="414869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Platform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DFF0F7-79F2-BFB5-248E-B428D00FCE19}"/>
              </a:ext>
            </a:extLst>
          </p:cNvPr>
          <p:cNvSpPr/>
          <p:nvPr/>
        </p:nvSpPr>
        <p:spPr>
          <a:xfrm>
            <a:off x="5456993" y="414869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Lists &amp; Filters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E6FF88-376D-D65A-6215-0B1531671327}"/>
              </a:ext>
            </a:extLst>
          </p:cNvPr>
          <p:cNvSpPr/>
          <p:nvPr/>
        </p:nvSpPr>
        <p:spPr>
          <a:xfrm>
            <a:off x="7097499" y="2023537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Svc Catalog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EA7007D-7C2C-73E8-1103-4B25D2970197}"/>
              </a:ext>
            </a:extLst>
          </p:cNvPr>
          <p:cNvSpPr/>
          <p:nvPr/>
        </p:nvSpPr>
        <p:spPr>
          <a:xfrm>
            <a:off x="7097499" y="414869"/>
            <a:ext cx="1253068" cy="1219200"/>
          </a:xfrm>
          <a:prstGeom prst="ellipse">
            <a:avLst/>
          </a:prstGeom>
          <a:gradFill flip="none" rotWithShape="1">
            <a:gsLst>
              <a:gs pos="0">
                <a:srgbClr val="62D84F">
                  <a:tint val="66000"/>
                  <a:satMod val="160000"/>
                </a:srgbClr>
              </a:gs>
              <a:gs pos="50000">
                <a:srgbClr val="62D84F">
                  <a:tint val="44500"/>
                  <a:satMod val="160000"/>
                </a:srgbClr>
              </a:gs>
              <a:gs pos="100000">
                <a:srgbClr val="62D84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Forms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96DF976-E669-7413-4E6C-8D31A0A465F1}"/>
              </a:ext>
            </a:extLst>
          </p:cNvPr>
          <p:cNvSpPr/>
          <p:nvPr/>
        </p:nvSpPr>
        <p:spPr>
          <a:xfrm>
            <a:off x="8771225" y="414869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Tasks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C4B0736-5CB0-45D4-3420-F5E2EDAE8995}"/>
              </a:ext>
            </a:extLst>
          </p:cNvPr>
          <p:cNvSpPr/>
          <p:nvPr/>
        </p:nvSpPr>
        <p:spPr>
          <a:xfrm>
            <a:off x="10378534" y="414869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/>
              <a:t>Notifications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8986A9A-78BA-CCFC-765B-868F73770690}"/>
              </a:ext>
            </a:extLst>
          </p:cNvPr>
          <p:cNvSpPr/>
          <p:nvPr/>
        </p:nvSpPr>
        <p:spPr>
          <a:xfrm>
            <a:off x="10378534" y="2023537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Reporting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6D04555-FCED-34B8-E80E-56A6115DB28C}"/>
              </a:ext>
            </a:extLst>
          </p:cNvPr>
          <p:cNvSpPr/>
          <p:nvPr/>
        </p:nvSpPr>
        <p:spPr>
          <a:xfrm>
            <a:off x="8771225" y="2023537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Knowledge</a:t>
            </a:r>
          </a:p>
          <a:p>
            <a:pPr algn="ctr"/>
            <a:r>
              <a:rPr lang="en-US" sz="1400" b="1" dirty="0" err="1"/>
              <a:t>Mgmt</a:t>
            </a:r>
            <a:endParaRPr lang="en-US" sz="1400" b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AF38BE2-EDCB-0B9A-8E11-51D27E71EA7B}"/>
              </a:ext>
            </a:extLst>
          </p:cNvPr>
          <p:cNvSpPr/>
          <p:nvPr/>
        </p:nvSpPr>
        <p:spPr>
          <a:xfrm>
            <a:off x="5456993" y="2023537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Flow Designer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CE4AFB-CFC9-6AEB-D439-BE2865B83B77}"/>
              </a:ext>
            </a:extLst>
          </p:cNvPr>
          <p:cNvSpPr/>
          <p:nvPr/>
        </p:nvSpPr>
        <p:spPr>
          <a:xfrm>
            <a:off x="3818694" y="2023537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Virtual Agent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59B9CA3-5DF8-A6A6-4387-40743D17EE13}"/>
              </a:ext>
            </a:extLst>
          </p:cNvPr>
          <p:cNvSpPr/>
          <p:nvPr/>
        </p:nvSpPr>
        <p:spPr>
          <a:xfrm>
            <a:off x="2178188" y="2023537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Tables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7A06AB4-776F-BCEC-6E5E-F0A08268D178}"/>
              </a:ext>
            </a:extLst>
          </p:cNvPr>
          <p:cNvSpPr/>
          <p:nvPr/>
        </p:nvSpPr>
        <p:spPr>
          <a:xfrm>
            <a:off x="547859" y="2023537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Access Controls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68D632E-3752-BF7F-FD5F-5D845757A2FA}"/>
              </a:ext>
            </a:extLst>
          </p:cNvPr>
          <p:cNvSpPr/>
          <p:nvPr/>
        </p:nvSpPr>
        <p:spPr>
          <a:xfrm>
            <a:off x="547859" y="3632205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Import</a:t>
            </a:r>
          </a:p>
          <a:p>
            <a:pPr algn="ctr"/>
            <a:r>
              <a:rPr lang="en-US" sz="1400" b="1" dirty="0"/>
              <a:t>Sets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B964A2E-7FDB-8037-FE05-5B48E1D7DBBA}"/>
              </a:ext>
            </a:extLst>
          </p:cNvPr>
          <p:cNvSpPr/>
          <p:nvPr/>
        </p:nvSpPr>
        <p:spPr>
          <a:xfrm>
            <a:off x="2178188" y="3632205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Data</a:t>
            </a:r>
          </a:p>
          <a:p>
            <a:pPr algn="ctr"/>
            <a:r>
              <a:rPr lang="en-US" sz="1400" b="1" dirty="0"/>
              <a:t>Policy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8B8E9-AFE3-3F65-68A6-6D19755792FF}"/>
              </a:ext>
            </a:extLst>
          </p:cNvPr>
          <p:cNvSpPr/>
          <p:nvPr/>
        </p:nvSpPr>
        <p:spPr>
          <a:xfrm>
            <a:off x="3818694" y="3632205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CMDB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3596251-5762-3CC3-5226-BECBE22B7FF8}"/>
              </a:ext>
            </a:extLst>
          </p:cNvPr>
          <p:cNvSpPr/>
          <p:nvPr/>
        </p:nvSpPr>
        <p:spPr>
          <a:xfrm>
            <a:off x="5456993" y="3632205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/>
              <a:t>Catalog Components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3169B8D-3915-B344-A447-5B5EDD830FBD}"/>
              </a:ext>
            </a:extLst>
          </p:cNvPr>
          <p:cNvSpPr/>
          <p:nvPr/>
        </p:nvSpPr>
        <p:spPr>
          <a:xfrm>
            <a:off x="7097499" y="3632205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Plugins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1294281-4439-A73F-248E-B550DD79C180}"/>
              </a:ext>
            </a:extLst>
          </p:cNvPr>
          <p:cNvSpPr/>
          <p:nvPr/>
        </p:nvSpPr>
        <p:spPr>
          <a:xfrm>
            <a:off x="8771225" y="3632205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Scripting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F6D16D5-B370-3AB0-CA44-BE0DF1B69676}"/>
              </a:ext>
            </a:extLst>
          </p:cNvPr>
          <p:cNvSpPr/>
          <p:nvPr/>
        </p:nvSpPr>
        <p:spPr>
          <a:xfrm>
            <a:off x="10378534" y="3632205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Update</a:t>
            </a:r>
          </a:p>
          <a:p>
            <a:pPr algn="ctr"/>
            <a:r>
              <a:rPr lang="en-US" sz="1400" b="1" dirty="0"/>
              <a:t>Sets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672C9E6-FF03-BD86-4925-D1143A20AAAA}"/>
              </a:ext>
            </a:extLst>
          </p:cNvPr>
          <p:cNvSpPr/>
          <p:nvPr/>
        </p:nvSpPr>
        <p:spPr>
          <a:xfrm>
            <a:off x="10378534" y="5257806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Integration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AB0CFC3-0557-D039-4DD3-CDF9945E985D}"/>
              </a:ext>
            </a:extLst>
          </p:cNvPr>
          <p:cNvSpPr/>
          <p:nvPr/>
        </p:nvSpPr>
        <p:spPr>
          <a:xfrm>
            <a:off x="8771225" y="5257806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App Scope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5153593-2F83-4E28-4EF5-AE8F421FD1EB}"/>
              </a:ext>
            </a:extLst>
          </p:cNvPr>
          <p:cNvSpPr/>
          <p:nvPr/>
        </p:nvSpPr>
        <p:spPr>
          <a:xfrm>
            <a:off x="7097499" y="5257806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b="1" dirty="0"/>
              <a:t>App Dev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A1F8A5C-DF32-A097-0DF4-893A1311A8F8}"/>
              </a:ext>
            </a:extLst>
          </p:cNvPr>
          <p:cNvSpPr/>
          <p:nvPr/>
        </p:nvSpPr>
        <p:spPr>
          <a:xfrm>
            <a:off x="5456993" y="5257806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Events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32EDEF2-D49B-9A3F-5FEC-CC80BE769FDC}"/>
              </a:ext>
            </a:extLst>
          </p:cNvPr>
          <p:cNvSpPr/>
          <p:nvPr/>
        </p:nvSpPr>
        <p:spPr>
          <a:xfrm>
            <a:off x="3818694" y="5257806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Instance Stats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30E9F4F-5EB3-6011-15F9-EA9D3894F742}"/>
              </a:ext>
            </a:extLst>
          </p:cNvPr>
          <p:cNvSpPr/>
          <p:nvPr/>
        </p:nvSpPr>
        <p:spPr>
          <a:xfrm>
            <a:off x="2178188" y="5257806"/>
            <a:ext cx="1253068" cy="1219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Wrap-up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61C9EC0-5B01-D51A-2BC0-41F627B611A2}"/>
              </a:ext>
            </a:extLst>
          </p:cNvPr>
          <p:cNvCxnSpPr>
            <a:stCxn id="20" idx="6"/>
            <a:endCxn id="21" idx="2"/>
          </p:cNvCxnSpPr>
          <p:nvPr/>
        </p:nvCxnSpPr>
        <p:spPr>
          <a:xfrm>
            <a:off x="1800927" y="1024469"/>
            <a:ext cx="377261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D7B50CE-5AA9-8468-84DD-32A046119562}"/>
              </a:ext>
            </a:extLst>
          </p:cNvPr>
          <p:cNvCxnSpPr>
            <a:stCxn id="21" idx="6"/>
            <a:endCxn id="19" idx="2"/>
          </p:cNvCxnSpPr>
          <p:nvPr/>
        </p:nvCxnSpPr>
        <p:spPr>
          <a:xfrm>
            <a:off x="3431256" y="1024469"/>
            <a:ext cx="387438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57EEA81-72FB-BEEF-9B5E-9873B0ACBA01}"/>
              </a:ext>
            </a:extLst>
          </p:cNvPr>
          <p:cNvCxnSpPr>
            <a:stCxn id="19" idx="6"/>
            <a:endCxn id="22" idx="2"/>
          </p:cNvCxnSpPr>
          <p:nvPr/>
        </p:nvCxnSpPr>
        <p:spPr>
          <a:xfrm>
            <a:off x="5071762" y="1024469"/>
            <a:ext cx="385231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07047A4-3F8D-4672-FE22-B3F72C06DF5B}"/>
              </a:ext>
            </a:extLst>
          </p:cNvPr>
          <p:cNvCxnSpPr>
            <a:stCxn id="22" idx="6"/>
            <a:endCxn id="26" idx="2"/>
          </p:cNvCxnSpPr>
          <p:nvPr/>
        </p:nvCxnSpPr>
        <p:spPr>
          <a:xfrm>
            <a:off x="6710061" y="1024469"/>
            <a:ext cx="387438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FAB933F-4784-1C06-BD8A-DEF07201C176}"/>
              </a:ext>
            </a:extLst>
          </p:cNvPr>
          <p:cNvCxnSpPr>
            <a:stCxn id="26" idx="6"/>
            <a:endCxn id="27" idx="2"/>
          </p:cNvCxnSpPr>
          <p:nvPr/>
        </p:nvCxnSpPr>
        <p:spPr>
          <a:xfrm>
            <a:off x="8350567" y="1024469"/>
            <a:ext cx="420658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2393ACB-D74E-7823-7878-E4DE44C7FC24}"/>
              </a:ext>
            </a:extLst>
          </p:cNvPr>
          <p:cNvCxnSpPr>
            <a:stCxn id="27" idx="6"/>
            <a:endCxn id="28" idx="2"/>
          </p:cNvCxnSpPr>
          <p:nvPr/>
        </p:nvCxnSpPr>
        <p:spPr>
          <a:xfrm>
            <a:off x="10024293" y="1024469"/>
            <a:ext cx="354241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118E7B5-43D7-A1E6-37D0-E87AE8120DBC}"/>
              </a:ext>
            </a:extLst>
          </p:cNvPr>
          <p:cNvCxnSpPr>
            <a:stCxn id="28" idx="4"/>
            <a:endCxn id="29" idx="0"/>
          </p:cNvCxnSpPr>
          <p:nvPr/>
        </p:nvCxnSpPr>
        <p:spPr>
          <a:xfrm>
            <a:off x="11005068" y="1634069"/>
            <a:ext cx="0" cy="389468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B43916B-10D2-1211-13FC-5A67D45B4393}"/>
              </a:ext>
            </a:extLst>
          </p:cNvPr>
          <p:cNvCxnSpPr>
            <a:stCxn id="29" idx="2"/>
            <a:endCxn id="30" idx="6"/>
          </p:cNvCxnSpPr>
          <p:nvPr/>
        </p:nvCxnSpPr>
        <p:spPr>
          <a:xfrm flipH="1">
            <a:off x="10024293" y="2633137"/>
            <a:ext cx="354241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CF895CF-0131-8887-48E4-B7631BEB290F}"/>
              </a:ext>
            </a:extLst>
          </p:cNvPr>
          <p:cNvCxnSpPr>
            <a:stCxn id="30" idx="2"/>
            <a:endCxn id="25" idx="6"/>
          </p:cNvCxnSpPr>
          <p:nvPr/>
        </p:nvCxnSpPr>
        <p:spPr>
          <a:xfrm flipH="1">
            <a:off x="8350567" y="2633137"/>
            <a:ext cx="420658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89D2C10-3A13-5FA7-1661-1ECE13AC1A02}"/>
              </a:ext>
            </a:extLst>
          </p:cNvPr>
          <p:cNvCxnSpPr>
            <a:stCxn id="25" idx="2"/>
            <a:endCxn id="31" idx="6"/>
          </p:cNvCxnSpPr>
          <p:nvPr/>
        </p:nvCxnSpPr>
        <p:spPr>
          <a:xfrm flipH="1">
            <a:off x="6710061" y="2633137"/>
            <a:ext cx="387438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AAF043D-6499-5771-18A4-D81721FF20CC}"/>
              </a:ext>
            </a:extLst>
          </p:cNvPr>
          <p:cNvCxnSpPr>
            <a:stCxn id="31" idx="2"/>
            <a:endCxn id="32" idx="6"/>
          </p:cNvCxnSpPr>
          <p:nvPr/>
        </p:nvCxnSpPr>
        <p:spPr>
          <a:xfrm flipH="1">
            <a:off x="5071762" y="2633137"/>
            <a:ext cx="385231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CBB71EF-BFE9-FAEA-DD32-E18F0025D1BF}"/>
              </a:ext>
            </a:extLst>
          </p:cNvPr>
          <p:cNvCxnSpPr>
            <a:stCxn id="32" idx="2"/>
            <a:endCxn id="33" idx="6"/>
          </p:cNvCxnSpPr>
          <p:nvPr/>
        </p:nvCxnSpPr>
        <p:spPr>
          <a:xfrm flipH="1">
            <a:off x="3431256" y="2633137"/>
            <a:ext cx="387438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6AEC483-9592-6030-D4B7-69FFFFBE5D0D}"/>
              </a:ext>
            </a:extLst>
          </p:cNvPr>
          <p:cNvCxnSpPr>
            <a:stCxn id="33" idx="2"/>
            <a:endCxn id="34" idx="6"/>
          </p:cNvCxnSpPr>
          <p:nvPr/>
        </p:nvCxnSpPr>
        <p:spPr>
          <a:xfrm flipH="1">
            <a:off x="1800927" y="2633137"/>
            <a:ext cx="377261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4C1CBD6-C51C-70D8-AA9E-B71A1C57B2BE}"/>
              </a:ext>
            </a:extLst>
          </p:cNvPr>
          <p:cNvCxnSpPr>
            <a:stCxn id="34" idx="4"/>
            <a:endCxn id="35" idx="0"/>
          </p:cNvCxnSpPr>
          <p:nvPr/>
        </p:nvCxnSpPr>
        <p:spPr>
          <a:xfrm>
            <a:off x="1174393" y="3242737"/>
            <a:ext cx="0" cy="389468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6270773-5CB4-8A38-B437-F768E6D95D3B}"/>
              </a:ext>
            </a:extLst>
          </p:cNvPr>
          <p:cNvCxnSpPr>
            <a:stCxn id="35" idx="6"/>
            <a:endCxn id="36" idx="2"/>
          </p:cNvCxnSpPr>
          <p:nvPr/>
        </p:nvCxnSpPr>
        <p:spPr>
          <a:xfrm>
            <a:off x="1800927" y="4241805"/>
            <a:ext cx="377261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545B240-2EE4-D4F9-D93E-DE966B285579}"/>
              </a:ext>
            </a:extLst>
          </p:cNvPr>
          <p:cNvCxnSpPr>
            <a:stCxn id="36" idx="6"/>
            <a:endCxn id="37" idx="2"/>
          </p:cNvCxnSpPr>
          <p:nvPr/>
        </p:nvCxnSpPr>
        <p:spPr>
          <a:xfrm>
            <a:off x="3431256" y="4241805"/>
            <a:ext cx="387438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B0C103E-A7FC-5E78-C441-25D633A15E98}"/>
              </a:ext>
            </a:extLst>
          </p:cNvPr>
          <p:cNvCxnSpPr>
            <a:stCxn id="37" idx="6"/>
            <a:endCxn id="38" idx="2"/>
          </p:cNvCxnSpPr>
          <p:nvPr/>
        </p:nvCxnSpPr>
        <p:spPr>
          <a:xfrm>
            <a:off x="5071762" y="4241805"/>
            <a:ext cx="385231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C3C2436-5752-18DA-4F54-2B0CDB2D0279}"/>
              </a:ext>
            </a:extLst>
          </p:cNvPr>
          <p:cNvCxnSpPr>
            <a:stCxn id="38" idx="6"/>
            <a:endCxn id="39" idx="2"/>
          </p:cNvCxnSpPr>
          <p:nvPr/>
        </p:nvCxnSpPr>
        <p:spPr>
          <a:xfrm>
            <a:off x="6710061" y="4241805"/>
            <a:ext cx="387438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E93B73D-53D6-FFA6-F8B7-CAD57FC6260A}"/>
              </a:ext>
            </a:extLst>
          </p:cNvPr>
          <p:cNvCxnSpPr>
            <a:stCxn id="39" idx="6"/>
            <a:endCxn id="40" idx="2"/>
          </p:cNvCxnSpPr>
          <p:nvPr/>
        </p:nvCxnSpPr>
        <p:spPr>
          <a:xfrm>
            <a:off x="8350567" y="4241805"/>
            <a:ext cx="420658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0A44E44-FF90-8AD2-A981-82E090E76ED9}"/>
              </a:ext>
            </a:extLst>
          </p:cNvPr>
          <p:cNvCxnSpPr>
            <a:stCxn id="40" idx="6"/>
            <a:endCxn id="41" idx="2"/>
          </p:cNvCxnSpPr>
          <p:nvPr/>
        </p:nvCxnSpPr>
        <p:spPr>
          <a:xfrm>
            <a:off x="10024293" y="4241805"/>
            <a:ext cx="354241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FB273D1-BAE6-BC1D-E6CF-51DCFD4E1C71}"/>
              </a:ext>
            </a:extLst>
          </p:cNvPr>
          <p:cNvCxnSpPr>
            <a:stCxn id="41" idx="4"/>
            <a:endCxn id="42" idx="0"/>
          </p:cNvCxnSpPr>
          <p:nvPr/>
        </p:nvCxnSpPr>
        <p:spPr>
          <a:xfrm>
            <a:off x="11005068" y="4851405"/>
            <a:ext cx="0" cy="406401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EC3E149A-E566-FA3E-E9F2-4D0226605EE9}"/>
              </a:ext>
            </a:extLst>
          </p:cNvPr>
          <p:cNvCxnSpPr>
            <a:stCxn id="42" idx="2"/>
            <a:endCxn id="43" idx="6"/>
          </p:cNvCxnSpPr>
          <p:nvPr/>
        </p:nvCxnSpPr>
        <p:spPr>
          <a:xfrm flipH="1">
            <a:off x="10024293" y="5867406"/>
            <a:ext cx="354241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C3E0643-C968-D317-6C69-84791C027E08}"/>
              </a:ext>
            </a:extLst>
          </p:cNvPr>
          <p:cNvCxnSpPr>
            <a:stCxn id="43" idx="2"/>
            <a:endCxn id="44" idx="6"/>
          </p:cNvCxnSpPr>
          <p:nvPr/>
        </p:nvCxnSpPr>
        <p:spPr>
          <a:xfrm flipH="1">
            <a:off x="8350567" y="5867406"/>
            <a:ext cx="420658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9DA34A95-1882-2A92-659F-09B6F4B695CA}"/>
              </a:ext>
            </a:extLst>
          </p:cNvPr>
          <p:cNvCxnSpPr>
            <a:stCxn id="44" idx="2"/>
            <a:endCxn id="45" idx="6"/>
          </p:cNvCxnSpPr>
          <p:nvPr/>
        </p:nvCxnSpPr>
        <p:spPr>
          <a:xfrm flipH="1">
            <a:off x="6710061" y="5867406"/>
            <a:ext cx="387438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5EEEE13-E6E4-B8EF-5028-C74DC1CEB52D}"/>
              </a:ext>
            </a:extLst>
          </p:cNvPr>
          <p:cNvCxnSpPr>
            <a:stCxn id="45" idx="2"/>
            <a:endCxn id="46" idx="6"/>
          </p:cNvCxnSpPr>
          <p:nvPr/>
        </p:nvCxnSpPr>
        <p:spPr>
          <a:xfrm flipH="1">
            <a:off x="5071762" y="5867406"/>
            <a:ext cx="385231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05A2892-4CB4-A2F1-8527-C060499F4FEC}"/>
              </a:ext>
            </a:extLst>
          </p:cNvPr>
          <p:cNvCxnSpPr>
            <a:stCxn id="46" idx="2"/>
            <a:endCxn id="47" idx="6"/>
          </p:cNvCxnSpPr>
          <p:nvPr/>
        </p:nvCxnSpPr>
        <p:spPr>
          <a:xfrm flipH="1">
            <a:off x="3431256" y="5867406"/>
            <a:ext cx="387438" cy="0"/>
          </a:xfrm>
          <a:prstGeom prst="straightConnector1">
            <a:avLst/>
          </a:prstGeom>
          <a:ln w="63500">
            <a:solidFill>
              <a:srgbClr val="62D8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76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CA15C86-3645-72B2-F743-9BF14553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802637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454020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33412-2CA4-3763-6BFA-C2B3AA964D6D}"/>
              </a:ext>
            </a:extLst>
          </p:cNvPr>
          <p:cNvSpPr txBox="1"/>
          <p:nvPr/>
        </p:nvSpPr>
        <p:spPr>
          <a:xfrm>
            <a:off x="1811693" y="388775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 err="1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w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Forms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57AF-7411-7BF5-D5B1-76F8A7BE99B1}"/>
              </a:ext>
            </a:extLst>
          </p:cNvPr>
          <p:cNvSpPr txBox="1"/>
          <p:nvPr/>
        </p:nvSpPr>
        <p:spPr>
          <a:xfrm>
            <a:off x="451262" y="2101933"/>
            <a:ext cx="11293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form in ServiceNow is a common set of tools and user-interface elements used to view and update a single record from the database.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6974C67-2CD9-4CD3-489D-F96A0EB4B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9" y="3609444"/>
            <a:ext cx="5038344" cy="27436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DEE94F-5561-0C0A-6B71-0EBF421A1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21" y="3610410"/>
            <a:ext cx="5074920" cy="27427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F8202F-8E67-0311-054F-6D1B6014F258}"/>
              </a:ext>
            </a:extLst>
          </p:cNvPr>
          <p:cNvSpPr txBox="1"/>
          <p:nvPr/>
        </p:nvSpPr>
        <p:spPr>
          <a:xfrm>
            <a:off x="2062009" y="3179282"/>
            <a:ext cx="181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Incident Record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964D0F-D6D8-E3DD-178D-BBD797B0F1A3}"/>
              </a:ext>
            </a:extLst>
          </p:cNvPr>
          <p:cNvSpPr txBox="1"/>
          <p:nvPr/>
        </p:nvSpPr>
        <p:spPr>
          <a:xfrm>
            <a:off x="8477217" y="3179282"/>
            <a:ext cx="14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User Record</a:t>
            </a:r>
          </a:p>
        </p:txBody>
      </p:sp>
    </p:spTree>
    <p:extLst>
      <p:ext uri="{BB962C8B-B14F-4D97-AF65-F5344CB8AC3E}">
        <p14:creationId xmlns:p14="http://schemas.microsoft.com/office/powerpoint/2010/main" val="1369304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CA15C86-3645-72B2-F743-9BF14553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802637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454020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33412-2CA4-3763-6BFA-C2B3AA964D6D}"/>
              </a:ext>
            </a:extLst>
          </p:cNvPr>
          <p:cNvSpPr txBox="1"/>
          <p:nvPr/>
        </p:nvSpPr>
        <p:spPr>
          <a:xfrm>
            <a:off x="1811693" y="388775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 err="1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w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Forms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6974C67-2CD9-4CD3-489D-F96A0EB4B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32" y="2118760"/>
            <a:ext cx="7988932" cy="43504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CF897C-7C32-D9D6-0BB1-2ABD00D371D0}"/>
              </a:ext>
            </a:extLst>
          </p:cNvPr>
          <p:cNvSpPr txBox="1"/>
          <p:nvPr/>
        </p:nvSpPr>
        <p:spPr>
          <a:xfrm>
            <a:off x="228116" y="2967335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Header Bar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546E8-4691-C8D4-3E7C-5531AD778554}"/>
              </a:ext>
            </a:extLst>
          </p:cNvPr>
          <p:cNvSpPr txBox="1"/>
          <p:nvPr/>
        </p:nvSpPr>
        <p:spPr>
          <a:xfrm>
            <a:off x="10956654" y="2967334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Fields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097A-EE8E-3327-994F-F720CFF86643}"/>
              </a:ext>
            </a:extLst>
          </p:cNvPr>
          <p:cNvSpPr txBox="1"/>
          <p:nvPr/>
        </p:nvSpPr>
        <p:spPr>
          <a:xfrm>
            <a:off x="5482689" y="5054081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AC7859-EB0E-C746-CA12-C64A3CF1FD5F}"/>
              </a:ext>
            </a:extLst>
          </p:cNvPr>
          <p:cNvSpPr txBox="1"/>
          <p:nvPr/>
        </p:nvSpPr>
        <p:spPr>
          <a:xfrm>
            <a:off x="228116" y="5855162"/>
            <a:ext cx="1738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Related Lists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257EE8-26B1-B436-5070-E9C22DB31FDD}"/>
              </a:ext>
            </a:extLst>
          </p:cNvPr>
          <p:cNvSpPr txBox="1"/>
          <p:nvPr/>
        </p:nvSpPr>
        <p:spPr>
          <a:xfrm>
            <a:off x="10305065" y="5855161"/>
            <a:ext cx="1554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Formatters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B9CD7B6-6987-E175-AE5E-523DA9A6FB73}"/>
              </a:ext>
            </a:extLst>
          </p:cNvPr>
          <p:cNvCxnSpPr>
            <a:stCxn id="13" idx="1"/>
          </p:cNvCxnSpPr>
          <p:nvPr/>
        </p:nvCxnSpPr>
        <p:spPr>
          <a:xfrm flipH="1" flipV="1">
            <a:off x="4204010" y="5284913"/>
            <a:ext cx="1278679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4B429D2-7A3C-EA7C-BE07-00EC959D763F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1967054" y="5515746"/>
            <a:ext cx="669466" cy="5702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53DDE8D-095E-96E5-C31F-13BC99C49D02}"/>
              </a:ext>
            </a:extLst>
          </p:cNvPr>
          <p:cNvCxnSpPr>
            <a:stCxn id="6" idx="3"/>
          </p:cNvCxnSpPr>
          <p:nvPr/>
        </p:nvCxnSpPr>
        <p:spPr>
          <a:xfrm flipV="1">
            <a:off x="1820219" y="2575560"/>
            <a:ext cx="1608781" cy="6226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BA1EC46-A3C7-A955-7E9F-96D4EF0C4B7D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8854440" y="2886864"/>
            <a:ext cx="2102214" cy="3113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A2D07D4-2C5A-92F3-263F-1221AC7E744E}"/>
              </a:ext>
            </a:extLst>
          </p:cNvPr>
          <p:cNvCxnSpPr>
            <a:stCxn id="15" idx="1"/>
          </p:cNvCxnSpPr>
          <p:nvPr/>
        </p:nvCxnSpPr>
        <p:spPr>
          <a:xfrm flipH="1" flipV="1">
            <a:off x="9677400" y="6085993"/>
            <a:ext cx="627665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72522B-0229-B7B3-DF66-347EF836F903}"/>
              </a:ext>
            </a:extLst>
          </p:cNvPr>
          <p:cNvSpPr txBox="1"/>
          <p:nvPr/>
        </p:nvSpPr>
        <p:spPr>
          <a:xfrm>
            <a:off x="228116" y="4361583"/>
            <a:ext cx="1313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Required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035291-05BD-5371-470F-56C1A2022D02}"/>
              </a:ext>
            </a:extLst>
          </p:cNvPr>
          <p:cNvSpPr txBox="1"/>
          <p:nvPr/>
        </p:nvSpPr>
        <p:spPr>
          <a:xfrm>
            <a:off x="10421827" y="4309106"/>
            <a:ext cx="1437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Read-only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38A3EDD-C44C-3354-7F50-C2A85704607B}"/>
              </a:ext>
            </a:extLst>
          </p:cNvPr>
          <p:cNvCxnSpPr>
            <a:stCxn id="9" idx="3"/>
          </p:cNvCxnSpPr>
          <p:nvPr/>
        </p:nvCxnSpPr>
        <p:spPr>
          <a:xfrm flipV="1">
            <a:off x="1541489" y="4361583"/>
            <a:ext cx="1095031" cy="2308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ED550CE-7E16-436C-CA59-A2D4E69B5086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8854440" y="3691098"/>
            <a:ext cx="1567387" cy="84884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57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CA15C86-3645-72B2-F743-9BF14553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802637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454020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33412-2CA4-3763-6BFA-C2B3AA964D6D}"/>
              </a:ext>
            </a:extLst>
          </p:cNvPr>
          <p:cNvSpPr txBox="1"/>
          <p:nvPr/>
        </p:nvSpPr>
        <p:spPr>
          <a:xfrm>
            <a:off x="1811693" y="388775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 err="1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w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Forms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57AF-7411-7BF5-D5B1-76F8A7BE99B1}"/>
              </a:ext>
            </a:extLst>
          </p:cNvPr>
          <p:cNvSpPr txBox="1"/>
          <p:nvPr/>
        </p:nvSpPr>
        <p:spPr>
          <a:xfrm>
            <a:off x="451262" y="1985821"/>
            <a:ext cx="1129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Form Field Types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907EB-B9B2-1FF1-35BD-184A32E6D347}"/>
              </a:ext>
            </a:extLst>
          </p:cNvPr>
          <p:cNvSpPr txBox="1"/>
          <p:nvPr/>
        </p:nvSpPr>
        <p:spPr>
          <a:xfrm>
            <a:off x="447304" y="2819871"/>
            <a:ext cx="1802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String field</a:t>
            </a:r>
          </a:p>
        </p:txBody>
      </p:sp>
      <p:pic>
        <p:nvPicPr>
          <p:cNvPr id="11" name="Picture 10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3AC9E969-FC64-BCCD-4981-D4A6D4878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1" y="5427133"/>
            <a:ext cx="4343400" cy="546100"/>
          </a:xfrm>
          <a:prstGeom prst="rect">
            <a:avLst/>
          </a:prstGeom>
        </p:spPr>
      </p:pic>
      <p:pic>
        <p:nvPicPr>
          <p:cNvPr id="13" name="Picture 12" descr="Table&#10;&#10;Description automatically generated with low confidence">
            <a:extLst>
              <a:ext uri="{FF2B5EF4-FFF2-40B4-BE49-F238E27FC236}">
                <a16:creationId xmlns:a16="http://schemas.microsoft.com/office/drawing/2014/main" id="{4F9C414B-9117-4DB6-B8EC-B2456AC7A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2" y="3277257"/>
            <a:ext cx="4203700" cy="546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074EAA-2073-82E3-F53B-E407BEED54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71" y="3341014"/>
            <a:ext cx="2159000" cy="292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BA2157-B43C-80B7-B127-E3B869DCE5CD}"/>
              </a:ext>
            </a:extLst>
          </p:cNvPr>
          <p:cNvSpPr txBox="1"/>
          <p:nvPr/>
        </p:nvSpPr>
        <p:spPr>
          <a:xfrm>
            <a:off x="447304" y="4921926"/>
            <a:ext cx="1802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Choice field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8D999F-2DE4-36C9-F5B0-4C8FBDF5A572}"/>
              </a:ext>
            </a:extLst>
          </p:cNvPr>
          <p:cNvSpPr txBox="1"/>
          <p:nvPr/>
        </p:nvSpPr>
        <p:spPr>
          <a:xfrm>
            <a:off x="6690026" y="2819871"/>
            <a:ext cx="3407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Boolean (true/false) field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B1ED85-BAF6-3B76-F425-CB45749B6F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71" y="5439833"/>
            <a:ext cx="5105400" cy="53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4BD0BD-D13D-1AA6-37FD-3FF5769CFA3B}"/>
              </a:ext>
            </a:extLst>
          </p:cNvPr>
          <p:cNvSpPr txBox="1"/>
          <p:nvPr/>
        </p:nvSpPr>
        <p:spPr>
          <a:xfrm>
            <a:off x="6690026" y="4921926"/>
            <a:ext cx="236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Reference field</a:t>
            </a:r>
          </a:p>
        </p:txBody>
      </p:sp>
    </p:spTree>
    <p:extLst>
      <p:ext uri="{BB962C8B-B14F-4D97-AF65-F5344CB8AC3E}">
        <p14:creationId xmlns:p14="http://schemas.microsoft.com/office/powerpoint/2010/main" val="420411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CA15C86-3645-72B2-F743-9BF14553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802637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454020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33412-2CA4-3763-6BFA-C2B3AA964D6D}"/>
              </a:ext>
            </a:extLst>
          </p:cNvPr>
          <p:cNvSpPr txBox="1"/>
          <p:nvPr/>
        </p:nvSpPr>
        <p:spPr>
          <a:xfrm>
            <a:off x="1811693" y="388775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 err="1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w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Forms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57AF-7411-7BF5-D5B1-76F8A7BE99B1}"/>
              </a:ext>
            </a:extLst>
          </p:cNvPr>
          <p:cNvSpPr txBox="1"/>
          <p:nvPr/>
        </p:nvSpPr>
        <p:spPr>
          <a:xfrm>
            <a:off x="451262" y="1985821"/>
            <a:ext cx="1129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Form Field Types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907EB-B9B2-1FF1-35BD-184A32E6D347}"/>
              </a:ext>
            </a:extLst>
          </p:cNvPr>
          <p:cNvSpPr txBox="1"/>
          <p:nvPr/>
        </p:nvSpPr>
        <p:spPr>
          <a:xfrm>
            <a:off x="447304" y="2819871"/>
            <a:ext cx="1802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List field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8D999F-2DE4-36C9-F5B0-4C8FBDF5A572}"/>
              </a:ext>
            </a:extLst>
          </p:cNvPr>
          <p:cNvSpPr txBox="1"/>
          <p:nvPr/>
        </p:nvSpPr>
        <p:spPr>
          <a:xfrm>
            <a:off x="6690026" y="2819871"/>
            <a:ext cx="3407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Journal field</a:t>
            </a: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48DC72-791A-B822-F67F-4397ED1BA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5" y="3209331"/>
            <a:ext cx="4343400" cy="3276600"/>
          </a:xfrm>
          <a:prstGeom prst="rect">
            <a:avLst/>
          </a:prstGeom>
        </p:spPr>
      </p:pic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11C5E7BD-A5A1-CC70-56DF-6F78F6402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26" y="3286558"/>
            <a:ext cx="40386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8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CA15C86-3645-72B2-F743-9BF14553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802637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454020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33412-2CA4-3763-6BFA-C2B3AA964D6D}"/>
              </a:ext>
            </a:extLst>
          </p:cNvPr>
          <p:cNvSpPr txBox="1"/>
          <p:nvPr/>
        </p:nvSpPr>
        <p:spPr>
          <a:xfrm>
            <a:off x="1811693" y="388775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 err="1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w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Forms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57AF-7411-7BF5-D5B1-76F8A7BE99B1}"/>
              </a:ext>
            </a:extLst>
          </p:cNvPr>
          <p:cNvSpPr txBox="1"/>
          <p:nvPr/>
        </p:nvSpPr>
        <p:spPr>
          <a:xfrm>
            <a:off x="451262" y="1985821"/>
            <a:ext cx="1129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Form Field Dependencies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907EB-B9B2-1FF1-35BD-184A32E6D347}"/>
              </a:ext>
            </a:extLst>
          </p:cNvPr>
          <p:cNvSpPr txBox="1"/>
          <p:nvPr/>
        </p:nvSpPr>
        <p:spPr>
          <a:xfrm>
            <a:off x="447303" y="2819871"/>
            <a:ext cx="11293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fields are dependent on other fields. </a:t>
            </a:r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771CE26-EE9F-1DA5-9879-7B5432049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" y="3864149"/>
            <a:ext cx="3683000" cy="990600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55E42D2-F3BF-D92E-D82A-2ADC853B5A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55" y="5087750"/>
            <a:ext cx="4749800" cy="1485900"/>
          </a:xfrm>
          <a:prstGeom prst="rect">
            <a:avLst/>
          </a:prstGeom>
        </p:spPr>
      </p:pic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AF542D53-9467-9965-1A45-F8C4DF23F4C7}"/>
              </a:ext>
            </a:extLst>
          </p:cNvPr>
          <p:cNvCxnSpPr>
            <a:stCxn id="10" idx="3"/>
            <a:endCxn id="12" idx="0"/>
          </p:cNvCxnSpPr>
          <p:nvPr/>
        </p:nvCxnSpPr>
        <p:spPr>
          <a:xfrm>
            <a:off x="4447540" y="4359449"/>
            <a:ext cx="4028315" cy="728301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5062D8A-7BAA-1AF5-CD50-879269F4BF26}"/>
              </a:ext>
            </a:extLst>
          </p:cNvPr>
          <p:cNvSpPr txBox="1"/>
          <p:nvPr/>
        </p:nvSpPr>
        <p:spPr>
          <a:xfrm>
            <a:off x="7385400" y="3620185"/>
            <a:ext cx="3483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State = ‘On Hold’ then</a:t>
            </a:r>
          </a:p>
          <a:p>
            <a:r>
              <a:rPr lang="en-US" dirty="0"/>
              <a:t>display and require On hold reason</a:t>
            </a:r>
          </a:p>
        </p:txBody>
      </p:sp>
    </p:spTree>
    <p:extLst>
      <p:ext uri="{BB962C8B-B14F-4D97-AF65-F5344CB8AC3E}">
        <p14:creationId xmlns:p14="http://schemas.microsoft.com/office/powerpoint/2010/main" val="280388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CA15C86-3645-72B2-F743-9BF14553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802637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454020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33412-2CA4-3763-6BFA-C2B3AA964D6D}"/>
              </a:ext>
            </a:extLst>
          </p:cNvPr>
          <p:cNvSpPr txBox="1"/>
          <p:nvPr/>
        </p:nvSpPr>
        <p:spPr>
          <a:xfrm>
            <a:off x="1811693" y="388775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 err="1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w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Forms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57AF-7411-7BF5-D5B1-76F8A7BE99B1}"/>
              </a:ext>
            </a:extLst>
          </p:cNvPr>
          <p:cNvSpPr txBox="1"/>
          <p:nvPr/>
        </p:nvSpPr>
        <p:spPr>
          <a:xfrm>
            <a:off x="451262" y="1985821"/>
            <a:ext cx="1129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Saving Changes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907EB-B9B2-1FF1-35BD-184A32E6D347}"/>
              </a:ext>
            </a:extLst>
          </p:cNvPr>
          <p:cNvSpPr txBox="1"/>
          <p:nvPr/>
        </p:nvSpPr>
        <p:spPr>
          <a:xfrm>
            <a:off x="443411" y="3408577"/>
            <a:ext cx="4577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Users must proactively save changes by using the Save menu item or Submit/Update button</a:t>
            </a: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0A53075-1871-4443-A7A7-97903A042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12" y="4845397"/>
            <a:ext cx="1147225" cy="1409008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04429BB9-E496-38B0-DD87-5990399508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915" y="4913130"/>
            <a:ext cx="876300" cy="48260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8ED40C37-D20E-6113-CF78-EB0583BC9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15" y="5622563"/>
            <a:ext cx="952500" cy="50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969DB4-5C8F-173F-D217-D1EBA0D5188D}"/>
              </a:ext>
            </a:extLst>
          </p:cNvPr>
          <p:cNvSpPr txBox="1"/>
          <p:nvPr/>
        </p:nvSpPr>
        <p:spPr>
          <a:xfrm>
            <a:off x="443411" y="2616232"/>
            <a:ext cx="8852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 changes are made on a form, they are NOT automatically saved.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E0D8CA-B88E-E4BC-20F6-F97944E8D247}"/>
              </a:ext>
            </a:extLst>
          </p:cNvPr>
          <p:cNvSpPr txBox="1"/>
          <p:nvPr/>
        </p:nvSpPr>
        <p:spPr>
          <a:xfrm>
            <a:off x="7123409" y="3408577"/>
            <a:ext cx="4345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you attempt to leave a form with unsaved changes, the system will provide notification.</a:t>
            </a:r>
          </a:p>
        </p:txBody>
      </p:sp>
      <p:pic>
        <p:nvPicPr>
          <p:cNvPr id="21" name="Picture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CBECAB2-8E46-BDD7-E500-788CA814D5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365" y="4780284"/>
            <a:ext cx="2840070" cy="160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52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unge Background Free Stock Photo - Public Domain Pictures">
            <a:extLst>
              <a:ext uri="{FF2B5EF4-FFF2-40B4-BE49-F238E27FC236}">
                <a16:creationId xmlns:a16="http://schemas.microsoft.com/office/drawing/2014/main" id="{8CA15C86-3645-72B2-F743-9BF14553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095" b="9651"/>
          <a:stretch/>
        </p:blipFill>
        <p:spPr>
          <a:xfrm>
            <a:off x="20" y="1282"/>
            <a:ext cx="12191980" cy="1802637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9B08FA5-2B1E-DB5E-312A-6997109AC125}"/>
              </a:ext>
            </a:extLst>
          </p:cNvPr>
          <p:cNvSpPr/>
          <p:nvPr/>
        </p:nvSpPr>
        <p:spPr>
          <a:xfrm>
            <a:off x="5567264" y="1454020"/>
            <a:ext cx="1057469" cy="35767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733412-2CA4-3763-6BFA-C2B3AA964D6D}"/>
              </a:ext>
            </a:extLst>
          </p:cNvPr>
          <p:cNvSpPr txBox="1"/>
          <p:nvPr/>
        </p:nvSpPr>
        <p:spPr>
          <a:xfrm>
            <a:off x="1811693" y="388775"/>
            <a:ext cx="857852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servicen</a:t>
            </a:r>
            <a:r>
              <a:rPr lang="en-US" sz="6000" b="1" dirty="0" err="1">
                <a:solidFill>
                  <a:srgbClr val="62D84F"/>
                </a:solidFill>
                <a:latin typeface="Arial"/>
                <a:ea typeface="+mn-lt"/>
                <a:cs typeface="+mn-lt"/>
              </a:rPr>
              <a:t>o</a:t>
            </a:r>
            <a:r>
              <a:rPr lang="en-US" sz="6000" b="1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w</a:t>
            </a:r>
            <a:r>
              <a:rPr lang="en-US" sz="6000" b="1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 Forms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E57AF-7411-7BF5-D5B1-76F8A7BE99B1}"/>
              </a:ext>
            </a:extLst>
          </p:cNvPr>
          <p:cNvSpPr txBox="1"/>
          <p:nvPr/>
        </p:nvSpPr>
        <p:spPr>
          <a:xfrm>
            <a:off x="451262" y="1985821"/>
            <a:ext cx="11293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Copying a Record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907EB-B9B2-1FF1-35BD-184A32E6D347}"/>
              </a:ext>
            </a:extLst>
          </p:cNvPr>
          <p:cNvSpPr txBox="1"/>
          <p:nvPr/>
        </p:nvSpPr>
        <p:spPr>
          <a:xfrm>
            <a:off x="3518240" y="3708308"/>
            <a:ext cx="822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Insert: Creates and saves a copy of the current record and returns the user to the list of records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969DB4-5C8F-173F-D217-D1EBA0D5188D}"/>
              </a:ext>
            </a:extLst>
          </p:cNvPr>
          <p:cNvSpPr txBox="1"/>
          <p:nvPr/>
        </p:nvSpPr>
        <p:spPr>
          <a:xfrm>
            <a:off x="443410" y="2616232"/>
            <a:ext cx="1115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Most forms provides two methods of creating a new record as a copy of an existing one.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80CEA-CE0D-742C-3272-3C062FDF7FCE}"/>
              </a:ext>
            </a:extLst>
          </p:cNvPr>
          <p:cNvSpPr txBox="1"/>
          <p:nvPr/>
        </p:nvSpPr>
        <p:spPr>
          <a:xfrm>
            <a:off x="3526091" y="4929755"/>
            <a:ext cx="8218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Insert and Stay: Creates and saves a copy of the current record and leaves the user on the new record’s form </a:t>
            </a:r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FCFBB76-86BC-9FD1-C786-F11EF0410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2" y="3907143"/>
            <a:ext cx="2171700" cy="11811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A96518-C4B2-6919-43A3-04433DC62F8E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1320800" y="4123807"/>
            <a:ext cx="2197440" cy="3266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30388F-A5F7-6C75-D5A6-A4F090913F57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2015067" y="4724400"/>
            <a:ext cx="1511024" cy="62085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348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10394</TotalTime>
  <Words>770</Words>
  <Application>Microsoft Office PowerPoint</Application>
  <PresentationFormat>Widescreen</PresentationFormat>
  <Paragraphs>147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Jeff Thies</cp:lastModifiedBy>
  <cp:revision>256</cp:revision>
  <dcterms:created xsi:type="dcterms:W3CDTF">2022-12-11T22:48:05Z</dcterms:created>
  <dcterms:modified xsi:type="dcterms:W3CDTF">2023-10-27T11:02:56Z</dcterms:modified>
</cp:coreProperties>
</file>