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38" r:id="rId2"/>
    <p:sldId id="298" r:id="rId3"/>
    <p:sldId id="299" r:id="rId4"/>
    <p:sldId id="401" r:id="rId5"/>
    <p:sldId id="378" r:id="rId6"/>
    <p:sldId id="381" r:id="rId7"/>
    <p:sldId id="373" r:id="rId8"/>
    <p:sldId id="379" r:id="rId9"/>
    <p:sldId id="382" r:id="rId10"/>
    <p:sldId id="370" r:id="rId11"/>
    <p:sldId id="368" r:id="rId12"/>
    <p:sldId id="380" r:id="rId13"/>
    <p:sldId id="383" r:id="rId14"/>
    <p:sldId id="350" r:id="rId15"/>
    <p:sldId id="342" r:id="rId16"/>
    <p:sldId id="343" r:id="rId17"/>
    <p:sldId id="344" r:id="rId18"/>
    <p:sldId id="345" r:id="rId19"/>
    <p:sldId id="393" r:id="rId20"/>
    <p:sldId id="351" r:id="rId21"/>
    <p:sldId id="384" r:id="rId22"/>
    <p:sldId id="391" r:id="rId23"/>
    <p:sldId id="3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84E"/>
    <a:srgbClr val="007393"/>
    <a:srgbClr val="E1EDF0"/>
    <a:srgbClr val="CFD5D8"/>
    <a:srgbClr val="1C4159"/>
    <a:srgbClr val="CAE0E5"/>
    <a:srgbClr val="032D43"/>
    <a:srgbClr val="027393"/>
    <a:srgbClr val="F8FBFD"/>
    <a:srgbClr val="5E1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85036" autoAdjust="0"/>
  </p:normalViewPr>
  <p:slideViewPr>
    <p:cSldViewPr snapToGrid="0">
      <p:cViewPr varScale="1">
        <p:scale>
          <a:sx n="68" d="100"/>
          <a:sy n="68" d="100"/>
        </p:scale>
        <p:origin x="4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LiveId" clId="{5123A6BF-C0BA-4F57-882C-3CD41DE44EFE}"/>
    <pc:docChg chg="undo custSel addSld delSld modSld sldOrd">
      <pc:chgData name="Jeff Thies" userId="8cc19ffd055d15a7" providerId="LiveId" clId="{5123A6BF-C0BA-4F57-882C-3CD41DE44EFE}" dt="2023-06-28T18:35:54.994" v="9607" actId="1076"/>
      <pc:docMkLst>
        <pc:docMk/>
      </pc:docMkLst>
      <pc:sldChg chg="del">
        <pc:chgData name="Jeff Thies" userId="8cc19ffd055d15a7" providerId="LiveId" clId="{5123A6BF-C0BA-4F57-882C-3CD41DE44EFE}" dt="2023-06-02T19:48:34.640" v="297" actId="47"/>
        <pc:sldMkLst>
          <pc:docMk/>
          <pc:sldMk cId="1951846237" sldId="257"/>
        </pc:sldMkLst>
      </pc:sldChg>
      <pc:sldChg chg="modSp mod">
        <pc:chgData name="Jeff Thies" userId="8cc19ffd055d15a7" providerId="LiveId" clId="{5123A6BF-C0BA-4F57-882C-3CD41DE44EFE}" dt="2023-06-16T23:30:31.568" v="8867" actId="20577"/>
        <pc:sldMkLst>
          <pc:docMk/>
          <pc:sldMk cId="1755468391" sldId="298"/>
        </pc:sldMkLst>
        <pc:spChg chg="mod">
          <ac:chgData name="Jeff Thies" userId="8cc19ffd055d15a7" providerId="LiveId" clId="{5123A6BF-C0BA-4F57-882C-3CD41DE44EFE}" dt="2023-06-16T23:30:31.568" v="8867" actId="20577"/>
          <ac:spMkLst>
            <pc:docMk/>
            <pc:sldMk cId="1755468391" sldId="298"/>
            <ac:spMk id="2" creationId="{1AD42A8B-4469-7330-CCAA-03731CB5CA92}"/>
          </ac:spMkLst>
        </pc:spChg>
      </pc:sldChg>
      <pc:sldChg chg="delSp modSp mod">
        <pc:chgData name="Jeff Thies" userId="8cc19ffd055d15a7" providerId="LiveId" clId="{5123A6BF-C0BA-4F57-882C-3CD41DE44EFE}" dt="2023-06-13T20:23:48.028" v="4939" actId="14100"/>
        <pc:sldMkLst>
          <pc:docMk/>
          <pc:sldMk cId="1674522134" sldId="299"/>
        </pc:sldMkLst>
        <pc:spChg chg="mod">
          <ac:chgData name="Jeff Thies" userId="8cc19ffd055d15a7" providerId="LiveId" clId="{5123A6BF-C0BA-4F57-882C-3CD41DE44EFE}" dt="2023-06-13T20:23:48.028" v="4939" actId="14100"/>
          <ac:spMkLst>
            <pc:docMk/>
            <pc:sldMk cId="1674522134" sldId="299"/>
            <ac:spMk id="3" creationId="{B65BD250-AB81-BB79-F302-2D68B7010E66}"/>
          </ac:spMkLst>
        </pc:spChg>
        <pc:spChg chg="del">
          <ac:chgData name="Jeff Thies" userId="8cc19ffd055d15a7" providerId="LiveId" clId="{5123A6BF-C0BA-4F57-882C-3CD41DE44EFE}" dt="2023-06-10T13:06:16.385" v="2858" actId="478"/>
          <ac:spMkLst>
            <pc:docMk/>
            <pc:sldMk cId="1674522134" sldId="299"/>
            <ac:spMk id="17" creationId="{0B54FB54-82A8-BD66-8C8C-B9B859E2B4C7}"/>
          </ac:spMkLst>
        </pc:spChg>
        <pc:spChg chg="mod">
          <ac:chgData name="Jeff Thies" userId="8cc19ffd055d15a7" providerId="LiveId" clId="{5123A6BF-C0BA-4F57-882C-3CD41DE44EFE}" dt="2023-06-10T13:06:46.777" v="2893" actId="113"/>
          <ac:spMkLst>
            <pc:docMk/>
            <pc:sldMk cId="1674522134" sldId="299"/>
            <ac:spMk id="18" creationId="{1B18AF53-C726-E558-5072-CFFCFCF309CD}"/>
          </ac:spMkLst>
        </pc:spChg>
        <pc:spChg chg="mod">
          <ac:chgData name="Jeff Thies" userId="8cc19ffd055d15a7" providerId="LiveId" clId="{5123A6BF-C0BA-4F57-882C-3CD41DE44EFE}" dt="2023-06-10T13:06:27.614" v="2892" actId="1036"/>
          <ac:spMkLst>
            <pc:docMk/>
            <pc:sldMk cId="1674522134" sldId="299"/>
            <ac:spMk id="21" creationId="{0737BF52-71C4-473A-A760-CA537CE65E74}"/>
          </ac:spMkLst>
        </pc:spChg>
      </pc:sldChg>
      <pc:sldChg chg="modSp mod">
        <pc:chgData name="Jeff Thies" userId="8cc19ffd055d15a7" providerId="LiveId" clId="{5123A6BF-C0BA-4F57-882C-3CD41DE44EFE}" dt="2023-06-03T01:41:10.812" v="1847" actId="2165"/>
        <pc:sldMkLst>
          <pc:docMk/>
          <pc:sldMk cId="4130541535" sldId="301"/>
        </pc:sldMkLst>
        <pc:graphicFrameChg chg="mod modGraphic">
          <ac:chgData name="Jeff Thies" userId="8cc19ffd055d15a7" providerId="LiveId" clId="{5123A6BF-C0BA-4F57-882C-3CD41DE44EFE}" dt="2023-06-03T01:41:10.812" v="1847" actId="2165"/>
          <ac:graphicFrameMkLst>
            <pc:docMk/>
            <pc:sldMk cId="4130541535" sldId="301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2T19:47:33.500" v="269" actId="2696"/>
        <pc:sldMkLst>
          <pc:docMk/>
          <pc:sldMk cId="3593540887" sldId="302"/>
        </pc:sldMkLst>
      </pc:sldChg>
      <pc:sldChg chg="del">
        <pc:chgData name="Jeff Thies" userId="8cc19ffd055d15a7" providerId="LiveId" clId="{5123A6BF-C0BA-4F57-882C-3CD41DE44EFE}" dt="2023-06-02T19:47:39.433" v="270" actId="2696"/>
        <pc:sldMkLst>
          <pc:docMk/>
          <pc:sldMk cId="1045741108" sldId="304"/>
        </pc:sldMkLst>
      </pc:sldChg>
      <pc:sldChg chg="del">
        <pc:chgData name="Jeff Thies" userId="8cc19ffd055d15a7" providerId="LiveId" clId="{5123A6BF-C0BA-4F57-882C-3CD41DE44EFE}" dt="2023-06-02T19:47:42.663" v="271" actId="47"/>
        <pc:sldMkLst>
          <pc:docMk/>
          <pc:sldMk cId="1437555445" sldId="305"/>
        </pc:sldMkLst>
      </pc:sldChg>
      <pc:sldChg chg="del">
        <pc:chgData name="Jeff Thies" userId="8cc19ffd055d15a7" providerId="LiveId" clId="{5123A6BF-C0BA-4F57-882C-3CD41DE44EFE}" dt="2023-06-02T19:47:45.061" v="272" actId="47"/>
        <pc:sldMkLst>
          <pc:docMk/>
          <pc:sldMk cId="3662090919" sldId="306"/>
        </pc:sldMkLst>
      </pc:sldChg>
      <pc:sldChg chg="del">
        <pc:chgData name="Jeff Thies" userId="8cc19ffd055d15a7" providerId="LiveId" clId="{5123A6BF-C0BA-4F57-882C-3CD41DE44EFE}" dt="2023-06-02T19:47:47.035" v="273" actId="47"/>
        <pc:sldMkLst>
          <pc:docMk/>
          <pc:sldMk cId="4229119674" sldId="307"/>
        </pc:sldMkLst>
      </pc:sldChg>
      <pc:sldChg chg="del">
        <pc:chgData name="Jeff Thies" userId="8cc19ffd055d15a7" providerId="LiveId" clId="{5123A6BF-C0BA-4F57-882C-3CD41DE44EFE}" dt="2023-06-02T19:47:51.190" v="276" actId="47"/>
        <pc:sldMkLst>
          <pc:docMk/>
          <pc:sldMk cId="3731007108" sldId="310"/>
        </pc:sldMkLst>
      </pc:sldChg>
      <pc:sldChg chg="del">
        <pc:chgData name="Jeff Thies" userId="8cc19ffd055d15a7" providerId="LiveId" clId="{5123A6BF-C0BA-4F57-882C-3CD41DE44EFE}" dt="2023-06-02T19:47:59.458" v="277" actId="47"/>
        <pc:sldMkLst>
          <pc:docMk/>
          <pc:sldMk cId="1937235632" sldId="311"/>
        </pc:sldMkLst>
      </pc:sldChg>
      <pc:sldChg chg="del">
        <pc:chgData name="Jeff Thies" userId="8cc19ffd055d15a7" providerId="LiveId" clId="{5123A6BF-C0BA-4F57-882C-3CD41DE44EFE}" dt="2023-06-02T19:48:00.535" v="278" actId="47"/>
        <pc:sldMkLst>
          <pc:docMk/>
          <pc:sldMk cId="2382467372" sldId="312"/>
        </pc:sldMkLst>
      </pc:sldChg>
      <pc:sldChg chg="del">
        <pc:chgData name="Jeff Thies" userId="8cc19ffd055d15a7" providerId="LiveId" clId="{5123A6BF-C0BA-4F57-882C-3CD41DE44EFE}" dt="2023-06-02T19:48:01.260" v="279" actId="47"/>
        <pc:sldMkLst>
          <pc:docMk/>
          <pc:sldMk cId="624273483" sldId="313"/>
        </pc:sldMkLst>
      </pc:sldChg>
      <pc:sldChg chg="del">
        <pc:chgData name="Jeff Thies" userId="8cc19ffd055d15a7" providerId="LiveId" clId="{5123A6BF-C0BA-4F57-882C-3CD41DE44EFE}" dt="2023-06-02T19:48:08.700" v="282" actId="47"/>
        <pc:sldMkLst>
          <pc:docMk/>
          <pc:sldMk cId="1393403425" sldId="314"/>
        </pc:sldMkLst>
      </pc:sldChg>
      <pc:sldChg chg="del">
        <pc:chgData name="Jeff Thies" userId="8cc19ffd055d15a7" providerId="LiveId" clId="{5123A6BF-C0BA-4F57-882C-3CD41DE44EFE}" dt="2023-06-02T19:48:09.329" v="283" actId="47"/>
        <pc:sldMkLst>
          <pc:docMk/>
          <pc:sldMk cId="710369708" sldId="316"/>
        </pc:sldMkLst>
      </pc:sldChg>
      <pc:sldChg chg="del">
        <pc:chgData name="Jeff Thies" userId="8cc19ffd055d15a7" providerId="LiveId" clId="{5123A6BF-C0BA-4F57-882C-3CD41DE44EFE}" dt="2023-06-02T19:48:09.879" v="284" actId="47"/>
        <pc:sldMkLst>
          <pc:docMk/>
          <pc:sldMk cId="2697622798" sldId="317"/>
        </pc:sldMkLst>
      </pc:sldChg>
      <pc:sldChg chg="del">
        <pc:chgData name="Jeff Thies" userId="8cc19ffd055d15a7" providerId="LiveId" clId="{5123A6BF-C0BA-4F57-882C-3CD41DE44EFE}" dt="2023-06-02T19:48:10.450" v="285" actId="47"/>
        <pc:sldMkLst>
          <pc:docMk/>
          <pc:sldMk cId="2954095633" sldId="318"/>
        </pc:sldMkLst>
      </pc:sldChg>
      <pc:sldChg chg="del">
        <pc:chgData name="Jeff Thies" userId="8cc19ffd055d15a7" providerId="LiveId" clId="{5123A6BF-C0BA-4F57-882C-3CD41DE44EFE}" dt="2023-06-02T19:48:10.980" v="286" actId="47"/>
        <pc:sldMkLst>
          <pc:docMk/>
          <pc:sldMk cId="452191350" sldId="319"/>
        </pc:sldMkLst>
      </pc:sldChg>
      <pc:sldChg chg="del">
        <pc:chgData name="Jeff Thies" userId="8cc19ffd055d15a7" providerId="LiveId" clId="{5123A6BF-C0BA-4F57-882C-3CD41DE44EFE}" dt="2023-06-02T19:48:11.562" v="287" actId="47"/>
        <pc:sldMkLst>
          <pc:docMk/>
          <pc:sldMk cId="3021483903" sldId="320"/>
        </pc:sldMkLst>
      </pc:sldChg>
      <pc:sldChg chg="del">
        <pc:chgData name="Jeff Thies" userId="8cc19ffd055d15a7" providerId="LiveId" clId="{5123A6BF-C0BA-4F57-882C-3CD41DE44EFE}" dt="2023-06-02T19:48:12.127" v="288" actId="47"/>
        <pc:sldMkLst>
          <pc:docMk/>
          <pc:sldMk cId="1968735447" sldId="321"/>
        </pc:sldMkLst>
      </pc:sldChg>
      <pc:sldChg chg="del">
        <pc:chgData name="Jeff Thies" userId="8cc19ffd055d15a7" providerId="LiveId" clId="{5123A6BF-C0BA-4F57-882C-3CD41DE44EFE}" dt="2023-06-02T19:48:12.679" v="289" actId="47"/>
        <pc:sldMkLst>
          <pc:docMk/>
          <pc:sldMk cId="688126032" sldId="322"/>
        </pc:sldMkLst>
      </pc:sldChg>
      <pc:sldChg chg="del">
        <pc:chgData name="Jeff Thies" userId="8cc19ffd055d15a7" providerId="LiveId" clId="{5123A6BF-C0BA-4F57-882C-3CD41DE44EFE}" dt="2023-06-02T19:48:13.589" v="290" actId="47"/>
        <pc:sldMkLst>
          <pc:docMk/>
          <pc:sldMk cId="2865057757" sldId="323"/>
        </pc:sldMkLst>
      </pc:sldChg>
      <pc:sldChg chg="del">
        <pc:chgData name="Jeff Thies" userId="8cc19ffd055d15a7" providerId="LiveId" clId="{5123A6BF-C0BA-4F57-882C-3CD41DE44EFE}" dt="2023-06-02T19:48:14.204" v="291" actId="47"/>
        <pc:sldMkLst>
          <pc:docMk/>
          <pc:sldMk cId="292481513" sldId="324"/>
        </pc:sldMkLst>
      </pc:sldChg>
      <pc:sldChg chg="del">
        <pc:chgData name="Jeff Thies" userId="8cc19ffd055d15a7" providerId="LiveId" clId="{5123A6BF-C0BA-4F57-882C-3CD41DE44EFE}" dt="2023-06-02T19:48:14.848" v="292" actId="47"/>
        <pc:sldMkLst>
          <pc:docMk/>
          <pc:sldMk cId="1897091566" sldId="325"/>
        </pc:sldMkLst>
      </pc:sldChg>
      <pc:sldChg chg="del">
        <pc:chgData name="Jeff Thies" userId="8cc19ffd055d15a7" providerId="LiveId" clId="{5123A6BF-C0BA-4F57-882C-3CD41DE44EFE}" dt="2023-06-02T19:48:17.744" v="293" actId="47"/>
        <pc:sldMkLst>
          <pc:docMk/>
          <pc:sldMk cId="2755907607" sldId="326"/>
        </pc:sldMkLst>
      </pc:sldChg>
      <pc:sldChg chg="del">
        <pc:chgData name="Jeff Thies" userId="8cc19ffd055d15a7" providerId="LiveId" clId="{5123A6BF-C0BA-4F57-882C-3CD41DE44EFE}" dt="2023-06-02T19:48:18.406" v="294" actId="47"/>
        <pc:sldMkLst>
          <pc:docMk/>
          <pc:sldMk cId="4220726193" sldId="328"/>
        </pc:sldMkLst>
      </pc:sldChg>
      <pc:sldChg chg="del">
        <pc:chgData name="Jeff Thies" userId="8cc19ffd055d15a7" providerId="LiveId" clId="{5123A6BF-C0BA-4F57-882C-3CD41DE44EFE}" dt="2023-06-02T19:48:19.652" v="295" actId="47"/>
        <pc:sldMkLst>
          <pc:docMk/>
          <pc:sldMk cId="551254835" sldId="329"/>
        </pc:sldMkLst>
      </pc:sldChg>
      <pc:sldChg chg="del">
        <pc:chgData name="Jeff Thies" userId="8cc19ffd055d15a7" providerId="LiveId" clId="{5123A6BF-C0BA-4F57-882C-3CD41DE44EFE}" dt="2023-06-02T19:48:20.728" v="296" actId="47"/>
        <pc:sldMkLst>
          <pc:docMk/>
          <pc:sldMk cId="904484596" sldId="330"/>
        </pc:sldMkLst>
      </pc:sldChg>
      <pc:sldChg chg="del">
        <pc:chgData name="Jeff Thies" userId="8cc19ffd055d15a7" providerId="LiveId" clId="{5123A6BF-C0BA-4F57-882C-3CD41DE44EFE}" dt="2023-06-13T20:32:55.267" v="5160" actId="47"/>
        <pc:sldMkLst>
          <pc:docMk/>
          <pc:sldMk cId="2435164598" sldId="331"/>
        </pc:sldMkLst>
      </pc:sldChg>
      <pc:sldChg chg="del">
        <pc:chgData name="Jeff Thies" userId="8cc19ffd055d15a7" providerId="LiveId" clId="{5123A6BF-C0BA-4F57-882C-3CD41DE44EFE}" dt="2023-06-02T19:48:05.204" v="280" actId="47"/>
        <pc:sldMkLst>
          <pc:docMk/>
          <pc:sldMk cId="2410095007" sldId="332"/>
        </pc:sldMkLst>
      </pc:sldChg>
      <pc:sldChg chg="del">
        <pc:chgData name="Jeff Thies" userId="8cc19ffd055d15a7" providerId="LiveId" clId="{5123A6BF-C0BA-4F57-882C-3CD41DE44EFE}" dt="2023-06-02T19:48:06.525" v="281" actId="47"/>
        <pc:sldMkLst>
          <pc:docMk/>
          <pc:sldMk cId="2192313612" sldId="333"/>
        </pc:sldMkLst>
      </pc:sldChg>
      <pc:sldChg chg="del">
        <pc:chgData name="Jeff Thies" userId="8cc19ffd055d15a7" providerId="LiveId" clId="{5123A6BF-C0BA-4F57-882C-3CD41DE44EFE}" dt="2023-06-02T19:47:47.900" v="274" actId="47"/>
        <pc:sldMkLst>
          <pc:docMk/>
          <pc:sldMk cId="1983085363" sldId="334"/>
        </pc:sldMkLst>
      </pc:sldChg>
      <pc:sldChg chg="del">
        <pc:chgData name="Jeff Thies" userId="8cc19ffd055d15a7" providerId="LiveId" clId="{5123A6BF-C0BA-4F57-882C-3CD41DE44EFE}" dt="2023-06-02T19:47:48.703" v="275" actId="47"/>
        <pc:sldMkLst>
          <pc:docMk/>
          <pc:sldMk cId="967485667" sldId="335"/>
        </pc:sldMkLst>
      </pc:sldChg>
      <pc:sldChg chg="addSp delSp modSp del mod">
        <pc:chgData name="Jeff Thies" userId="8cc19ffd055d15a7" providerId="LiveId" clId="{5123A6BF-C0BA-4F57-882C-3CD41DE44EFE}" dt="2023-06-13T20:15:48.730" v="4892" actId="47"/>
        <pc:sldMkLst>
          <pc:docMk/>
          <pc:sldMk cId="3554268896" sldId="336"/>
        </pc:sldMkLst>
        <pc:spChg chg="del mod">
          <ac:chgData name="Jeff Thies" userId="8cc19ffd055d15a7" providerId="LiveId" clId="{5123A6BF-C0BA-4F57-882C-3CD41DE44EFE}" dt="2023-06-02T18:16:54.115" v="44" actId="478"/>
          <ac:spMkLst>
            <pc:docMk/>
            <pc:sldMk cId="3554268896" sldId="336"/>
            <ac:spMk id="2" creationId="{1FE538D7-7BB9-46C8-8A10-C84D6731BE98}"/>
          </ac:spMkLst>
        </pc:spChg>
        <pc:spChg chg="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02T18:16:57.166" v="45" actId="478"/>
          <ac:spMkLst>
            <pc:docMk/>
            <pc:sldMk cId="3554268896" sldId="336"/>
            <ac:spMk id="11" creationId="{C6C199EE-1A0C-EEF4-E720-F72309B2DA82}"/>
          </ac:spMkLst>
        </pc:spChg>
        <pc:spChg chg="del mod">
          <ac:chgData name="Jeff Thies" userId="8cc19ffd055d15a7" providerId="LiveId" clId="{5123A6BF-C0BA-4F57-882C-3CD41DE44EFE}" dt="2023-06-02T18:16:49.387" v="42" actId="478"/>
          <ac:spMkLst>
            <pc:docMk/>
            <pc:sldMk cId="3554268896" sldId="336"/>
            <ac:spMk id="12" creationId="{05024E24-F7F2-6EF9-97B9-713CB86CAFCB}"/>
          </ac:spMkLst>
        </pc:spChg>
        <pc:spChg chg="del mod">
          <ac:chgData name="Jeff Thies" userId="8cc19ffd055d15a7" providerId="LiveId" clId="{5123A6BF-C0BA-4F57-882C-3CD41DE44EFE}" dt="2023-06-02T18:17:16.052" v="51" actId="478"/>
          <ac:spMkLst>
            <pc:docMk/>
            <pc:sldMk cId="3554268896" sldId="336"/>
            <ac:spMk id="14" creationId="{21A2A869-C438-E919-DDE0-5F30CE15E0AB}"/>
          </ac:spMkLst>
        </pc:spChg>
        <pc:spChg chg="del">
          <ac:chgData name="Jeff Thies" userId="8cc19ffd055d15a7" providerId="LiveId" clId="{5123A6BF-C0BA-4F57-882C-3CD41DE44EFE}" dt="2023-06-02T18:17:09.383" v="49" actId="478"/>
          <ac:spMkLst>
            <pc:docMk/>
            <pc:sldMk cId="3554268896" sldId="336"/>
            <ac:spMk id="15" creationId="{BAA3FD95-9072-0C07-BB05-1C54B989C5F9}"/>
          </ac:spMkLst>
        </pc:spChg>
        <pc:spChg chg="del">
          <ac:chgData name="Jeff Thies" userId="8cc19ffd055d15a7" providerId="LiveId" clId="{5123A6BF-C0BA-4F57-882C-3CD41DE44EFE}" dt="2023-06-02T18:17:00.301" v="46" actId="478"/>
          <ac:spMkLst>
            <pc:docMk/>
            <pc:sldMk cId="3554268896" sldId="336"/>
            <ac:spMk id="26" creationId="{AE811AAB-76CC-A005-488D-F1359DD0BD55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3" creationId="{AAC07B37-E1DF-EAED-A6A7-6D3B8462C591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02T18:17:04.893" v="48" actId="478"/>
          <ac:spMkLst>
            <pc:docMk/>
            <pc:sldMk cId="3554268896" sldId="336"/>
            <ac:spMk id="42" creationId="{A167BDD7-FF26-19F1-0AFC-5AA2D61C6F73}"/>
          </ac:spMkLst>
        </pc:spChg>
        <pc:spChg chg="del">
          <ac:chgData name="Jeff Thies" userId="8cc19ffd055d15a7" providerId="LiveId" clId="{5123A6BF-C0BA-4F57-882C-3CD41DE44EFE}" dt="2023-06-02T18:17:03.191" v="47" actId="478"/>
          <ac:spMkLst>
            <pc:docMk/>
            <pc:sldMk cId="3554268896" sldId="336"/>
            <ac:spMk id="43" creationId="{FBD19CF6-0B15-091D-927A-F64A232A5F85}"/>
          </ac:spMkLst>
        </pc:spChg>
        <pc:spChg chg="del">
          <ac:chgData name="Jeff Thies" userId="8cc19ffd055d15a7" providerId="LiveId" clId="{5123A6BF-C0BA-4F57-882C-3CD41DE44EFE}" dt="2023-06-02T18:17:21.817" v="53" actId="478"/>
          <ac:spMkLst>
            <pc:docMk/>
            <pc:sldMk cId="3554268896" sldId="336"/>
            <ac:spMk id="47" creationId="{AE255987-D503-6D7C-5580-93E631923646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0" creationId="{954CB902-5446-1400-587D-932627826FD3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1" creationId="{E7A78AD1-98F4-73F2-92B4-6DF362269C4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3" creationId="{21E6F7B2-AE51-4259-E80D-31CBB638078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4" creationId="{4FDB0F05-03A4-E1FC-9950-DDB6D4E9167C}"/>
          </ac:spMkLst>
        </pc:spChg>
        <pc:spChg chg="add mod">
          <ac:chgData name="Jeff Thies" userId="8cc19ffd055d15a7" providerId="LiveId" clId="{5123A6BF-C0BA-4F57-882C-3CD41DE44EFE}" dt="2023-06-02T20:23:46.034" v="816" actId="1036"/>
          <ac:spMkLst>
            <pc:docMk/>
            <pc:sldMk cId="3554268896" sldId="336"/>
            <ac:spMk id="112" creationId="{22538771-C8DE-A837-C50B-7E49768AA669}"/>
          </ac:spMkLst>
        </pc:spChg>
        <pc:spChg chg="add mod">
          <ac:chgData name="Jeff Thies" userId="8cc19ffd055d15a7" providerId="LiveId" clId="{5123A6BF-C0BA-4F57-882C-3CD41DE44EFE}" dt="2023-06-02T20:23:27.405" v="805" actId="1037"/>
          <ac:spMkLst>
            <pc:docMk/>
            <pc:sldMk cId="3554268896" sldId="336"/>
            <ac:spMk id="132" creationId="{95B5F26A-6D34-B5A1-3138-D6F3C36DAB8E}"/>
          </ac:spMkLst>
        </pc:spChg>
        <pc:spChg chg="add mod">
          <ac:chgData name="Jeff Thies" userId="8cc19ffd055d15a7" providerId="LiveId" clId="{5123A6BF-C0BA-4F57-882C-3CD41DE44EFE}" dt="2023-06-02T20:16:09.522" v="633" actId="1076"/>
          <ac:spMkLst>
            <pc:docMk/>
            <pc:sldMk cId="3554268896" sldId="336"/>
            <ac:spMk id="149" creationId="{426EF5BF-F61F-EB31-D58A-52BA627F528A}"/>
          </ac:spMkLst>
        </pc:spChg>
        <pc:spChg chg="add del mod">
          <ac:chgData name="Jeff Thies" userId="8cc19ffd055d15a7" providerId="LiveId" clId="{5123A6BF-C0BA-4F57-882C-3CD41DE44EFE}" dt="2023-06-02T20:19:10.324" v="637"/>
          <ac:spMkLst>
            <pc:docMk/>
            <pc:sldMk cId="3554268896" sldId="336"/>
            <ac:spMk id="152" creationId="{DC13488F-9096-9B8D-11EC-2EC19AD08548}"/>
          </ac:spMkLst>
        </pc:spChg>
        <pc:spChg chg="add del mod">
          <ac:chgData name="Jeff Thies" userId="8cc19ffd055d15a7" providerId="LiveId" clId="{5123A6BF-C0BA-4F57-882C-3CD41DE44EFE}" dt="2023-06-02T20:19:18.856" v="639"/>
          <ac:spMkLst>
            <pc:docMk/>
            <pc:sldMk cId="3554268896" sldId="336"/>
            <ac:spMk id="154" creationId="{801C0ECD-40A5-95A6-8BE0-33F4C2BBAA28}"/>
          </ac:spMkLst>
        </pc:spChg>
        <pc:spChg chg="add mod">
          <ac:chgData name="Jeff Thies" userId="8cc19ffd055d15a7" providerId="LiveId" clId="{5123A6BF-C0BA-4F57-882C-3CD41DE44EFE}" dt="2023-06-02T20:23:41.604" v="813" actId="1035"/>
          <ac:spMkLst>
            <pc:docMk/>
            <pc:sldMk cId="3554268896" sldId="336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7:11.385" v="4575" actId="478"/>
          <ac:picMkLst>
            <pc:docMk/>
            <pc:sldMk cId="3554268896" sldId="336"/>
            <ac:picMk id="12" creationId="{DA158F29-A262-63BC-EF0C-F23C4621E31F}"/>
          </ac:picMkLst>
        </pc:picChg>
        <pc:picChg chg="add del mod">
          <ac:chgData name="Jeff Thies" userId="8cc19ffd055d15a7" providerId="LiveId" clId="{5123A6BF-C0BA-4F57-882C-3CD41DE44EFE}" dt="2023-06-13T01:37:15.379" v="4576" actId="478"/>
          <ac:picMkLst>
            <pc:docMk/>
            <pc:sldMk cId="3554268896" sldId="336"/>
            <ac:picMk id="13" creationId="{EDF55A4B-5ED5-71AC-C75F-53430C3F6F6F}"/>
          </ac:picMkLst>
        </pc:picChg>
        <pc:picChg chg="add del mod">
          <ac:chgData name="Jeff Thies" userId="8cc19ffd055d15a7" providerId="LiveId" clId="{5123A6BF-C0BA-4F57-882C-3CD41DE44EFE}" dt="2023-06-13T01:37:18.087" v="4577" actId="478"/>
          <ac:picMkLst>
            <pc:docMk/>
            <pc:sldMk cId="3554268896" sldId="336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02T18:17:17.974" v="52" actId="478"/>
          <ac:cxnSpMkLst>
            <pc:docMk/>
            <pc:sldMk cId="3554268896" sldId="336"/>
            <ac:cxnSpMk id="5" creationId="{3DDA0DB2-E6D7-AEAD-EE55-028746FB2D74}"/>
          </ac:cxnSpMkLst>
        </pc:cxnChg>
        <pc:cxnChg chg="del mod">
          <ac:chgData name="Jeff Thies" userId="8cc19ffd055d15a7" providerId="LiveId" clId="{5123A6BF-C0BA-4F57-882C-3CD41DE44EFE}" dt="2023-06-02T18:17:25.333" v="54" actId="478"/>
          <ac:cxnSpMkLst>
            <pc:docMk/>
            <pc:sldMk cId="3554268896" sldId="336"/>
            <ac:cxnSpMk id="34" creationId="{6A271FE8-F951-D0FB-49AE-F128D050C958}"/>
          </ac:cxnSpMkLst>
        </pc:cxnChg>
        <pc:cxnChg chg="del mod">
          <ac:chgData name="Jeff Thies" userId="8cc19ffd055d15a7" providerId="LiveId" clId="{5123A6BF-C0BA-4F57-882C-3CD41DE44EFE}" dt="2023-06-02T18:17:12.156" v="50" actId="478"/>
          <ac:cxnSpMkLst>
            <pc:docMk/>
            <pc:sldMk cId="3554268896" sldId="336"/>
            <ac:cxnSpMk id="36" creationId="{2E8FC7A0-2372-AD28-DE78-B794EE3C123F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51" creationId="{AA737C31-0EBB-0BA7-2DFD-50595F714BC8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55" creationId="{2FB9893B-9A10-BC1D-E0D1-630DFC3F9AC6}"/>
          </ac:cxnSpMkLst>
        </pc:cxnChg>
        <pc:cxnChg chg="add del mod">
          <ac:chgData name="Jeff Thies" userId="8cc19ffd055d15a7" providerId="LiveId" clId="{5123A6BF-C0BA-4F57-882C-3CD41DE44EFE}" dt="2023-06-02T18:40:29.653" v="168" actId="478"/>
          <ac:cxnSpMkLst>
            <pc:docMk/>
            <pc:sldMk cId="3554268896" sldId="336"/>
            <ac:cxnSpMk id="58" creationId="{4127B651-CF67-AA71-4377-5474B37F9FDC}"/>
          </ac:cxnSpMkLst>
        </pc:cxnChg>
        <pc:cxnChg chg="add del mod">
          <ac:chgData name="Jeff Thies" userId="8cc19ffd055d15a7" providerId="LiveId" clId="{5123A6BF-C0BA-4F57-882C-3CD41DE44EFE}" dt="2023-06-02T18:40:52.369" v="172" actId="478"/>
          <ac:cxnSpMkLst>
            <pc:docMk/>
            <pc:sldMk cId="3554268896" sldId="336"/>
            <ac:cxnSpMk id="65" creationId="{6F9F2F90-4569-99E3-A912-CC52B5DB94E0}"/>
          </ac:cxnSpMkLst>
        </pc:cxnChg>
        <pc:cxnChg chg="add del mod">
          <ac:chgData name="Jeff Thies" userId="8cc19ffd055d15a7" providerId="LiveId" clId="{5123A6BF-C0BA-4F57-882C-3CD41DE44EFE}" dt="2023-06-02T18:41:54.188" v="181" actId="478"/>
          <ac:cxnSpMkLst>
            <pc:docMk/>
            <pc:sldMk cId="3554268896" sldId="336"/>
            <ac:cxnSpMk id="69" creationId="{65430932-A1CA-0275-49B1-2E54C329E061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77" creationId="{77FE1AC5-0F3F-8615-A4AA-DBA6495AE41A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2" creationId="{965F2806-3FF9-7689-3654-F8AB3B3443C5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5" creationId="{D3FEADAB-A393-96E5-35C6-AE6DA2CFDEC8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13" creationId="{0ED54AEF-85E1-FDD5-FF1C-41D6EBD80667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46" creationId="{3796A156-09FC-DC5D-6231-ABF09D22EC10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56" creationId="{B38DE399-E550-B08A-3B6F-98FFE04A3EC2}"/>
          </ac:cxnSpMkLst>
        </pc:cxnChg>
      </pc:sldChg>
      <pc:sldChg chg="del">
        <pc:chgData name="Jeff Thies" userId="8cc19ffd055d15a7" providerId="LiveId" clId="{5123A6BF-C0BA-4F57-882C-3CD41DE44EFE}" dt="2023-06-02T19:48:36.093" v="298" actId="47"/>
        <pc:sldMkLst>
          <pc:docMk/>
          <pc:sldMk cId="3336241532" sldId="337"/>
        </pc:sldMkLst>
      </pc:sldChg>
      <pc:sldChg chg="del">
        <pc:chgData name="Jeff Thies" userId="8cc19ffd055d15a7" providerId="LiveId" clId="{5123A6BF-C0BA-4F57-882C-3CD41DE44EFE}" dt="2023-06-13T01:40:00.115" v="4593" actId="2696"/>
        <pc:sldMkLst>
          <pc:docMk/>
          <pc:sldMk cId="3591439326" sldId="339"/>
        </pc:sldMkLst>
      </pc:sldChg>
      <pc:sldChg chg="modSp del mod">
        <pc:chgData name="Jeff Thies" userId="8cc19ffd055d15a7" providerId="LiveId" clId="{5123A6BF-C0BA-4F57-882C-3CD41DE44EFE}" dt="2023-06-02T18:45:27.785" v="186" actId="47"/>
        <pc:sldMkLst>
          <pc:docMk/>
          <pc:sldMk cId="2564185212" sldId="340"/>
        </pc:sldMkLst>
        <pc:spChg chg="mod">
          <ac:chgData name="Jeff Thies" userId="8cc19ffd055d15a7" providerId="LiveId" clId="{5123A6BF-C0BA-4F57-882C-3CD41DE44EFE}" dt="2023-06-02T18:19:43.298" v="60" actId="207"/>
          <ac:spMkLst>
            <pc:docMk/>
            <pc:sldMk cId="2564185212" sldId="340"/>
            <ac:spMk id="8" creationId="{21C54B85-8CC9-E908-867D-35D5EB56D4E8}"/>
          </ac:spMkLst>
        </pc:spChg>
      </pc:sldChg>
      <pc:sldChg chg="modSp del mod modNotesTx">
        <pc:chgData name="Jeff Thies" userId="8cc19ffd055d15a7" providerId="LiveId" clId="{5123A6BF-C0BA-4F57-882C-3CD41DE44EFE}" dt="2023-06-06T00:58:40.084" v="2574" actId="2696"/>
        <pc:sldMkLst>
          <pc:docMk/>
          <pc:sldMk cId="2923377928" sldId="340"/>
        </pc:sldMkLst>
        <pc:graphicFrameChg chg="mod modGraphic">
          <ac:chgData name="Jeff Thies" userId="8cc19ffd055d15a7" providerId="LiveId" clId="{5123A6BF-C0BA-4F57-882C-3CD41DE44EFE}" dt="2023-06-06T00:54:23.224" v="2500" actId="20577"/>
          <ac:graphicFrameMkLst>
            <pc:docMk/>
            <pc:sldMk cId="2923377928" sldId="34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473113887" sldId="341"/>
        </pc:sldMkLst>
        <pc:graphicFrameChg chg="modGraphic">
          <ac:chgData name="Jeff Thies" userId="8cc19ffd055d15a7" providerId="LiveId" clId="{5123A6BF-C0BA-4F57-882C-3CD41DE44EFE}" dt="2023-06-10T14:08:03.028" v="3900" actId="2165"/>
          <ac:graphicFrameMkLst>
            <pc:docMk/>
            <pc:sldMk cId="3473113887" sldId="34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9.091" v="4529" actId="20577"/>
        <pc:sldMkLst>
          <pc:docMk/>
          <pc:sldMk cId="4176115874" sldId="342"/>
        </pc:sldMkLst>
        <pc:graphicFrameChg chg="modGraphic">
          <ac:chgData name="Jeff Thies" userId="8cc19ffd055d15a7" providerId="LiveId" clId="{5123A6BF-C0BA-4F57-882C-3CD41DE44EFE}" dt="2023-06-12T18:58:49.091" v="4529" actId="20577"/>
          <ac:graphicFrameMkLst>
            <pc:docMk/>
            <pc:sldMk cId="4176115874" sldId="34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7.575" v="4527" actId="20577"/>
        <pc:sldMkLst>
          <pc:docMk/>
          <pc:sldMk cId="2976620650" sldId="343"/>
        </pc:sldMkLst>
        <pc:graphicFrameChg chg="modGraphic">
          <ac:chgData name="Jeff Thies" userId="8cc19ffd055d15a7" providerId="LiveId" clId="{5123A6BF-C0BA-4F57-882C-3CD41DE44EFE}" dt="2023-06-12T18:58:47.575" v="4527" actId="20577"/>
          <ac:graphicFrameMkLst>
            <pc:docMk/>
            <pc:sldMk cId="2976620650" sldId="343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7:20.861" v="1779" actId="20577"/>
        <pc:sldMkLst>
          <pc:docMk/>
          <pc:sldMk cId="831220705" sldId="344"/>
        </pc:sldMkLst>
        <pc:graphicFrameChg chg="modGraphic">
          <ac:chgData name="Jeff Thies" userId="8cc19ffd055d15a7" providerId="LiveId" clId="{5123A6BF-C0BA-4F57-882C-3CD41DE44EFE}" dt="2023-06-03T01:37:20.861" v="1779" actId="20577"/>
          <ac:graphicFrameMkLst>
            <pc:docMk/>
            <pc:sldMk cId="831220705" sldId="34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8:57.537" v="1846" actId="20577"/>
        <pc:sldMkLst>
          <pc:docMk/>
          <pc:sldMk cId="3508532000" sldId="345"/>
        </pc:sldMkLst>
        <pc:graphicFrameChg chg="modGraphic">
          <ac:chgData name="Jeff Thies" userId="8cc19ffd055d15a7" providerId="LiveId" clId="{5123A6BF-C0BA-4F57-882C-3CD41DE44EFE}" dt="2023-06-03T01:38:57.537" v="1846" actId="20577"/>
          <ac:graphicFrameMkLst>
            <pc:docMk/>
            <pc:sldMk cId="3508532000" sldId="34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27.574" v="1848" actId="2165"/>
        <pc:sldMkLst>
          <pc:docMk/>
          <pc:sldMk cId="2746875679" sldId="346"/>
        </pc:sldMkLst>
        <pc:graphicFrameChg chg="modGraphic">
          <ac:chgData name="Jeff Thies" userId="8cc19ffd055d15a7" providerId="LiveId" clId="{5123A6BF-C0BA-4F57-882C-3CD41DE44EFE}" dt="2023-06-03T01:41:27.574" v="1848" actId="2165"/>
          <ac:graphicFrameMkLst>
            <pc:docMk/>
            <pc:sldMk cId="2746875679" sldId="34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41.728" v="1849" actId="2165"/>
        <pc:sldMkLst>
          <pc:docMk/>
          <pc:sldMk cId="2202699298" sldId="347"/>
        </pc:sldMkLst>
        <pc:graphicFrameChg chg="modGraphic">
          <ac:chgData name="Jeff Thies" userId="8cc19ffd055d15a7" providerId="LiveId" clId="{5123A6BF-C0BA-4F57-882C-3CD41DE44EFE}" dt="2023-06-03T01:41:41.728" v="1849" actId="2165"/>
          <ac:graphicFrameMkLst>
            <pc:docMk/>
            <pc:sldMk cId="2202699298" sldId="34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9:00.937" v="4536" actId="20577"/>
        <pc:sldMkLst>
          <pc:docMk/>
          <pc:sldMk cId="327860281" sldId="348"/>
        </pc:sldMkLst>
        <pc:graphicFrameChg chg="modGraphic">
          <ac:chgData name="Jeff Thies" userId="8cc19ffd055d15a7" providerId="LiveId" clId="{5123A6BF-C0BA-4F57-882C-3CD41DE44EFE}" dt="2023-06-12T18:59:00.937" v="4536" actId="20577"/>
          <ac:graphicFrameMkLst>
            <pc:docMk/>
            <pc:sldMk cId="327860281" sldId="34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7.773" v="4534" actId="20577"/>
        <pc:sldMkLst>
          <pc:docMk/>
          <pc:sldMk cId="1325513168" sldId="349"/>
        </pc:sldMkLst>
        <pc:graphicFrameChg chg="modGraphic">
          <ac:chgData name="Jeff Thies" userId="8cc19ffd055d15a7" providerId="LiveId" clId="{5123A6BF-C0BA-4F57-882C-3CD41DE44EFE}" dt="2023-06-12T18:58:57.773" v="4534" actId="20577"/>
          <ac:graphicFrameMkLst>
            <pc:docMk/>
            <pc:sldMk cId="1325513168" sldId="34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1.919" v="4531" actId="20577"/>
        <pc:sldMkLst>
          <pc:docMk/>
          <pc:sldMk cId="1722760477" sldId="350"/>
        </pc:sldMkLst>
        <pc:graphicFrameChg chg="modGraphic">
          <ac:chgData name="Jeff Thies" userId="8cc19ffd055d15a7" providerId="LiveId" clId="{5123A6BF-C0BA-4F57-882C-3CD41DE44EFE}" dt="2023-06-12T18:58:51.919" v="4531" actId="20577"/>
          <ac:graphicFrameMkLst>
            <pc:docMk/>
            <pc:sldMk cId="1722760477" sldId="350"/>
            <ac:graphicFrameMk id="4" creationId="{68F5EEE4-F650-BACE-6A8C-F24596032B06}"/>
          </ac:graphicFrameMkLst>
        </pc:graphicFrameChg>
      </pc:sldChg>
      <pc:sldChg chg="addSp delSp modSp del mod">
        <pc:chgData name="Jeff Thies" userId="8cc19ffd055d15a7" providerId="LiveId" clId="{5123A6BF-C0BA-4F57-882C-3CD41DE44EFE}" dt="2023-06-21T19:04:22.650" v="9198" actId="2696"/>
        <pc:sldMkLst>
          <pc:docMk/>
          <pc:sldMk cId="4273207352" sldId="351"/>
        </pc:sldMkLst>
        <pc:spChg chg="add del mod">
          <ac:chgData name="Jeff Thies" userId="8cc19ffd055d15a7" providerId="LiveId" clId="{5123A6BF-C0BA-4F57-882C-3CD41DE44EFE}" dt="2023-06-16T20:25:32.961" v="6987" actId="478"/>
          <ac:spMkLst>
            <pc:docMk/>
            <pc:sldMk cId="4273207352" sldId="351"/>
            <ac:spMk id="2" creationId="{E0945211-3EC1-7D04-FEA0-7943EB695296}"/>
          </ac:spMkLst>
        </pc:spChg>
        <pc:spChg chg="add mod">
          <ac:chgData name="Jeff Thies" userId="8cc19ffd055d15a7" providerId="LiveId" clId="{5123A6BF-C0BA-4F57-882C-3CD41DE44EFE}" dt="2023-06-21T18:57:42.151" v="8890" actId="1035"/>
          <ac:spMkLst>
            <pc:docMk/>
            <pc:sldMk cId="4273207352" sldId="351"/>
            <ac:spMk id="3" creationId="{C3035DDF-6CA5-05B3-DEFD-D254B97AEE2C}"/>
          </ac:spMkLst>
        </pc:spChg>
        <pc:spChg chg="mod">
          <ac:chgData name="Jeff Thies" userId="8cc19ffd055d15a7" providerId="LiveId" clId="{5123A6BF-C0BA-4F57-882C-3CD41DE44EFE}" dt="2023-06-13T20:33:44.032" v="5237" actId="20577"/>
          <ac:spMkLst>
            <pc:docMk/>
            <pc:sldMk cId="4273207352" sldId="351"/>
            <ac:spMk id="4" creationId="{FD8BC7DD-77BA-887F-9FF0-FB5FB72E1C0A}"/>
          </ac:spMkLst>
        </pc:spChg>
        <pc:spChg chg="add del mod">
          <ac:chgData name="Jeff Thies" userId="8cc19ffd055d15a7" providerId="LiveId" clId="{5123A6BF-C0BA-4F57-882C-3CD41DE44EFE}" dt="2023-06-16T20:37:02.065" v="7047" actId="478"/>
          <ac:spMkLst>
            <pc:docMk/>
            <pc:sldMk cId="4273207352" sldId="351"/>
            <ac:spMk id="5" creationId="{4B4D5EB5-BFFB-590A-C917-944D902AC6E9}"/>
          </ac:spMkLst>
        </pc:spChg>
        <pc:spChg chg="mod">
          <ac:chgData name="Jeff Thies" userId="8cc19ffd055d15a7" providerId="LiveId" clId="{5123A6BF-C0BA-4F57-882C-3CD41DE44EFE}" dt="2023-06-16T21:26:57.471" v="7612" actId="1076"/>
          <ac:spMkLst>
            <pc:docMk/>
            <pc:sldMk cId="4273207352" sldId="351"/>
            <ac:spMk id="7" creationId="{29C4C362-C1D4-6E5E-AFB5-00E23C19F892}"/>
          </ac:spMkLst>
        </pc:spChg>
        <pc:spChg chg="add del mod">
          <ac:chgData name="Jeff Thies" userId="8cc19ffd055d15a7" providerId="LiveId" clId="{5123A6BF-C0BA-4F57-882C-3CD41DE44EFE}" dt="2023-06-21T19:03:07.731" v="9197" actId="113"/>
          <ac:spMkLst>
            <pc:docMk/>
            <pc:sldMk cId="4273207352" sldId="351"/>
            <ac:spMk id="12" creationId="{488BDD81-C9FC-EB58-E623-EDA6E603B8D6}"/>
          </ac:spMkLst>
        </pc:spChg>
        <pc:spChg chg="del">
          <ac:chgData name="Jeff Thies" userId="8cc19ffd055d15a7" providerId="LiveId" clId="{5123A6BF-C0BA-4F57-882C-3CD41DE44EFE}" dt="2023-06-16T20:10:17.004" v="6572" actId="478"/>
          <ac:spMkLst>
            <pc:docMk/>
            <pc:sldMk cId="4273207352" sldId="351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20:10:21.045" v="6573" actId="478"/>
          <ac:spMkLst>
            <pc:docMk/>
            <pc:sldMk cId="4273207352" sldId="351"/>
            <ac:spMk id="15" creationId="{C1B8E95A-2E35-EB7C-BDFB-AE6051D56572}"/>
          </ac:spMkLst>
        </pc:spChg>
        <pc:spChg chg="del mod">
          <ac:chgData name="Jeff Thies" userId="8cc19ffd055d15a7" providerId="LiveId" clId="{5123A6BF-C0BA-4F57-882C-3CD41DE44EFE}" dt="2023-06-16T20:10:26.477" v="6575" actId="478"/>
          <ac:spMkLst>
            <pc:docMk/>
            <pc:sldMk cId="4273207352" sldId="351"/>
            <ac:spMk id="16" creationId="{0584CB91-E866-CBEB-A8FD-7986EE3220D2}"/>
          </ac:spMkLst>
        </pc:spChg>
        <pc:graphicFrameChg chg="add del">
          <ac:chgData name="Jeff Thies" userId="8cc19ffd055d15a7" providerId="LiveId" clId="{5123A6BF-C0BA-4F57-882C-3CD41DE44EFE}" dt="2023-06-16T21:08:22.587" v="7451" actId="26606"/>
          <ac:graphicFrameMkLst>
            <pc:docMk/>
            <pc:sldMk cId="4273207352" sldId="351"/>
            <ac:graphicFrameMk id="20" creationId="{ED3E0780-F8E5-49D7-803D-186BC7C5DA6B}"/>
          </ac:graphicFrameMkLst>
        </pc:graphicFrameChg>
        <pc:picChg chg="del">
          <ac:chgData name="Jeff Thies" userId="8cc19ffd055d15a7" providerId="LiveId" clId="{5123A6BF-C0BA-4F57-882C-3CD41DE44EFE}" dt="2023-06-16T20:10:28.377" v="6576" actId="478"/>
          <ac:picMkLst>
            <pc:docMk/>
            <pc:sldMk cId="4273207352" sldId="351"/>
            <ac:picMk id="9" creationId="{9BECE5B6-E88A-C69B-E2F7-A18D8792059B}"/>
          </ac:picMkLst>
        </pc:picChg>
        <pc:picChg chg="add del mod">
          <ac:chgData name="Jeff Thies" userId="8cc19ffd055d15a7" providerId="LiveId" clId="{5123A6BF-C0BA-4F57-882C-3CD41DE44EFE}" dt="2023-06-16T20:36:57.428" v="7046" actId="478"/>
          <ac:picMkLst>
            <pc:docMk/>
            <pc:sldMk cId="4273207352" sldId="351"/>
            <ac:picMk id="10" creationId="{8A772421-D551-4DE4-868A-5883032A12DA}"/>
          </ac:picMkLst>
        </pc:picChg>
        <pc:picChg chg="del">
          <ac:chgData name="Jeff Thies" userId="8cc19ffd055d15a7" providerId="LiveId" clId="{5123A6BF-C0BA-4F57-882C-3CD41DE44EFE}" dt="2023-06-16T20:10:35.722" v="6577" actId="478"/>
          <ac:picMkLst>
            <pc:docMk/>
            <pc:sldMk cId="4273207352" sldId="351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20:10:38.210" v="6578" actId="478"/>
          <ac:picMkLst>
            <pc:docMk/>
            <pc:sldMk cId="4273207352" sldId="351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1:09:20.074" v="7455" actId="478"/>
          <ac:picMkLst>
            <pc:docMk/>
            <pc:sldMk cId="4273207352" sldId="351"/>
            <ac:picMk id="18" creationId="{98913308-ECAD-5EF6-A151-8698532BF847}"/>
          </ac:picMkLst>
        </pc:picChg>
        <pc:picChg chg="add del mod">
          <ac:chgData name="Jeff Thies" userId="8cc19ffd055d15a7" providerId="LiveId" clId="{5123A6BF-C0BA-4F57-882C-3CD41DE44EFE}" dt="2023-06-21T18:59:05.233" v="8917" actId="478"/>
          <ac:picMkLst>
            <pc:docMk/>
            <pc:sldMk cId="4273207352" sldId="351"/>
            <ac:picMk id="21" creationId="{8C4F3EA5-3D8D-AD20-CBF0-E6109F3B0E27}"/>
          </ac:picMkLst>
        </pc:picChg>
        <pc:picChg chg="add del mod">
          <ac:chgData name="Jeff Thies" userId="8cc19ffd055d15a7" providerId="LiveId" clId="{5123A6BF-C0BA-4F57-882C-3CD41DE44EFE}" dt="2023-06-16T21:20:12.730" v="7555" actId="478"/>
          <ac:picMkLst>
            <pc:docMk/>
            <pc:sldMk cId="4273207352" sldId="351"/>
            <ac:picMk id="23" creationId="{2E888C6E-B60D-7462-53C1-A6575978F9C1}"/>
          </ac:picMkLst>
        </pc:picChg>
        <pc:picChg chg="add del mod">
          <ac:chgData name="Jeff Thies" userId="8cc19ffd055d15a7" providerId="LiveId" clId="{5123A6BF-C0BA-4F57-882C-3CD41DE44EFE}" dt="2023-06-21T18:59:07.955" v="8918" actId="478"/>
          <ac:picMkLst>
            <pc:docMk/>
            <pc:sldMk cId="4273207352" sldId="351"/>
            <ac:picMk id="25" creationId="{3E3DB756-85EC-E05C-F7FC-18A6DD858E15}"/>
          </ac:picMkLst>
        </pc:picChg>
      </pc:sldChg>
      <pc:sldChg chg="del">
        <pc:chgData name="Jeff Thies" userId="8cc19ffd055d15a7" providerId="LiveId" clId="{5123A6BF-C0BA-4F57-882C-3CD41DE44EFE}" dt="2023-06-13T20:32:57.413" v="5161" actId="47"/>
        <pc:sldMkLst>
          <pc:docMk/>
          <pc:sldMk cId="4136827755" sldId="352"/>
        </pc:sldMkLst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3676824939" sldId="353"/>
        </pc:sldMkLst>
        <pc:graphicFrameChg chg="modGraphic">
          <ac:chgData name="Jeff Thies" userId="8cc19ffd055d15a7" providerId="LiveId" clId="{5123A6BF-C0BA-4F57-882C-3CD41DE44EFE}" dt="2023-06-10T14:18:34.754" v="4053" actId="2165"/>
          <ac:graphicFrameMkLst>
            <pc:docMk/>
            <pc:sldMk cId="3676824939" sldId="35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442647879" sldId="354"/>
        </pc:sldMkLst>
        <pc:graphicFrameChg chg="modGraphic">
          <ac:chgData name="Jeff Thies" userId="8cc19ffd055d15a7" providerId="LiveId" clId="{5123A6BF-C0BA-4F57-882C-3CD41DE44EFE}" dt="2023-06-06T00:59:50.447" v="2576" actId="2164"/>
          <ac:graphicFrameMkLst>
            <pc:docMk/>
            <pc:sldMk cId="2442647879" sldId="35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48:40.057" v="6234" actId="20577"/>
        <pc:sldMkLst>
          <pc:docMk/>
          <pc:sldMk cId="2655920105" sldId="354"/>
        </pc:sldMkLst>
        <pc:graphicFrameChg chg="modGraphic">
          <ac:chgData name="Jeff Thies" userId="8cc19ffd055d15a7" providerId="LiveId" clId="{5123A6BF-C0BA-4F57-882C-3CD41DE44EFE}" dt="2023-06-16T18:48:40.057" v="6234" actId="20577"/>
          <ac:graphicFrameMkLst>
            <pc:docMk/>
            <pc:sldMk cId="2655920105" sldId="35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06T01:04:04.559" v="2586" actId="2696"/>
        <pc:sldMkLst>
          <pc:docMk/>
          <pc:sldMk cId="2240946323" sldId="355"/>
        </pc:sldMkLst>
        <pc:graphicFrameChg chg="modGraphic">
          <ac:chgData name="Jeff Thies" userId="8cc19ffd055d15a7" providerId="LiveId" clId="{5123A6BF-C0BA-4F57-882C-3CD41DE44EFE}" dt="2023-06-06T01:03:16.336" v="2584" actId="21"/>
          <ac:graphicFrameMkLst>
            <pc:docMk/>
            <pc:sldMk cId="2240946323" sldId="355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567402720" sldId="356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1782091205" sldId="357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4060276839" sldId="358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476342083" sldId="359"/>
        </pc:sldMkLst>
      </pc:sldChg>
      <pc:sldChg chg="modSp mod">
        <pc:chgData name="Jeff Thies" userId="8cc19ffd055d15a7" providerId="LiveId" clId="{5123A6BF-C0BA-4F57-882C-3CD41DE44EFE}" dt="2023-06-16T18:51:29.605" v="6272" actId="20577"/>
        <pc:sldMkLst>
          <pc:docMk/>
          <pc:sldMk cId="628568612" sldId="360"/>
        </pc:sldMkLst>
        <pc:graphicFrameChg chg="mod modGraphic">
          <ac:chgData name="Jeff Thies" userId="8cc19ffd055d15a7" providerId="LiveId" clId="{5123A6BF-C0BA-4F57-882C-3CD41DE44EFE}" dt="2023-06-16T18:51:29.605" v="6272" actId="20577"/>
          <ac:graphicFrameMkLst>
            <pc:docMk/>
            <pc:sldMk cId="628568612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808033086" sldId="360"/>
        </pc:sldMkLst>
        <pc:graphicFrameChg chg="mod modGraphic">
          <ac:chgData name="Jeff Thies" userId="8cc19ffd055d15a7" providerId="LiveId" clId="{5123A6BF-C0BA-4F57-882C-3CD41DE44EFE}" dt="2023-06-06T01:01:05.807" v="2579"/>
          <ac:graphicFrameMkLst>
            <pc:docMk/>
            <pc:sldMk cId="2808033086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638838236" sldId="361"/>
        </pc:sldMkLst>
        <pc:graphicFrameChg chg="mod modGraphic">
          <ac:chgData name="Jeff Thies" userId="8cc19ffd055d15a7" providerId="LiveId" clId="{5123A6BF-C0BA-4F57-882C-3CD41DE44EFE}" dt="2023-06-06T01:02:00.349" v="2581"/>
          <ac:graphicFrameMkLst>
            <pc:docMk/>
            <pc:sldMk cId="638838236" sldId="36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01.859" v="6348" actId="20577"/>
        <pc:sldMkLst>
          <pc:docMk/>
          <pc:sldMk cId="999969023" sldId="361"/>
        </pc:sldMkLst>
        <pc:graphicFrameChg chg="mod modGraphic">
          <ac:chgData name="Jeff Thies" userId="8cc19ffd055d15a7" providerId="LiveId" clId="{5123A6BF-C0BA-4F57-882C-3CD41DE44EFE}" dt="2023-06-16T18:54:01.859" v="6348" actId="20577"/>
          <ac:graphicFrameMkLst>
            <pc:docMk/>
            <pc:sldMk cId="999969023" sldId="361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804396330" sldId="362"/>
        </pc:sldMkLst>
        <pc:graphicFrameChg chg="mod modGraphic">
          <ac:chgData name="Jeff Thies" userId="8cc19ffd055d15a7" providerId="LiveId" clId="{5123A6BF-C0BA-4F57-882C-3CD41DE44EFE}" dt="2023-06-10T14:19:07.052" v="4054" actId="2165"/>
          <ac:graphicFrameMkLst>
            <pc:docMk/>
            <pc:sldMk cId="804396330" sldId="36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25.797" v="6349"/>
        <pc:sldMkLst>
          <pc:docMk/>
          <pc:sldMk cId="3002593362" sldId="362"/>
        </pc:sldMkLst>
        <pc:graphicFrameChg chg="mod modGraphic">
          <ac:chgData name="Jeff Thies" userId="8cc19ffd055d15a7" providerId="LiveId" clId="{5123A6BF-C0BA-4F57-882C-3CD41DE44EFE}" dt="2023-06-16T18:54:25.797" v="6349"/>
          <ac:graphicFrameMkLst>
            <pc:docMk/>
            <pc:sldMk cId="3002593362" sldId="362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6T19:31:42.693" v="6352" actId="2696"/>
        <pc:sldMkLst>
          <pc:docMk/>
          <pc:sldMk cId="1916858606" sldId="363"/>
        </pc:sldMkLst>
        <pc:graphicFrameChg chg="mod modGraphic">
          <ac:chgData name="Jeff Thies" userId="8cc19ffd055d15a7" providerId="LiveId" clId="{5123A6BF-C0BA-4F57-882C-3CD41DE44EFE}" dt="2023-06-16T18:54:40.980" v="6351"/>
          <ac:graphicFrameMkLst>
            <pc:docMk/>
            <pc:sldMk cId="1916858606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718426167" sldId="363"/>
        </pc:sldMkLst>
        <pc:graphicFrameChg chg="modGraphic">
          <ac:chgData name="Jeff Thies" userId="8cc19ffd055d15a7" providerId="LiveId" clId="{5123A6BF-C0BA-4F57-882C-3CD41DE44EFE}" dt="2023-06-06T01:11:32.963" v="2848" actId="20577"/>
          <ac:graphicFrameMkLst>
            <pc:docMk/>
            <pc:sldMk cId="2718426167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202535927" sldId="364"/>
        </pc:sldMkLst>
        <pc:graphicFrameChg chg="modGraphic">
          <ac:chgData name="Jeff Thies" userId="8cc19ffd055d15a7" providerId="LiveId" clId="{5123A6BF-C0BA-4F57-882C-3CD41DE44EFE}" dt="2023-06-10T14:10:08.903" v="3952" actId="20577"/>
          <ac:graphicFrameMkLst>
            <pc:docMk/>
            <pc:sldMk cId="3202535927" sldId="36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26.037" v="4045" actId="47"/>
        <pc:sldMkLst>
          <pc:docMk/>
          <pc:sldMk cId="1851871970" sldId="365"/>
        </pc:sldMkLst>
        <pc:graphicFrameChg chg="modGraphic">
          <ac:chgData name="Jeff Thies" userId="8cc19ffd055d15a7" providerId="LiveId" clId="{5123A6BF-C0BA-4F57-882C-3CD41DE44EFE}" dt="2023-06-10T14:08:48.585" v="3902" actId="2165"/>
          <ac:graphicFrameMkLst>
            <pc:docMk/>
            <pc:sldMk cId="1851871970" sldId="365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4194453517" sldId="366"/>
        </pc:sldMkLst>
        <pc:graphicFrameChg chg="modGraphic">
          <ac:chgData name="Jeff Thies" userId="8cc19ffd055d15a7" providerId="LiveId" clId="{5123A6BF-C0BA-4F57-882C-3CD41DE44EFE}" dt="2023-06-10T14:17:33.549" v="4052" actId="2165"/>
          <ac:graphicFrameMkLst>
            <pc:docMk/>
            <pc:sldMk cId="4194453517" sldId="366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19.809" v="6452"/>
        <pc:sldMkLst>
          <pc:docMk/>
          <pc:sldMk cId="755717545" sldId="367"/>
        </pc:sldMkLst>
        <pc:graphicFrameChg chg="mod">
          <ac:chgData name="Jeff Thies" userId="8cc19ffd055d15a7" providerId="LiveId" clId="{5123A6BF-C0BA-4F57-882C-3CD41DE44EFE}" dt="2023-06-16T19:46:19.809" v="6452"/>
          <ac:graphicFrameMkLst>
            <pc:docMk/>
            <pc:sldMk cId="75571754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2768275405" sldId="367"/>
        </pc:sldMkLst>
        <pc:graphicFrameChg chg="modGraphic">
          <ac:chgData name="Jeff Thies" userId="8cc19ffd055d15a7" providerId="LiveId" clId="{5123A6BF-C0BA-4F57-882C-3CD41DE44EFE}" dt="2023-06-10T14:16:36.942" v="4051" actId="2165"/>
          <ac:graphicFrameMkLst>
            <pc:docMk/>
            <pc:sldMk cId="276827540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1031021790" sldId="368"/>
        </pc:sldMkLst>
        <pc:graphicFrameChg chg="modGraphic">
          <ac:chgData name="Jeff Thies" userId="8cc19ffd055d15a7" providerId="LiveId" clId="{5123A6BF-C0BA-4F57-882C-3CD41DE44EFE}" dt="2023-06-10T14:15:01.881" v="4048" actId="2165"/>
          <ac:graphicFrameMkLst>
            <pc:docMk/>
            <pc:sldMk cId="1031021790" sldId="36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23:35:48.999" v="8870" actId="20577"/>
        <pc:sldMkLst>
          <pc:docMk/>
          <pc:sldMk cId="4265623856" sldId="368"/>
        </pc:sldMkLst>
        <pc:graphicFrameChg chg="mod modGraphic">
          <ac:chgData name="Jeff Thies" userId="8cc19ffd055d15a7" providerId="LiveId" clId="{5123A6BF-C0BA-4F57-882C-3CD41DE44EFE}" dt="2023-06-16T23:35:48.999" v="8870" actId="20577"/>
          <ac:graphicFrameMkLst>
            <pc:docMk/>
            <pc:sldMk cId="4265623856" sldId="368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0T14:15:09.294" v="4049" actId="2696"/>
        <pc:sldMkLst>
          <pc:docMk/>
          <pc:sldMk cId="2076069948" sldId="369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2741545757" sldId="369"/>
        </pc:sldMkLst>
      </pc:sldChg>
      <pc:sldChg chg="modSp mod">
        <pc:chgData name="Jeff Thies" userId="8cc19ffd055d15a7" providerId="LiveId" clId="{5123A6BF-C0BA-4F57-882C-3CD41DE44EFE}" dt="2023-06-16T19:45:35.428" v="6451" actId="20577"/>
        <pc:sldMkLst>
          <pc:docMk/>
          <pc:sldMk cId="3653312625" sldId="369"/>
        </pc:sldMkLst>
        <pc:graphicFrameChg chg="modGraphic">
          <ac:chgData name="Jeff Thies" userId="8cc19ffd055d15a7" providerId="LiveId" clId="{5123A6BF-C0BA-4F57-882C-3CD41DE44EFE}" dt="2023-06-16T19:45:35.428" v="6451" actId="20577"/>
          <ac:graphicFrameMkLst>
            <pc:docMk/>
            <pc:sldMk cId="3653312625" sldId="369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31.740" v="6453"/>
        <pc:sldMkLst>
          <pc:docMk/>
          <pc:sldMk cId="2967447950" sldId="370"/>
        </pc:sldMkLst>
        <pc:graphicFrameChg chg="mod">
          <ac:chgData name="Jeff Thies" userId="8cc19ffd055d15a7" providerId="LiveId" clId="{5123A6BF-C0BA-4F57-882C-3CD41DE44EFE}" dt="2023-06-16T19:46:31.740" v="6453"/>
          <ac:graphicFrameMkLst>
            <pc:docMk/>
            <pc:sldMk cId="2967447950" sldId="370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3274282071" sldId="370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517836652" sldId="371"/>
        </pc:sldMkLst>
      </pc:sldChg>
      <pc:sldChg chg="modSp mod">
        <pc:chgData name="Jeff Thies" userId="8cc19ffd055d15a7" providerId="LiveId" clId="{5123A6BF-C0BA-4F57-882C-3CD41DE44EFE}" dt="2023-06-16T18:49:09.993" v="6235"/>
        <pc:sldMkLst>
          <pc:docMk/>
          <pc:sldMk cId="2713223868" sldId="372"/>
        </pc:sldMkLst>
        <pc:graphicFrameChg chg="mod modGraphic">
          <ac:chgData name="Jeff Thies" userId="8cc19ffd055d15a7" providerId="LiveId" clId="{5123A6BF-C0BA-4F57-882C-3CD41DE44EFE}" dt="2023-06-16T18:49:09.993" v="6235"/>
          <ac:graphicFrameMkLst>
            <pc:docMk/>
            <pc:sldMk cId="2713223868" sldId="372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4213379477" sldId="372"/>
        </pc:sldMkLst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3186145991" sldId="373"/>
        </pc:sldMkLst>
      </pc:sldChg>
      <pc:sldChg chg="modSp mod">
        <pc:chgData name="Jeff Thies" userId="8cc19ffd055d15a7" providerId="LiveId" clId="{5123A6BF-C0BA-4F57-882C-3CD41DE44EFE}" dt="2023-06-16T18:54:33.629" v="6350"/>
        <pc:sldMkLst>
          <pc:docMk/>
          <pc:sldMk cId="4090375288" sldId="373"/>
        </pc:sldMkLst>
        <pc:graphicFrameChg chg="mod modGraphic">
          <ac:chgData name="Jeff Thies" userId="8cc19ffd055d15a7" providerId="LiveId" clId="{5123A6BF-C0BA-4F57-882C-3CD41DE44EFE}" dt="2023-06-16T18:54:33.629" v="6350"/>
          <ac:graphicFrameMkLst>
            <pc:docMk/>
            <pc:sldMk cId="4090375288" sldId="373"/>
            <ac:graphicFrameMk id="4" creationId="{68F5EEE4-F650-BACE-6A8C-F24596032B06}"/>
          </ac:graphicFrameMkLst>
        </pc:graphicFrameChg>
      </pc:sldChg>
      <pc:sldChg chg="addSp delSp modSp del mod modNotesTx">
        <pc:chgData name="Jeff Thies" userId="8cc19ffd055d15a7" providerId="LiveId" clId="{5123A6BF-C0BA-4F57-882C-3CD41DE44EFE}" dt="2023-06-13T20:18:06.788" v="4898" actId="47"/>
        <pc:sldMkLst>
          <pc:docMk/>
          <pc:sldMk cId="2323965650" sldId="374"/>
        </pc:sldMkLst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11T22:31:58.733" v="4056" actId="478"/>
          <ac:spMkLst>
            <pc:docMk/>
            <pc:sldMk cId="2323965650" sldId="374"/>
            <ac:spMk id="80" creationId="{954CB902-5446-1400-587D-932627826FD3}"/>
          </ac:spMkLst>
        </pc:spChg>
        <pc:spChg chg="del">
          <ac:chgData name="Jeff Thies" userId="8cc19ffd055d15a7" providerId="LiveId" clId="{5123A6BF-C0BA-4F57-882C-3CD41DE44EFE}" dt="2023-06-11T22:31:55.484" v="4055" actId="478"/>
          <ac:spMkLst>
            <pc:docMk/>
            <pc:sldMk cId="2323965650" sldId="374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11T22:32:19.348" v="4063" actId="478"/>
          <ac:spMkLst>
            <pc:docMk/>
            <pc:sldMk cId="2323965650" sldId="374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1T22:32:14.446" v="4062" actId="478"/>
          <ac:spMkLst>
            <pc:docMk/>
            <pc:sldMk cId="2323965650" sldId="374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1T22:32:01.697" v="4058" actId="478"/>
          <ac:spMkLst>
            <pc:docMk/>
            <pc:sldMk cId="2323965650" sldId="374"/>
            <ac:spMk id="112" creationId="{22538771-C8DE-A837-C50B-7E49768AA669}"/>
          </ac:spMkLst>
        </pc:spChg>
        <pc:spChg chg="del">
          <ac:chgData name="Jeff Thies" userId="8cc19ffd055d15a7" providerId="LiveId" clId="{5123A6BF-C0BA-4F57-882C-3CD41DE44EFE}" dt="2023-06-11T22:32:46.488" v="4069" actId="478"/>
          <ac:spMkLst>
            <pc:docMk/>
            <pc:sldMk cId="2323965650" sldId="374"/>
            <ac:spMk id="132" creationId="{95B5F26A-6D34-B5A1-3138-D6F3C36DAB8E}"/>
          </ac:spMkLst>
        </pc:spChg>
        <pc:spChg chg="del">
          <ac:chgData name="Jeff Thies" userId="8cc19ffd055d15a7" providerId="LiveId" clId="{5123A6BF-C0BA-4F57-882C-3CD41DE44EFE}" dt="2023-06-11T22:32:42.296" v="4068" actId="478"/>
          <ac:spMkLst>
            <pc:docMk/>
            <pc:sldMk cId="2323965650" sldId="374"/>
            <ac:spMk id="149" creationId="{426EF5BF-F61F-EB31-D58A-52BA627F528A}"/>
          </ac:spMkLst>
        </pc:spChg>
        <pc:spChg chg="del">
          <ac:chgData name="Jeff Thies" userId="8cc19ffd055d15a7" providerId="LiveId" clId="{5123A6BF-C0BA-4F57-882C-3CD41DE44EFE}" dt="2023-06-11T22:32:04.911" v="4059" actId="478"/>
          <ac:spMkLst>
            <pc:docMk/>
            <pc:sldMk cId="2323965650" sldId="374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5:35.903" v="4569" actId="478"/>
          <ac:picMkLst>
            <pc:docMk/>
            <pc:sldMk cId="2323965650" sldId="374"/>
            <ac:picMk id="7" creationId="{0CBDE45C-E9E1-E6DC-637F-0FD11D9889B4}"/>
          </ac:picMkLst>
        </pc:picChg>
        <pc:picChg chg="add del mod">
          <ac:chgData name="Jeff Thies" userId="8cc19ffd055d15a7" providerId="LiveId" clId="{5123A6BF-C0BA-4F57-882C-3CD41DE44EFE}" dt="2023-06-13T01:35:41.857" v="4571" actId="478"/>
          <ac:picMkLst>
            <pc:docMk/>
            <pc:sldMk cId="2323965650" sldId="374"/>
            <ac:picMk id="10" creationId="{4421B807-BC10-5A81-4DF1-774F8F07924B}"/>
          </ac:picMkLst>
        </pc:picChg>
        <pc:picChg chg="add del mod">
          <ac:chgData name="Jeff Thies" userId="8cc19ffd055d15a7" providerId="LiveId" clId="{5123A6BF-C0BA-4F57-882C-3CD41DE44EFE}" dt="2023-06-13T01:35:38.904" v="4570" actId="478"/>
          <ac:picMkLst>
            <pc:docMk/>
            <pc:sldMk cId="2323965650" sldId="374"/>
            <ac:picMk id="12" creationId="{B843D5B6-9DB3-ADE7-C4EF-03BF294EF100}"/>
          </ac:picMkLst>
        </pc:pic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11T22:32:49.453" v="4070" actId="478"/>
          <ac:cxnSpMkLst>
            <pc:docMk/>
            <pc:sldMk cId="2323965650" sldId="374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1T22:32:24.696" v="4066" actId="478"/>
          <ac:cxnSpMkLst>
            <pc:docMk/>
            <pc:sldMk cId="2323965650" sldId="374"/>
            <ac:cxnSpMk id="82" creationId="{965F2806-3FF9-7689-3654-F8AB3B3443C5}"/>
          </ac:cxnSpMkLst>
        </pc:cxnChg>
        <pc:cxnChg chg="del mod">
          <ac:chgData name="Jeff Thies" userId="8cc19ffd055d15a7" providerId="LiveId" clId="{5123A6BF-C0BA-4F57-882C-3CD41DE44EFE}" dt="2023-06-11T22:32:21.912" v="4064" actId="478"/>
          <ac:cxnSpMkLst>
            <pc:docMk/>
            <pc:sldMk cId="2323965650" sldId="374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1T22:32:07.919" v="4060" actId="478"/>
          <ac:cxnSpMkLst>
            <pc:docMk/>
            <pc:sldMk cId="2323965650" sldId="374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1T22:32:38.104" v="4067" actId="478"/>
          <ac:cxnSpMkLst>
            <pc:docMk/>
            <pc:sldMk cId="2323965650" sldId="374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1T22:32:11.393" v="4061" actId="478"/>
          <ac:cxnSpMkLst>
            <pc:docMk/>
            <pc:sldMk cId="2323965650" sldId="374"/>
            <ac:cxnSpMk id="156" creationId="{B38DE399-E550-B08A-3B6F-98FFE04A3EC2}"/>
          </ac:cxnSpMkLst>
        </pc:cxnChg>
      </pc:sldChg>
      <pc:sldChg chg="delSp modSp del mod">
        <pc:chgData name="Jeff Thies" userId="8cc19ffd055d15a7" providerId="LiveId" clId="{5123A6BF-C0BA-4F57-882C-3CD41DE44EFE}" dt="2023-06-13T20:16:11.493" v="4893" actId="47"/>
        <pc:sldMkLst>
          <pc:docMk/>
          <pc:sldMk cId="2869403294" sldId="375"/>
        </pc:sldMkLst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7:57.143" v="4581" actId="478"/>
          <ac:picMkLst>
            <pc:docMk/>
            <pc:sldMk cId="2869403294" sldId="375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7:59.955" v="4582" actId="478"/>
          <ac:picMkLst>
            <pc:docMk/>
            <pc:sldMk cId="2869403294" sldId="375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02.692" v="4583" actId="478"/>
          <ac:picMkLst>
            <pc:docMk/>
            <pc:sldMk cId="2869403294" sldId="375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4.916" v="4894" actId="47"/>
        <pc:sldMkLst>
          <pc:docMk/>
          <pc:sldMk cId="3756443975" sldId="376"/>
        </pc:sldMkLst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23.230" v="4585" actId="478"/>
          <ac:picMkLst>
            <pc:docMk/>
            <pc:sldMk cId="3756443975" sldId="376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25.822" v="4586" actId="478"/>
          <ac:picMkLst>
            <pc:docMk/>
            <pc:sldMk cId="3756443975" sldId="376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28.485" v="4587" actId="478"/>
          <ac:picMkLst>
            <pc:docMk/>
            <pc:sldMk cId="3756443975" sldId="376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7.451" v="4895" actId="47"/>
        <pc:sldMkLst>
          <pc:docMk/>
          <pc:sldMk cId="3032711397" sldId="377"/>
        </pc:sldMkLst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50.586" v="4589" actId="478"/>
          <ac:picMkLst>
            <pc:docMk/>
            <pc:sldMk cId="3032711397" sldId="377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53.548" v="4590" actId="478"/>
          <ac:picMkLst>
            <pc:docMk/>
            <pc:sldMk cId="3032711397" sldId="377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56.462" v="4591" actId="478"/>
          <ac:picMkLst>
            <pc:docMk/>
            <pc:sldMk cId="3032711397" sldId="377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77" creationId="{77FE1AC5-0F3F-8615-A4AA-DBA6495AE41A}"/>
          </ac:cxnSpMkLst>
        </pc:cxnChg>
      </pc:sldChg>
      <pc:sldChg chg="addSp delSp modSp mod ord">
        <pc:chgData name="Jeff Thies" userId="8cc19ffd055d15a7" providerId="LiveId" clId="{5123A6BF-C0BA-4F57-882C-3CD41DE44EFE}" dt="2023-06-28T18:27:47.006" v="9241"/>
        <pc:sldMkLst>
          <pc:docMk/>
          <pc:sldMk cId="3982052644" sldId="378"/>
        </pc:sldMkLst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5" creationId="{1EC67711-CD3F-7810-B737-4DE7F56918A0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35" creationId="{7933556F-9B80-2CA7-FEA2-352058979958}"/>
          </ac:spMkLst>
        </pc:spChg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43" creationId="{4AC8E010-5DB4-EC73-02DC-61DFAABD7F7F}"/>
          </ac:spMkLst>
        </pc:spChg>
        <pc:spChg chg="add mod">
          <ac:chgData name="Jeff Thies" userId="8cc19ffd055d15a7" providerId="LiveId" clId="{5123A6BF-C0BA-4F57-882C-3CD41DE44EFE}" dt="2023-06-13T20:24:38.999" v="4976" actId="20577"/>
          <ac:spMkLst>
            <pc:docMk/>
            <pc:sldMk cId="3982052644" sldId="378"/>
            <ac:spMk id="44" creationId="{9D0A6C77-AAB6-ADF4-339F-1A8C72A66A73}"/>
          </ac:spMkLst>
        </pc:spChg>
        <pc:spChg chg="add mod">
          <ac:chgData name="Jeff Thies" userId="8cc19ffd055d15a7" providerId="LiveId" clId="{5123A6BF-C0BA-4F57-882C-3CD41DE44EFE}" dt="2023-06-14T19:49:56.892" v="5909"/>
          <ac:spMkLst>
            <pc:docMk/>
            <pc:sldMk cId="3982052644" sldId="378"/>
            <ac:spMk id="52" creationId="{F713EC52-FCB0-C265-E5D4-50ED26A8E9F0}"/>
          </ac:spMkLst>
        </pc:spChg>
        <pc:spChg chg="del mod">
          <ac:chgData name="Jeff Thies" userId="8cc19ffd055d15a7" providerId="LiveId" clId="{5123A6BF-C0BA-4F57-882C-3CD41DE44EFE}" dt="2023-06-13T20:05:54.219" v="4701" actId="478"/>
          <ac:spMkLst>
            <pc:docMk/>
            <pc:sldMk cId="3982052644" sldId="378"/>
            <ac:spMk id="80" creationId="{954CB902-5446-1400-587D-932627826FD3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81" creationId="{E7A78AD1-98F4-73F2-92B4-6DF362269C4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3T20:06:21.909" v="4718" actId="478"/>
          <ac:spMkLst>
            <pc:docMk/>
            <pc:sldMk cId="3982052644" sldId="378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3T20:07:59.058" v="4722" actId="478"/>
          <ac:spMkLst>
            <pc:docMk/>
            <pc:sldMk cId="3982052644" sldId="378"/>
            <ac:spMk id="112" creationId="{22538771-C8DE-A837-C50B-7E49768AA66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132" creationId="{95B5F26A-6D34-B5A1-3138-D6F3C36DAB8E}"/>
          </ac:spMkLst>
        </pc:spChg>
        <pc:spChg chg="del mod">
          <ac:chgData name="Jeff Thies" userId="8cc19ffd055d15a7" providerId="LiveId" clId="{5123A6BF-C0BA-4F57-882C-3CD41DE44EFE}" dt="2023-06-13T20:07:16.117" v="4721" actId="478"/>
          <ac:spMkLst>
            <pc:docMk/>
            <pc:sldMk cId="3982052644" sldId="378"/>
            <ac:spMk id="149" creationId="{426EF5BF-F61F-EB31-D58A-52BA627F528A}"/>
          </ac:spMkLst>
        </pc:spChg>
        <pc:spChg chg="del mod">
          <ac:chgData name="Jeff Thies" userId="8cc19ffd055d15a7" providerId="LiveId" clId="{5123A6BF-C0BA-4F57-882C-3CD41DE44EFE}" dt="2023-06-13T20:08:03.341" v="4723" actId="478"/>
          <ac:spMkLst>
            <pc:docMk/>
            <pc:sldMk cId="3982052644" sldId="378"/>
            <ac:spMk id="155" creationId="{18317477-B965-9D0C-D6D1-8E1E51AE7D19}"/>
          </ac:spMkLst>
        </pc:sp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3" creationId="{C042C430-7D5E-4D1B-55AE-069669F9B3B9}"/>
          </ac:cxnSpMkLst>
        </pc:cxnChg>
        <pc:cxnChg chg="add 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49:56.892" v="5909"/>
          <ac:cxnSpMkLst>
            <pc:docMk/>
            <pc:sldMk cId="3982052644" sldId="378"/>
            <ac:cxnSpMk id="50" creationId="{B3CEC875-60B2-B28B-B19A-C58685D61D1F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23:29.589" v="4938" actId="1035"/>
          <ac:cxnSpMkLst>
            <pc:docMk/>
            <pc:sldMk cId="3982052644" sldId="37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3T20:05:58.172" v="4702" actId="478"/>
          <ac:cxnSpMkLst>
            <pc:docMk/>
            <pc:sldMk cId="3982052644" sldId="378"/>
            <ac:cxnSpMk id="82" creationId="{965F2806-3FF9-7689-3654-F8AB3B3443C5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3T20:08:06.802" v="4724" actId="478"/>
          <ac:cxnSpMkLst>
            <pc:docMk/>
            <pc:sldMk cId="3982052644" sldId="378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3T20:06:54.995" v="4719" actId="478"/>
          <ac:cxnSpMkLst>
            <pc:docMk/>
            <pc:sldMk cId="3982052644" sldId="378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3T20:08:10.288" v="4725" actId="478"/>
          <ac:cxnSpMkLst>
            <pc:docMk/>
            <pc:sldMk cId="3982052644" sldId="378"/>
            <ac:cxnSpMk id="156" creationId="{B38DE399-E550-B08A-3B6F-98FFE04A3EC2}"/>
          </ac:cxnSpMkLst>
        </pc:cxnChg>
      </pc:sldChg>
      <pc:sldChg chg="addSp delSp modSp mod">
        <pc:chgData name="Jeff Thies" userId="8cc19ffd055d15a7" providerId="LiveId" clId="{5123A6BF-C0BA-4F57-882C-3CD41DE44EFE}" dt="2023-06-16T22:28:35.769" v="7834" actId="1038"/>
        <pc:sldMkLst>
          <pc:docMk/>
          <pc:sldMk cId="3397655888" sldId="379"/>
        </pc:sldMkLst>
        <pc:spChg chg="mod">
          <ac:chgData name="Jeff Thies" userId="8cc19ffd055d15a7" providerId="LiveId" clId="{5123A6BF-C0BA-4F57-882C-3CD41DE44EFE}" dt="2023-06-13T20:29:43.674" v="5059" actId="14100"/>
          <ac:spMkLst>
            <pc:docMk/>
            <pc:sldMk cId="3397655888" sldId="379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29:17.131" v="5022" actId="20577"/>
          <ac:spMkLst>
            <pc:docMk/>
            <pc:sldMk cId="3397655888" sldId="379"/>
            <ac:spMk id="7" creationId="{29C4C362-C1D4-6E5E-AFB5-00E23C19F892}"/>
          </ac:spMkLst>
        </pc:spChg>
        <pc:spChg chg="del mod">
          <ac:chgData name="Jeff Thies" userId="8cc19ffd055d15a7" providerId="LiveId" clId="{5123A6BF-C0BA-4F57-882C-3CD41DE44EFE}" dt="2023-06-16T22:23:53.086" v="7686" actId="478"/>
          <ac:spMkLst>
            <pc:docMk/>
            <pc:sldMk cId="3397655888" sldId="379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8:30:38.158" v="6026" actId="478"/>
          <ac:spMkLst>
            <pc:docMk/>
            <pc:sldMk cId="3397655888" sldId="379"/>
            <ac:spMk id="15" creationId="{C1B8E95A-2E35-EB7C-BDFB-AE6051D56572}"/>
          </ac:spMkLst>
        </pc:spChg>
        <pc:spChg chg="add del mod">
          <ac:chgData name="Jeff Thies" userId="8cc19ffd055d15a7" providerId="LiveId" clId="{5123A6BF-C0BA-4F57-882C-3CD41DE44EFE}" dt="2023-06-16T22:26:51.529" v="7762" actId="478"/>
          <ac:spMkLst>
            <pc:docMk/>
            <pc:sldMk cId="3397655888" sldId="379"/>
            <ac:spMk id="16" creationId="{0584CB91-E866-CBEB-A8FD-7986EE3220D2}"/>
          </ac:spMkLst>
        </pc:spChg>
        <pc:spChg chg="add mod">
          <ac:chgData name="Jeff Thies" userId="8cc19ffd055d15a7" providerId="LiveId" clId="{5123A6BF-C0BA-4F57-882C-3CD41DE44EFE}" dt="2023-06-16T21:28:03.912" v="7616"/>
          <ac:spMkLst>
            <pc:docMk/>
            <pc:sldMk cId="3397655888" sldId="379"/>
            <ac:spMk id="19" creationId="{FED897E2-418F-D373-38EA-47F1F6C22708}"/>
          </ac:spMkLst>
        </pc:spChg>
        <pc:spChg chg="add mod">
          <ac:chgData name="Jeff Thies" userId="8cc19ffd055d15a7" providerId="LiveId" clId="{5123A6BF-C0BA-4F57-882C-3CD41DE44EFE}" dt="2023-06-16T22:27:43.469" v="7821" actId="20577"/>
          <ac:spMkLst>
            <pc:docMk/>
            <pc:sldMk cId="3397655888" sldId="379"/>
            <ac:spMk id="20" creationId="{3975ED8B-0C4B-1563-0FEF-71453ADBCB48}"/>
          </ac:spMkLst>
        </pc:spChg>
        <pc:picChg chg="add del mod">
          <ac:chgData name="Jeff Thies" userId="8cc19ffd055d15a7" providerId="LiveId" clId="{5123A6BF-C0BA-4F57-882C-3CD41DE44EFE}" dt="2023-06-16T22:21:37.052" v="7619" actId="478"/>
          <ac:picMkLst>
            <pc:docMk/>
            <pc:sldMk cId="3397655888" sldId="379"/>
            <ac:picMk id="3" creationId="{A877DD0F-73C5-2C1B-39AC-C04F2321378F}"/>
          </ac:picMkLst>
        </pc:picChg>
        <pc:picChg chg="add del mod">
          <ac:chgData name="Jeff Thies" userId="8cc19ffd055d15a7" providerId="LiveId" clId="{5123A6BF-C0BA-4F57-882C-3CD41DE44EFE}" dt="2023-06-16T19:32:57.655" v="6353" actId="478"/>
          <ac:picMkLst>
            <pc:docMk/>
            <pc:sldMk cId="3397655888" sldId="379"/>
            <ac:picMk id="8" creationId="{51304B0F-8154-FD7E-C9DF-B872EEE9F1E1}"/>
          </ac:picMkLst>
        </pc:picChg>
        <pc:picChg chg="del mod">
          <ac:chgData name="Jeff Thies" userId="8cc19ffd055d15a7" providerId="LiveId" clId="{5123A6BF-C0BA-4F57-882C-3CD41DE44EFE}" dt="2023-06-16T18:31:08.427" v="6029" actId="478"/>
          <ac:picMkLst>
            <pc:docMk/>
            <pc:sldMk cId="3397655888" sldId="379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8:30:33.944" v="6025" actId="478"/>
          <ac:picMkLst>
            <pc:docMk/>
            <pc:sldMk cId="3397655888" sldId="379"/>
            <ac:picMk id="11" creationId="{1C9F525A-AD71-97C5-8B66-769E2E2D2D0C}"/>
          </ac:picMkLst>
        </pc:picChg>
        <pc:picChg chg="add del mod">
          <ac:chgData name="Jeff Thies" userId="8cc19ffd055d15a7" providerId="LiveId" clId="{5123A6BF-C0BA-4F57-882C-3CD41DE44EFE}" dt="2023-06-16T19:33:14.568" v="6357" actId="478"/>
          <ac:picMkLst>
            <pc:docMk/>
            <pc:sldMk cId="3397655888" sldId="379"/>
            <ac:picMk id="12" creationId="{7DE3414D-1841-A6BD-12EE-0BCACC855946}"/>
          </ac:picMkLst>
        </pc:picChg>
        <pc:picChg chg="del">
          <ac:chgData name="Jeff Thies" userId="8cc19ffd055d15a7" providerId="LiveId" clId="{5123A6BF-C0BA-4F57-882C-3CD41DE44EFE}" dt="2023-06-16T18:31:11.570" v="6030" actId="478"/>
          <ac:picMkLst>
            <pc:docMk/>
            <pc:sldMk cId="3397655888" sldId="379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2:21:32.863" v="7618" actId="478"/>
          <ac:picMkLst>
            <pc:docMk/>
            <pc:sldMk cId="3397655888" sldId="379"/>
            <ac:picMk id="18" creationId="{A9CF4D0B-05D1-7E7B-76DF-B1BF0E4C0F47}"/>
          </ac:picMkLst>
        </pc:picChg>
        <pc:picChg chg="add mod">
          <ac:chgData name="Jeff Thies" userId="8cc19ffd055d15a7" providerId="LiveId" clId="{5123A6BF-C0BA-4F57-882C-3CD41DE44EFE}" dt="2023-06-16T22:28:35.769" v="7834" actId="1038"/>
          <ac:picMkLst>
            <pc:docMk/>
            <pc:sldMk cId="3397655888" sldId="379"/>
            <ac:picMk id="22" creationId="{0A1150AD-4766-65E1-5D58-EEE2BB250168}"/>
          </ac:picMkLst>
        </pc:picChg>
        <pc:picChg chg="add mod">
          <ac:chgData name="Jeff Thies" userId="8cc19ffd055d15a7" providerId="LiveId" clId="{5123A6BF-C0BA-4F57-882C-3CD41DE44EFE}" dt="2023-06-16T22:27:56.725" v="7831" actId="1037"/>
          <ac:picMkLst>
            <pc:docMk/>
            <pc:sldMk cId="3397655888" sldId="379"/>
            <ac:picMk id="23" creationId="{E7E8A5A9-528C-D305-B35F-5229D165E736}"/>
          </ac:picMkLst>
        </pc:picChg>
      </pc:sldChg>
      <pc:sldChg chg="add del">
        <pc:chgData name="Jeff Thies" userId="8cc19ffd055d15a7" providerId="LiveId" clId="{5123A6BF-C0BA-4F57-882C-3CD41DE44EFE}" dt="2023-06-13T20:00:30.864" v="4634"/>
        <pc:sldMkLst>
          <pc:docMk/>
          <pc:sldMk cId="3509162217" sldId="379"/>
        </pc:sldMkLst>
      </pc:sldChg>
      <pc:sldChg chg="addSp delSp modSp mod">
        <pc:chgData name="Jeff Thies" userId="8cc19ffd055d15a7" providerId="LiveId" clId="{5123A6BF-C0BA-4F57-882C-3CD41DE44EFE}" dt="2023-06-16T22:39:35.916" v="8176" actId="20577"/>
        <pc:sldMkLst>
          <pc:docMk/>
          <pc:sldMk cId="1414675371" sldId="380"/>
        </pc:sldMkLst>
        <pc:spChg chg="add del mod">
          <ac:chgData name="Jeff Thies" userId="8cc19ffd055d15a7" providerId="LiveId" clId="{5123A6BF-C0BA-4F57-882C-3CD41DE44EFE}" dt="2023-06-16T22:38:18.409" v="8172" actId="478"/>
          <ac:spMkLst>
            <pc:docMk/>
            <pc:sldMk cId="1414675371" sldId="380"/>
            <ac:spMk id="3" creationId="{B2BD7782-1DBC-38B6-D291-326EC85F580A}"/>
          </ac:spMkLst>
        </pc:spChg>
        <pc:spChg chg="mod">
          <ac:chgData name="Jeff Thies" userId="8cc19ffd055d15a7" providerId="LiveId" clId="{5123A6BF-C0BA-4F57-882C-3CD41DE44EFE}" dt="2023-06-13T20:32:16.582" v="5159" actId="20577"/>
          <ac:spMkLst>
            <pc:docMk/>
            <pc:sldMk cId="1414675371" sldId="380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31:54.509" v="5125" actId="20577"/>
          <ac:spMkLst>
            <pc:docMk/>
            <pc:sldMk cId="1414675371" sldId="380"/>
            <ac:spMk id="7" creationId="{29C4C362-C1D4-6E5E-AFB5-00E23C19F892}"/>
          </ac:spMkLst>
        </pc:spChg>
        <pc:spChg chg="add mod">
          <ac:chgData name="Jeff Thies" userId="8cc19ffd055d15a7" providerId="LiveId" clId="{5123A6BF-C0BA-4F57-882C-3CD41DE44EFE}" dt="2023-06-16T21:27:50.275" v="7615"/>
          <ac:spMkLst>
            <pc:docMk/>
            <pc:sldMk cId="1414675371" sldId="380"/>
            <ac:spMk id="10" creationId="{8C04DED3-1045-3419-1CC0-1BD4DD0FBF36}"/>
          </ac:spMkLst>
        </pc:spChg>
        <pc:spChg chg="add mod">
          <ac:chgData name="Jeff Thies" userId="8cc19ffd055d15a7" providerId="LiveId" clId="{5123A6BF-C0BA-4F57-882C-3CD41DE44EFE}" dt="2023-06-16T22:39:35.916" v="8176" actId="20577"/>
          <ac:spMkLst>
            <pc:docMk/>
            <pc:sldMk cId="1414675371" sldId="380"/>
            <ac:spMk id="12" creationId="{DF1E550D-42CF-903E-68B9-F55B047B760E}"/>
          </ac:spMkLst>
        </pc:spChg>
        <pc:spChg chg="del mod">
          <ac:chgData name="Jeff Thies" userId="8cc19ffd055d15a7" providerId="LiveId" clId="{5123A6BF-C0BA-4F57-882C-3CD41DE44EFE}" dt="2023-06-16T22:38:15.693" v="8171" actId="478"/>
          <ac:spMkLst>
            <pc:docMk/>
            <pc:sldMk cId="1414675371" sldId="380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9:53:40.774" v="6456" actId="478"/>
          <ac:spMkLst>
            <pc:docMk/>
            <pc:sldMk cId="1414675371" sldId="380"/>
            <ac:spMk id="15" creationId="{C1B8E95A-2E35-EB7C-BDFB-AE6051D56572}"/>
          </ac:spMkLst>
        </pc:spChg>
        <pc:spChg chg="del">
          <ac:chgData name="Jeff Thies" userId="8cc19ffd055d15a7" providerId="LiveId" clId="{5123A6BF-C0BA-4F57-882C-3CD41DE44EFE}" dt="2023-06-16T19:53:47.079" v="6458" actId="478"/>
          <ac:spMkLst>
            <pc:docMk/>
            <pc:sldMk cId="1414675371" sldId="380"/>
            <ac:spMk id="16" creationId="{0584CB91-E866-CBEB-A8FD-7986EE3220D2}"/>
          </ac:spMkLst>
        </pc:spChg>
        <pc:picChg chg="add del mod">
          <ac:chgData name="Jeff Thies" userId="8cc19ffd055d15a7" providerId="LiveId" clId="{5123A6BF-C0BA-4F57-882C-3CD41DE44EFE}" dt="2023-06-16T22:30:16.740" v="7900" actId="478"/>
          <ac:picMkLst>
            <pc:docMk/>
            <pc:sldMk cId="1414675371" sldId="380"/>
            <ac:picMk id="2" creationId="{6B77882A-E028-82DB-1F41-1A0D1981868E}"/>
          </ac:picMkLst>
        </pc:picChg>
        <pc:picChg chg="add del mod">
          <ac:chgData name="Jeff Thies" userId="8cc19ffd055d15a7" providerId="LiveId" clId="{5123A6BF-C0BA-4F57-882C-3CD41DE44EFE}" dt="2023-06-16T22:30:19.493" v="7901" actId="478"/>
          <ac:picMkLst>
            <pc:docMk/>
            <pc:sldMk cId="1414675371" sldId="380"/>
            <ac:picMk id="8" creationId="{A7BDE822-8594-D083-500F-DF6C44ACAFEA}"/>
          </ac:picMkLst>
        </pc:picChg>
        <pc:picChg chg="del">
          <ac:chgData name="Jeff Thies" userId="8cc19ffd055d15a7" providerId="LiveId" clId="{5123A6BF-C0BA-4F57-882C-3CD41DE44EFE}" dt="2023-06-16T19:56:57.802" v="6479" actId="478"/>
          <ac:picMkLst>
            <pc:docMk/>
            <pc:sldMk cId="1414675371" sldId="380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9:53:36.112" v="6455" actId="478"/>
          <ac:picMkLst>
            <pc:docMk/>
            <pc:sldMk cId="1414675371" sldId="380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19:53:43.173" v="6457" actId="478"/>
          <ac:picMkLst>
            <pc:docMk/>
            <pc:sldMk cId="1414675371" sldId="380"/>
            <ac:picMk id="13" creationId="{EEA8D4B2-CE4E-6974-22BE-229957D2A972}"/>
          </ac:picMkLst>
        </pc:picChg>
        <pc:picChg chg="add mod">
          <ac:chgData name="Jeff Thies" userId="8cc19ffd055d15a7" providerId="LiveId" clId="{5123A6BF-C0BA-4F57-882C-3CD41DE44EFE}" dt="2023-06-16T22:38:05.135" v="8170" actId="14100"/>
          <ac:picMkLst>
            <pc:docMk/>
            <pc:sldMk cId="1414675371" sldId="380"/>
            <ac:picMk id="18" creationId="{A8AB23C1-C6AF-1116-3CA1-B0FBE78E823D}"/>
          </ac:picMkLst>
        </pc:picChg>
      </pc:sldChg>
      <pc:sldChg chg="addSp modSp mod">
        <pc:chgData name="Jeff Thies" userId="8cc19ffd055d15a7" providerId="LiveId" clId="{5123A6BF-C0BA-4F57-882C-3CD41DE44EFE}" dt="2023-06-14T19:40:27.042" v="5691" actId="14100"/>
        <pc:sldMkLst>
          <pc:docMk/>
          <pc:sldMk cId="3464461918" sldId="381"/>
        </pc:sldMkLst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40:27.042" v="5691" actId="14100"/>
          <ac:spMkLst>
            <pc:docMk/>
            <pc:sldMk cId="3464461918" sldId="381"/>
            <ac:spMk id="14" creationId="{58A50F44-A482-7A3F-9670-97BEBD156E8D}"/>
          </ac:spMkLst>
        </pc:spChg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35" creationId="{7933556F-9B80-2CA7-FEA2-352058979958}"/>
          </ac:spMkLst>
        </pc:spChg>
        <pc:spChg chg="mod">
          <ac:chgData name="Jeff Thies" userId="8cc19ffd055d15a7" providerId="LiveId" clId="{5123A6BF-C0BA-4F57-882C-3CD41DE44EFE}" dt="2023-06-14T19:39:53.023" v="5673" actId="1076"/>
          <ac:spMkLst>
            <pc:docMk/>
            <pc:sldMk cId="3464461918" sldId="381"/>
            <ac:spMk id="132" creationId="{95B5F26A-6D34-B5A1-3138-D6F3C36DAB8E}"/>
          </ac:spMkLst>
        </pc:sp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39:46.707" v="5672" actId="14100"/>
          <ac:cxnSpMkLst>
            <pc:docMk/>
            <pc:sldMk cId="3464461918" sldId="381"/>
            <ac:cxnSpMk id="11" creationId="{A049BC85-E9B6-F336-3449-9E0D755D35D7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12.539" v="5910"/>
        <pc:sldMkLst>
          <pc:docMk/>
          <pc:sldMk cId="2139776310" sldId="382"/>
        </pc:sldMkLst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12.539" v="5910"/>
          <ac:spMkLst>
            <pc:docMk/>
            <pc:sldMk cId="2139776310" sldId="382"/>
            <ac:spMk id="15" creationId="{657971D5-E5E9-AF9F-8545-39982184FE67}"/>
          </ac:spMkLst>
        </pc:spChg>
        <pc:spChg chg="mod">
          <ac:chgData name="Jeff Thies" userId="8cc19ffd055d15a7" providerId="LiveId" clId="{5123A6BF-C0BA-4F57-882C-3CD41DE44EFE}" dt="2023-06-13T20:35:13.549" v="5241" actId="207"/>
          <ac:spMkLst>
            <pc:docMk/>
            <pc:sldMk cId="2139776310" sldId="382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12.539" v="5910"/>
          <ac:cxnSpMkLst>
            <pc:docMk/>
            <pc:sldMk cId="2139776310" sldId="382"/>
            <ac:cxnSpMk id="14" creationId="{70CD61F8-D580-F733-5BDC-B8F4B9A465D1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0.405" v="5911"/>
        <pc:sldMkLst>
          <pc:docMk/>
          <pc:sldMk cId="52395496" sldId="383"/>
        </pc:sldMkLst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20.405" v="5911"/>
          <ac:spMkLst>
            <pc:docMk/>
            <pc:sldMk cId="52395496" sldId="383"/>
            <ac:spMk id="12" creationId="{508FDDCD-E305-A842-6121-4A55A39A9DF2}"/>
          </ac:spMkLst>
        </pc:spChg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20.405" v="5911"/>
          <ac:cxnSpMkLst>
            <pc:docMk/>
            <pc:sldMk cId="52395496" sldId="383"/>
            <ac:cxnSpMk id="11" creationId="{3D912AA9-6D54-C64B-36B6-38B587F7ECC4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9.906" v="5912"/>
        <pc:sldMkLst>
          <pc:docMk/>
          <pc:sldMk cId="1628965078" sldId="384"/>
        </pc:sldMkLst>
        <pc:spChg chg="add mod">
          <ac:chgData name="Jeff Thies" userId="8cc19ffd055d15a7" providerId="LiveId" clId="{5123A6BF-C0BA-4F57-882C-3CD41DE44EFE}" dt="2023-06-14T19:50:29.906" v="5912"/>
          <ac:spMkLst>
            <pc:docMk/>
            <pc:sldMk cId="1628965078" sldId="384"/>
            <ac:spMk id="4" creationId="{A4341CC3-C316-35AA-2D64-D71799EFF5A6}"/>
          </ac:spMkLst>
        </pc:spChg>
        <pc:spChg chg="mod">
          <ac:chgData name="Jeff Thies" userId="8cc19ffd055d15a7" providerId="LiveId" clId="{5123A6BF-C0BA-4F57-882C-3CD41DE44EFE}" dt="2023-06-13T20:44:54.678" v="5281" actId="207"/>
          <ac:spMkLst>
            <pc:docMk/>
            <pc:sldMk cId="1628965078" sldId="384"/>
            <ac:spMk id="5" creationId="{1EC67711-CD3F-7810-B737-4DE7F56918A0}"/>
          </ac:spMkLst>
        </pc:spChg>
        <pc:cxnChg chg="add mod">
          <ac:chgData name="Jeff Thies" userId="8cc19ffd055d15a7" providerId="LiveId" clId="{5123A6BF-C0BA-4F57-882C-3CD41DE44EFE}" dt="2023-06-14T19:50:29.906" v="5912"/>
          <ac:cxnSpMkLst>
            <pc:docMk/>
            <pc:sldMk cId="1628965078" sldId="384"/>
            <ac:cxnSpMk id="2" creationId="{63FAED53-BA04-0CF0-8AEA-776A62CFF9E0}"/>
          </ac:cxnSpMkLst>
        </pc:cxnChg>
      </pc:sldChg>
      <pc:sldChg chg="del">
        <pc:chgData name="Jeff Thies" userId="8cc19ffd055d15a7" providerId="LiveId" clId="{5123A6BF-C0BA-4F57-882C-3CD41DE44EFE}" dt="2023-06-13T20:44:29.784" v="5280" actId="47"/>
        <pc:sldMkLst>
          <pc:docMk/>
          <pc:sldMk cId="3541051423" sldId="384"/>
        </pc:sldMkLst>
      </pc:sldChg>
      <pc:sldChg chg="modSp mod">
        <pc:chgData name="Jeff Thies" userId="8cc19ffd055d15a7" providerId="LiveId" clId="{5123A6BF-C0BA-4F57-882C-3CD41DE44EFE}" dt="2023-06-13T20:45:45.919" v="5307" actId="20577"/>
        <pc:sldMkLst>
          <pc:docMk/>
          <pc:sldMk cId="2049759584" sldId="385"/>
        </pc:sldMkLst>
        <pc:graphicFrameChg chg="modGraphic">
          <ac:chgData name="Jeff Thies" userId="8cc19ffd055d15a7" providerId="LiveId" clId="{5123A6BF-C0BA-4F57-882C-3CD41DE44EFE}" dt="2023-06-13T20:45:45.919" v="5307" actId="20577"/>
          <ac:graphicFrameMkLst>
            <pc:docMk/>
            <pc:sldMk cId="2049759584" sldId="38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5:41.301" v="5383" actId="20577"/>
        <pc:sldMkLst>
          <pc:docMk/>
          <pc:sldMk cId="2458038297" sldId="386"/>
        </pc:sldMkLst>
        <pc:graphicFrameChg chg="mod modGraphic">
          <ac:chgData name="Jeff Thies" userId="8cc19ffd055d15a7" providerId="LiveId" clId="{5123A6BF-C0BA-4F57-882C-3CD41DE44EFE}" dt="2023-06-14T19:25:41.301" v="5383" actId="20577"/>
          <ac:graphicFrameMkLst>
            <pc:docMk/>
            <pc:sldMk cId="2458038297" sldId="38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7:47.139" v="5433" actId="20577"/>
        <pc:sldMkLst>
          <pc:docMk/>
          <pc:sldMk cId="9897442" sldId="387"/>
        </pc:sldMkLst>
        <pc:graphicFrameChg chg="modGraphic">
          <ac:chgData name="Jeff Thies" userId="8cc19ffd055d15a7" providerId="LiveId" clId="{5123A6BF-C0BA-4F57-882C-3CD41DE44EFE}" dt="2023-06-14T19:27:47.139" v="5433" actId="20577"/>
          <ac:graphicFrameMkLst>
            <pc:docMk/>
            <pc:sldMk cId="9897442" sldId="38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4T19:26:04.002" v="5384" actId="2696"/>
        <pc:sldMkLst>
          <pc:docMk/>
          <pc:sldMk cId="697285444" sldId="387"/>
        </pc:sldMkLst>
        <pc:graphicFrameChg chg="modGraphic">
          <ac:chgData name="Jeff Thies" userId="8cc19ffd055d15a7" providerId="LiveId" clId="{5123A6BF-C0BA-4F57-882C-3CD41DE44EFE}" dt="2023-06-14T19:23:44.045" v="5316" actId="2161"/>
          <ac:graphicFrameMkLst>
            <pc:docMk/>
            <pc:sldMk cId="697285444" sldId="38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0:01.161" v="5524" actId="20577"/>
        <pc:sldMkLst>
          <pc:docMk/>
          <pc:sldMk cId="882210671" sldId="388"/>
        </pc:sldMkLst>
        <pc:graphicFrameChg chg="modGraphic">
          <ac:chgData name="Jeff Thies" userId="8cc19ffd055d15a7" providerId="LiveId" clId="{5123A6BF-C0BA-4F57-882C-3CD41DE44EFE}" dt="2023-06-14T19:30:01.161" v="5524" actId="20577"/>
          <ac:graphicFrameMkLst>
            <pc:docMk/>
            <pc:sldMk cId="882210671" sldId="38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3:01.576" v="5581" actId="5793"/>
        <pc:sldMkLst>
          <pc:docMk/>
          <pc:sldMk cId="2296762284" sldId="389"/>
        </pc:sldMkLst>
        <pc:graphicFrameChg chg="modGraphic">
          <ac:chgData name="Jeff Thies" userId="8cc19ffd055d15a7" providerId="LiveId" clId="{5123A6BF-C0BA-4F57-882C-3CD41DE44EFE}" dt="2023-06-14T19:33:01.576" v="5581" actId="5793"/>
          <ac:graphicFrameMkLst>
            <pc:docMk/>
            <pc:sldMk cId="2296762284" sldId="38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5:05.564" v="5668" actId="20577"/>
        <pc:sldMkLst>
          <pc:docMk/>
          <pc:sldMk cId="2795505526" sldId="390"/>
        </pc:sldMkLst>
        <pc:graphicFrameChg chg="modGraphic">
          <ac:chgData name="Jeff Thies" userId="8cc19ffd055d15a7" providerId="LiveId" clId="{5123A6BF-C0BA-4F57-882C-3CD41DE44EFE}" dt="2023-06-14T19:35:05.564" v="5668" actId="20577"/>
          <ac:graphicFrameMkLst>
            <pc:docMk/>
            <pc:sldMk cId="2795505526" sldId="390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44:10.086" v="5908" actId="20577"/>
        <pc:sldMkLst>
          <pc:docMk/>
          <pc:sldMk cId="1131617213" sldId="391"/>
        </pc:sldMkLst>
        <pc:graphicFrameChg chg="modGraphic">
          <ac:chgData name="Jeff Thies" userId="8cc19ffd055d15a7" providerId="LiveId" clId="{5123A6BF-C0BA-4F57-882C-3CD41DE44EFE}" dt="2023-06-14T19:44:10.086" v="5908" actId="20577"/>
          <ac:graphicFrameMkLst>
            <pc:docMk/>
            <pc:sldMk cId="1131617213" sldId="391"/>
            <ac:graphicFrameMk id="4" creationId="{68F5EEE4-F650-BACE-6A8C-F24596032B06}"/>
          </ac:graphicFrameMkLst>
        </pc:graphicFrameChg>
      </pc:sldChg>
      <pc:sldChg chg="addSp delSp modSp add mod">
        <pc:chgData name="Jeff Thies" userId="8cc19ffd055d15a7" providerId="LiveId" clId="{5123A6BF-C0BA-4F57-882C-3CD41DE44EFE}" dt="2023-06-16T23:21:11.884" v="8843" actId="20577"/>
        <pc:sldMkLst>
          <pc:docMk/>
          <pc:sldMk cId="2523435" sldId="392"/>
        </pc:sldMkLst>
        <pc:spChg chg="mod">
          <ac:chgData name="Jeff Thies" userId="8cc19ffd055d15a7" providerId="LiveId" clId="{5123A6BF-C0BA-4F57-882C-3CD41DE44EFE}" dt="2023-06-16T22:57:10.509" v="8204" actId="20577"/>
          <ac:spMkLst>
            <pc:docMk/>
            <pc:sldMk cId="2523435" sldId="392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6T23:02:46.211" v="8399" actId="20577"/>
          <ac:spMkLst>
            <pc:docMk/>
            <pc:sldMk cId="2523435" sldId="392"/>
            <ac:spMk id="7" creationId="{29C4C362-C1D4-6E5E-AFB5-00E23C19F892}"/>
          </ac:spMkLst>
        </pc:spChg>
        <pc:spChg chg="mod">
          <ac:chgData name="Jeff Thies" userId="8cc19ffd055d15a7" providerId="LiveId" clId="{5123A6BF-C0BA-4F57-882C-3CD41DE44EFE}" dt="2023-06-16T23:21:11.884" v="8843" actId="20577"/>
          <ac:spMkLst>
            <pc:docMk/>
            <pc:sldMk cId="2523435" sldId="392"/>
            <ac:spMk id="12" creationId="{488BDD81-C9FC-EB58-E623-EDA6E603B8D6}"/>
          </ac:spMkLst>
        </pc:spChg>
        <pc:picChg chg="add mod">
          <ac:chgData name="Jeff Thies" userId="8cc19ffd055d15a7" providerId="LiveId" clId="{5123A6BF-C0BA-4F57-882C-3CD41DE44EFE}" dt="2023-06-16T23:19:24.088" v="8813" actId="1038"/>
          <ac:picMkLst>
            <pc:docMk/>
            <pc:sldMk cId="2523435" sldId="392"/>
            <ac:picMk id="5" creationId="{2B4F9CD2-A371-DB3A-5B85-38DBBE21F8F2}"/>
          </ac:picMkLst>
        </pc:picChg>
        <pc:picChg chg="add mod">
          <ac:chgData name="Jeff Thies" userId="8cc19ffd055d15a7" providerId="LiveId" clId="{5123A6BF-C0BA-4F57-882C-3CD41DE44EFE}" dt="2023-06-16T23:19:10.165" v="8808" actId="1037"/>
          <ac:picMkLst>
            <pc:docMk/>
            <pc:sldMk cId="2523435" sldId="392"/>
            <ac:picMk id="9" creationId="{7D89A7D0-1F75-1260-12F9-171E116F14AE}"/>
          </ac:picMkLst>
        </pc:picChg>
        <pc:picChg chg="add mod">
          <ac:chgData name="Jeff Thies" userId="8cc19ffd055d15a7" providerId="LiveId" clId="{5123A6BF-C0BA-4F57-882C-3CD41DE44EFE}" dt="2023-06-16T23:20:10.499" v="8821" actId="1038"/>
          <ac:picMkLst>
            <pc:docMk/>
            <pc:sldMk cId="2523435" sldId="392"/>
            <ac:picMk id="11" creationId="{75462EB3-881E-3F62-F301-0E2B8B5B1A26}"/>
          </ac:picMkLst>
        </pc:picChg>
        <pc:picChg chg="add mod">
          <ac:chgData name="Jeff Thies" userId="8cc19ffd055d15a7" providerId="LiveId" clId="{5123A6BF-C0BA-4F57-882C-3CD41DE44EFE}" dt="2023-06-16T23:21:06.322" v="8841" actId="1038"/>
          <ac:picMkLst>
            <pc:docMk/>
            <pc:sldMk cId="2523435" sldId="392"/>
            <ac:picMk id="14" creationId="{B8C29958-5F33-910E-0634-2FA334752D39}"/>
          </ac:picMkLst>
        </pc:picChg>
        <pc:picChg chg="del">
          <ac:chgData name="Jeff Thies" userId="8cc19ffd055d15a7" providerId="LiveId" clId="{5123A6BF-C0BA-4F57-882C-3CD41DE44EFE}" dt="2023-06-16T23:05:20.715" v="8484" actId="478"/>
          <ac:picMkLst>
            <pc:docMk/>
            <pc:sldMk cId="2523435" sldId="392"/>
            <ac:picMk id="21" creationId="{8C4F3EA5-3D8D-AD20-CBF0-E6109F3B0E27}"/>
          </ac:picMkLst>
        </pc:picChg>
        <pc:picChg chg="del">
          <ac:chgData name="Jeff Thies" userId="8cc19ffd055d15a7" providerId="LiveId" clId="{5123A6BF-C0BA-4F57-882C-3CD41DE44EFE}" dt="2023-06-16T23:08:17.404" v="8675" actId="478"/>
          <ac:picMkLst>
            <pc:docMk/>
            <pc:sldMk cId="2523435" sldId="392"/>
            <ac:picMk id="25" creationId="{3E3DB756-85EC-E05C-F7FC-18A6DD858E15}"/>
          </ac:picMkLst>
        </pc:picChg>
      </pc:sldChg>
      <pc:sldChg chg="addSp modSp mod">
        <pc:chgData name="Jeff Thies" userId="8cc19ffd055d15a7" providerId="LiveId" clId="{5123A6BF-C0BA-4F57-882C-3CD41DE44EFE}" dt="2023-06-27T13:41:15.685" v="9204" actId="1076"/>
        <pc:sldMkLst>
          <pc:docMk/>
          <pc:sldMk cId="1502260341" sldId="395"/>
        </pc:sldMkLst>
        <pc:picChg chg="add mod">
          <ac:chgData name="Jeff Thies" userId="8cc19ffd055d15a7" providerId="LiveId" clId="{5123A6BF-C0BA-4F57-882C-3CD41DE44EFE}" dt="2023-06-27T13:41:15.685" v="9204" actId="1076"/>
          <ac:picMkLst>
            <pc:docMk/>
            <pc:sldMk cId="1502260341" sldId="395"/>
            <ac:picMk id="6" creationId="{9AEF879B-26FA-3C6B-0BCC-16FE394A511E}"/>
          </ac:picMkLst>
        </pc:picChg>
      </pc:sldChg>
      <pc:sldChg chg="addSp modSp mod">
        <pc:chgData name="Jeff Thies" userId="8cc19ffd055d15a7" providerId="LiveId" clId="{5123A6BF-C0BA-4F57-882C-3CD41DE44EFE}" dt="2023-06-27T13:41:47.030" v="9206" actId="1076"/>
        <pc:sldMkLst>
          <pc:docMk/>
          <pc:sldMk cId="3492136465" sldId="396"/>
        </pc:sldMkLst>
        <pc:picChg chg="add mod">
          <ac:chgData name="Jeff Thies" userId="8cc19ffd055d15a7" providerId="LiveId" clId="{5123A6BF-C0BA-4F57-882C-3CD41DE44EFE}" dt="2023-06-27T13:41:47.030" v="9206" actId="1076"/>
          <ac:picMkLst>
            <pc:docMk/>
            <pc:sldMk cId="3492136465" sldId="396"/>
            <ac:picMk id="5" creationId="{2F3832ED-1339-4E3F-92A3-1E36544BEA85}"/>
          </ac:picMkLst>
        </pc:picChg>
      </pc:sldChg>
      <pc:sldChg chg="addSp modSp mod">
        <pc:chgData name="Jeff Thies" userId="8cc19ffd055d15a7" providerId="LiveId" clId="{5123A6BF-C0BA-4F57-882C-3CD41DE44EFE}" dt="2023-06-27T13:44:00.679" v="9239" actId="20577"/>
        <pc:sldMkLst>
          <pc:docMk/>
          <pc:sldMk cId="2108565792" sldId="397"/>
        </pc:sldMkLst>
        <pc:spChg chg="mod">
          <ac:chgData name="Jeff Thies" userId="8cc19ffd055d15a7" providerId="LiveId" clId="{5123A6BF-C0BA-4F57-882C-3CD41DE44EFE}" dt="2023-06-27T13:44:00.679" v="9239" actId="20577"/>
          <ac:spMkLst>
            <pc:docMk/>
            <pc:sldMk cId="2108565792" sldId="397"/>
            <ac:spMk id="3" creationId="{B65BD250-AB81-BB79-F302-2D68B7010E66}"/>
          </ac:spMkLst>
        </pc:spChg>
        <pc:picChg chg="add mod">
          <ac:chgData name="Jeff Thies" userId="8cc19ffd055d15a7" providerId="LiveId" clId="{5123A6BF-C0BA-4F57-882C-3CD41DE44EFE}" dt="2023-06-27T13:42:32.475" v="9208" actId="1076"/>
          <ac:picMkLst>
            <pc:docMk/>
            <pc:sldMk cId="2108565792" sldId="397"/>
            <ac:picMk id="7" creationId="{F89CD3A7-3D62-43E3-AEB7-E8B398CAC7CB}"/>
          </ac:picMkLst>
        </pc:picChg>
      </pc:sldChg>
      <pc:sldChg chg="delSp modSp mod">
        <pc:chgData name="Jeff Thies" userId="8cc19ffd055d15a7" providerId="LiveId" clId="{5123A6BF-C0BA-4F57-882C-3CD41DE44EFE}" dt="2023-06-28T18:28:23.483" v="9271" actId="478"/>
        <pc:sldMkLst>
          <pc:docMk/>
          <pc:sldMk cId="3033583991" sldId="398"/>
        </pc:sldMkLst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" creationId="{1EC67711-CD3F-7810-B737-4DE7F56918A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3" creationId="{AAC07B37-E1DF-EAED-A6A7-6D3B8462C591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43" creationId="{4AC8E010-5DB4-EC73-02DC-61DFAABD7F7F}"/>
          </ac:spMkLst>
        </pc:spChg>
        <pc:spChg chg="mod">
          <ac:chgData name="Jeff Thies" userId="8cc19ffd055d15a7" providerId="LiveId" clId="{5123A6BF-C0BA-4F57-882C-3CD41DE44EFE}" dt="2023-06-28T18:28:07.202" v="9270" actId="20577"/>
          <ac:spMkLst>
            <pc:docMk/>
            <pc:sldMk cId="3033583991" sldId="398"/>
            <ac:spMk id="44" creationId="{9D0A6C77-AAB6-ADF4-339F-1A8C72A66A73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2" creationId="{F713EC52-FCB0-C265-E5D4-50ED26A8E9F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132" creationId="{95B5F26A-6D34-B5A1-3138-D6F3C36DAB8E}"/>
          </ac:spMkLst>
        </pc:sp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6" creationId="{23996BAD-0B39-67E0-876C-FEFCFE575945}"/>
          </ac:cxnSpMkLst>
        </pc:cxnChg>
        <pc:cxnChg chg="del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0" creationId="{B3CEC875-60B2-B28B-B19A-C58685D61D1F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1" creationId="{AA737C31-0EBB-0BA7-2DFD-50595F714BC8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85" creationId="{D3FEADAB-A393-96E5-35C6-AE6DA2CFDEC8}"/>
          </ac:cxnSpMkLst>
        </pc:cxnChg>
      </pc:sldChg>
      <pc:sldChg chg="modSp mod">
        <pc:chgData name="Jeff Thies" userId="8cc19ffd055d15a7" providerId="LiveId" clId="{5123A6BF-C0BA-4F57-882C-3CD41DE44EFE}" dt="2023-06-28T18:30:06.532" v="9340" actId="20577"/>
        <pc:sldMkLst>
          <pc:docMk/>
          <pc:sldMk cId="1863793148" sldId="399"/>
        </pc:sldMkLst>
        <pc:spChg chg="mod">
          <ac:chgData name="Jeff Thies" userId="8cc19ffd055d15a7" providerId="LiveId" clId="{5123A6BF-C0BA-4F57-882C-3CD41DE44EFE}" dt="2023-06-28T18:30:06.532" v="9340" actId="20577"/>
          <ac:spMkLst>
            <pc:docMk/>
            <pc:sldMk cId="1863793148" sldId="399"/>
            <ac:spMk id="44" creationId="{9D0A6C77-AAB6-ADF4-339F-1A8C72A66A73}"/>
          </ac:spMkLst>
        </pc:spChg>
      </pc:sldChg>
      <pc:sldChg chg="addSp modSp mod">
        <pc:chgData name="Jeff Thies" userId="8cc19ffd055d15a7" providerId="LiveId" clId="{5123A6BF-C0BA-4F57-882C-3CD41DE44EFE}" dt="2023-06-28T18:35:54.994" v="9607" actId="1076"/>
        <pc:sldMkLst>
          <pc:docMk/>
          <pc:sldMk cId="17344218" sldId="401"/>
        </pc:sldMkLst>
        <pc:spChg chg="add mod">
          <ac:chgData name="Jeff Thies" userId="8cc19ffd055d15a7" providerId="LiveId" clId="{5123A6BF-C0BA-4F57-882C-3CD41DE44EFE}" dt="2023-06-28T18:35:54.994" v="9607" actId="1076"/>
          <ac:spMkLst>
            <pc:docMk/>
            <pc:sldMk cId="17344218" sldId="401"/>
            <ac:spMk id="2" creationId="{CCB6C305-4D35-3EBF-2454-47C509856CB3}"/>
          </ac:spMkLst>
        </pc:spChg>
        <pc:spChg chg="mod">
          <ac:chgData name="Jeff Thies" userId="8cc19ffd055d15a7" providerId="LiveId" clId="{5123A6BF-C0BA-4F57-882C-3CD41DE44EFE}" dt="2023-06-28T18:31:45.598" v="9342" actId="14100"/>
          <ac:spMkLst>
            <pc:docMk/>
            <pc:sldMk cId="17344218" sldId="401"/>
            <ac:spMk id="44" creationId="{9D0A6C77-AAB6-ADF4-339F-1A8C72A66A73}"/>
          </ac:spMkLst>
        </pc:spChg>
      </pc:sldChg>
    </pc:docChg>
  </pc:docChgLst>
  <pc:docChgLst>
    <pc:chgData name="Jeff Thies" userId="8cc19ffd055d15a7" providerId="LiveId" clId="{F03AFCE1-CEFB-4531-AFEE-5C706A531F83}"/>
    <pc:docChg chg="delSld">
      <pc:chgData name="Jeff Thies" userId="8cc19ffd055d15a7" providerId="LiveId" clId="{F03AFCE1-CEFB-4531-AFEE-5C706A531F83}" dt="2023-10-27T11:09:36.573" v="13" actId="47"/>
      <pc:docMkLst>
        <pc:docMk/>
      </pc:docMkLst>
      <pc:sldChg chg="del">
        <pc:chgData name="Jeff Thies" userId="8cc19ffd055d15a7" providerId="LiveId" clId="{F03AFCE1-CEFB-4531-AFEE-5C706A531F83}" dt="2023-10-27T11:08:20.959" v="5" actId="47"/>
        <pc:sldMkLst>
          <pc:docMk/>
          <pc:sldMk cId="4130541535" sldId="301"/>
        </pc:sldMkLst>
      </pc:sldChg>
      <pc:sldChg chg="del">
        <pc:chgData name="Jeff Thies" userId="8cc19ffd055d15a7" providerId="LiveId" clId="{F03AFCE1-CEFB-4531-AFEE-5C706A531F83}" dt="2023-10-27T11:08:20.959" v="5" actId="47"/>
        <pc:sldMkLst>
          <pc:docMk/>
          <pc:sldMk cId="2746875679" sldId="346"/>
        </pc:sldMkLst>
      </pc:sldChg>
      <pc:sldChg chg="del">
        <pc:chgData name="Jeff Thies" userId="8cc19ffd055d15a7" providerId="LiveId" clId="{F03AFCE1-CEFB-4531-AFEE-5C706A531F83}" dt="2023-10-27T11:08:20.959" v="5" actId="47"/>
        <pc:sldMkLst>
          <pc:docMk/>
          <pc:sldMk cId="2202699298" sldId="347"/>
        </pc:sldMkLst>
      </pc:sldChg>
      <pc:sldChg chg="del">
        <pc:chgData name="Jeff Thies" userId="8cc19ffd055d15a7" providerId="LiveId" clId="{F03AFCE1-CEFB-4531-AFEE-5C706A531F83}" dt="2023-10-27T11:08:20.959" v="5" actId="47"/>
        <pc:sldMkLst>
          <pc:docMk/>
          <pc:sldMk cId="327860281" sldId="348"/>
        </pc:sldMkLst>
      </pc:sldChg>
      <pc:sldChg chg="del">
        <pc:chgData name="Jeff Thies" userId="8cc19ffd055d15a7" providerId="LiveId" clId="{F03AFCE1-CEFB-4531-AFEE-5C706A531F83}" dt="2023-10-27T11:08:26.989" v="6" actId="47"/>
        <pc:sldMkLst>
          <pc:docMk/>
          <pc:sldMk cId="1325513168" sldId="349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2121747605" sldId="353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2655920105" sldId="354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628568612" sldId="360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999969023" sldId="361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3002593362" sldId="362"/>
        </pc:sldMkLst>
      </pc:sldChg>
      <pc:sldChg chg="del">
        <pc:chgData name="Jeff Thies" userId="8cc19ffd055d15a7" providerId="LiveId" clId="{F03AFCE1-CEFB-4531-AFEE-5C706A531F83}" dt="2023-10-27T11:08:01.498" v="4" actId="47"/>
        <pc:sldMkLst>
          <pc:docMk/>
          <pc:sldMk cId="2355094839" sldId="366"/>
        </pc:sldMkLst>
      </pc:sldChg>
      <pc:sldChg chg="del">
        <pc:chgData name="Jeff Thies" userId="8cc19ffd055d15a7" providerId="LiveId" clId="{F03AFCE1-CEFB-4531-AFEE-5C706A531F83}" dt="2023-10-27T11:08:01.498" v="4" actId="47"/>
        <pc:sldMkLst>
          <pc:docMk/>
          <pc:sldMk cId="755717545" sldId="367"/>
        </pc:sldMkLst>
      </pc:sldChg>
      <pc:sldChg chg="del">
        <pc:chgData name="Jeff Thies" userId="8cc19ffd055d15a7" providerId="LiveId" clId="{F03AFCE1-CEFB-4531-AFEE-5C706A531F83}" dt="2023-10-27T11:08:01.498" v="4" actId="47"/>
        <pc:sldMkLst>
          <pc:docMk/>
          <pc:sldMk cId="3653312625" sldId="369"/>
        </pc:sldMkLst>
      </pc:sldChg>
      <pc:sldChg chg="del">
        <pc:chgData name="Jeff Thies" userId="8cc19ffd055d15a7" providerId="LiveId" clId="{F03AFCE1-CEFB-4531-AFEE-5C706A531F83}" dt="2023-10-27T11:08:01.498" v="4" actId="47"/>
        <pc:sldMkLst>
          <pc:docMk/>
          <pc:sldMk cId="406885186" sldId="371"/>
        </pc:sldMkLst>
      </pc:sldChg>
      <pc:sldChg chg="del">
        <pc:chgData name="Jeff Thies" userId="8cc19ffd055d15a7" providerId="LiveId" clId="{F03AFCE1-CEFB-4531-AFEE-5C706A531F83}" dt="2023-10-27T11:07:46.450" v="3" actId="47"/>
        <pc:sldMkLst>
          <pc:docMk/>
          <pc:sldMk cId="2713223868" sldId="372"/>
        </pc:sldMkLst>
      </pc:sldChg>
      <pc:sldChg chg="del">
        <pc:chgData name="Jeff Thies" userId="8cc19ffd055d15a7" providerId="LiveId" clId="{F03AFCE1-CEFB-4531-AFEE-5C706A531F83}" dt="2023-10-27T11:08:56.086" v="7" actId="47"/>
        <pc:sldMkLst>
          <pc:docMk/>
          <pc:sldMk cId="2049759584" sldId="385"/>
        </pc:sldMkLst>
      </pc:sldChg>
      <pc:sldChg chg="del">
        <pc:chgData name="Jeff Thies" userId="8cc19ffd055d15a7" providerId="LiveId" clId="{F03AFCE1-CEFB-4531-AFEE-5C706A531F83}" dt="2023-10-27T11:08:56.086" v="7" actId="47"/>
        <pc:sldMkLst>
          <pc:docMk/>
          <pc:sldMk cId="2458038297" sldId="386"/>
        </pc:sldMkLst>
      </pc:sldChg>
      <pc:sldChg chg="del">
        <pc:chgData name="Jeff Thies" userId="8cc19ffd055d15a7" providerId="LiveId" clId="{F03AFCE1-CEFB-4531-AFEE-5C706A531F83}" dt="2023-10-27T11:08:56.086" v="7" actId="47"/>
        <pc:sldMkLst>
          <pc:docMk/>
          <pc:sldMk cId="9897442" sldId="387"/>
        </pc:sldMkLst>
      </pc:sldChg>
      <pc:sldChg chg="del">
        <pc:chgData name="Jeff Thies" userId="8cc19ffd055d15a7" providerId="LiveId" clId="{F03AFCE1-CEFB-4531-AFEE-5C706A531F83}" dt="2023-10-27T11:08:56.086" v="7" actId="47"/>
        <pc:sldMkLst>
          <pc:docMk/>
          <pc:sldMk cId="882210671" sldId="388"/>
        </pc:sldMkLst>
      </pc:sldChg>
      <pc:sldChg chg="del">
        <pc:chgData name="Jeff Thies" userId="8cc19ffd055d15a7" providerId="LiveId" clId="{F03AFCE1-CEFB-4531-AFEE-5C706A531F83}" dt="2023-10-27T11:09:03.645" v="8" actId="47"/>
        <pc:sldMkLst>
          <pc:docMk/>
          <pc:sldMk cId="2296762284" sldId="389"/>
        </pc:sldMkLst>
      </pc:sldChg>
      <pc:sldChg chg="del">
        <pc:chgData name="Jeff Thies" userId="8cc19ffd055d15a7" providerId="LiveId" clId="{F03AFCE1-CEFB-4531-AFEE-5C706A531F83}" dt="2023-10-27T11:09:09.206" v="9" actId="47"/>
        <pc:sldMkLst>
          <pc:docMk/>
          <pc:sldMk cId="2795505526" sldId="390"/>
        </pc:sldMkLst>
      </pc:sldChg>
      <pc:sldChg chg="del">
        <pc:chgData name="Jeff Thies" userId="8cc19ffd055d15a7" providerId="LiveId" clId="{F03AFCE1-CEFB-4531-AFEE-5C706A531F83}" dt="2023-10-27T11:09:32.312" v="10" actId="47"/>
        <pc:sldMkLst>
          <pc:docMk/>
          <pc:sldMk cId="3110598733" sldId="394"/>
        </pc:sldMkLst>
      </pc:sldChg>
      <pc:sldChg chg="del">
        <pc:chgData name="Jeff Thies" userId="8cc19ffd055d15a7" providerId="LiveId" clId="{F03AFCE1-CEFB-4531-AFEE-5C706A531F83}" dt="2023-10-27T11:09:33.602" v="11" actId="47"/>
        <pc:sldMkLst>
          <pc:docMk/>
          <pc:sldMk cId="1502260341" sldId="395"/>
        </pc:sldMkLst>
      </pc:sldChg>
      <pc:sldChg chg="del">
        <pc:chgData name="Jeff Thies" userId="8cc19ffd055d15a7" providerId="LiveId" clId="{F03AFCE1-CEFB-4531-AFEE-5C706A531F83}" dt="2023-10-27T11:09:34.725" v="12" actId="47"/>
        <pc:sldMkLst>
          <pc:docMk/>
          <pc:sldMk cId="3492136465" sldId="396"/>
        </pc:sldMkLst>
      </pc:sldChg>
      <pc:sldChg chg="del">
        <pc:chgData name="Jeff Thies" userId="8cc19ffd055d15a7" providerId="LiveId" clId="{F03AFCE1-CEFB-4531-AFEE-5C706A531F83}" dt="2023-10-27T11:09:36.573" v="13" actId="47"/>
        <pc:sldMkLst>
          <pc:docMk/>
          <pc:sldMk cId="2108565792" sldId="397"/>
        </pc:sldMkLst>
      </pc:sldChg>
      <pc:sldChg chg="del">
        <pc:chgData name="Jeff Thies" userId="8cc19ffd055d15a7" providerId="LiveId" clId="{F03AFCE1-CEFB-4531-AFEE-5C706A531F83}" dt="2023-10-27T11:07:15.994" v="0" actId="47"/>
        <pc:sldMkLst>
          <pc:docMk/>
          <pc:sldMk cId="3033583991" sldId="398"/>
        </pc:sldMkLst>
      </pc:sldChg>
      <pc:sldChg chg="del">
        <pc:chgData name="Jeff Thies" userId="8cc19ffd055d15a7" providerId="LiveId" clId="{F03AFCE1-CEFB-4531-AFEE-5C706A531F83}" dt="2023-10-27T11:07:17.184" v="1" actId="47"/>
        <pc:sldMkLst>
          <pc:docMk/>
          <pc:sldMk cId="1863793148" sldId="399"/>
        </pc:sldMkLst>
      </pc:sldChg>
      <pc:sldChg chg="del">
        <pc:chgData name="Jeff Thies" userId="8cc19ffd055d15a7" providerId="LiveId" clId="{F03AFCE1-CEFB-4531-AFEE-5C706A531F83}" dt="2023-10-27T11:07:19.194" v="2" actId="47"/>
        <pc:sldMkLst>
          <pc:docMk/>
          <pc:sldMk cId="2423125287" sldId="400"/>
        </pc:sldMkLst>
      </pc:sldChg>
    </pc:docChg>
  </pc:docChgLst>
  <pc:docChgLst>
    <pc:chgData name="Jeff Thies" userId="8cc19ffd055d15a7" providerId="LiveId" clId="{22B0B7D8-6194-49D3-8E76-29FF7679CF2B}"/>
    <pc:docChg chg="undo custSel delSld modSld">
      <pc:chgData name="Jeff Thies" userId="8cc19ffd055d15a7" providerId="LiveId" clId="{22B0B7D8-6194-49D3-8E76-29FF7679CF2B}" dt="2023-06-01T17:29:45.325" v="154" actId="1076"/>
      <pc:docMkLst>
        <pc:docMk/>
      </pc:docMkLst>
      <pc:sldChg chg="del">
        <pc:chgData name="Jeff Thies" userId="8cc19ffd055d15a7" providerId="LiveId" clId="{22B0B7D8-6194-49D3-8E76-29FF7679CF2B}" dt="2023-06-01T17:22:17.608" v="0" actId="2696"/>
        <pc:sldMkLst>
          <pc:docMk/>
          <pc:sldMk cId="1816946907" sldId="297"/>
        </pc:sldMkLst>
      </pc:sldChg>
      <pc:sldChg chg="addSp modSp mod">
        <pc:chgData name="Jeff Thies" userId="8cc19ffd055d15a7" providerId="LiveId" clId="{22B0B7D8-6194-49D3-8E76-29FF7679CF2B}" dt="2023-06-01T17:28:28.194" v="147" actId="1036"/>
        <pc:sldMkLst>
          <pc:docMk/>
          <pc:sldMk cId="2755099576" sldId="338"/>
        </pc:sldMkLst>
        <pc:spChg chg="add 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2" creationId="{0A297F52-61A1-C125-CCFB-B7529C08D642}"/>
          </ac:spMkLst>
        </pc:spChg>
        <pc:spChg chg="mod">
          <ac:chgData name="Jeff Thies" userId="8cc19ffd055d15a7" providerId="LiveId" clId="{22B0B7D8-6194-49D3-8E76-29FF7679CF2B}" dt="2023-06-01T17:24:40.649" v="49" actId="1037"/>
          <ac:spMkLst>
            <pc:docMk/>
            <pc:sldMk cId="2755099576" sldId="338"/>
            <ac:spMk id="4" creationId="{7DAF1413-A132-10A5-9CA4-8949C3F02882}"/>
          </ac:spMkLst>
        </pc:spChg>
        <pc:spChg chg="mod">
          <ac:chgData name="Jeff Thies" userId="8cc19ffd055d15a7" providerId="LiveId" clId="{22B0B7D8-6194-49D3-8E76-29FF7679CF2B}" dt="2023-06-01T17:26:18.053" v="83" actId="552"/>
          <ac:spMkLst>
            <pc:docMk/>
            <pc:sldMk cId="2755099576" sldId="338"/>
            <ac:spMk id="7" creationId="{24E685C3-CB2A-69F9-51B1-DF5399054DD1}"/>
          </ac:spMkLst>
        </pc:spChg>
        <pc:spChg chg="mod">
          <ac:chgData name="Jeff Thies" userId="8cc19ffd055d15a7" providerId="LiveId" clId="{22B0B7D8-6194-49D3-8E76-29FF7679CF2B}" dt="2023-06-01T17:28:00.943" v="140" actId="1035"/>
          <ac:spMkLst>
            <pc:docMk/>
            <pc:sldMk cId="2755099576" sldId="338"/>
            <ac:spMk id="10" creationId="{6E93A24C-81BE-7366-81E2-A839BB852F8E}"/>
          </ac:spMkLst>
        </pc:spChg>
        <pc:spChg chg="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13" creationId="{832AEDE1-A334-C761-F25D-EF796E7767CA}"/>
          </ac:spMkLst>
        </pc:spChg>
      </pc:sldChg>
      <pc:sldChg chg="modSp mod">
        <pc:chgData name="Jeff Thies" userId="8cc19ffd055d15a7" providerId="LiveId" clId="{22B0B7D8-6194-49D3-8E76-29FF7679CF2B}" dt="2023-06-01T17:29:45.325" v="154" actId="1076"/>
        <pc:sldMkLst>
          <pc:docMk/>
          <pc:sldMk cId="3591439326" sldId="339"/>
        </pc:sldMkLst>
        <pc:picChg chg="mod">
          <ac:chgData name="Jeff Thies" userId="8cc19ffd055d15a7" providerId="LiveId" clId="{22B0B7D8-6194-49D3-8E76-29FF7679CF2B}" dt="2023-06-01T17:29:45.325" v="154" actId="1076"/>
          <ac:picMkLst>
            <pc:docMk/>
            <pc:sldMk cId="3591439326" sldId="339"/>
            <ac:picMk id="4" creationId="{75286D73-E67D-5BF8-1F22-F3FE0307B6E5}"/>
          </ac:picMkLst>
        </pc:picChg>
      </pc:sldChg>
    </pc:docChg>
  </pc:docChgLst>
  <pc:docChgLst>
    <pc:chgData name="Jeff Thies" userId="8cc19ffd055d15a7" providerId="Windows Live" clId="Web-{EFD11A00-5199-472D-957D-CEDA5AE4D599}"/>
    <pc:docChg chg="delSld modSld">
      <pc:chgData name="Jeff Thies" userId="8cc19ffd055d15a7" providerId="Windows Live" clId="Web-{EFD11A00-5199-472D-957D-CEDA5AE4D599}" dt="2023-05-16T21:23:13.716" v="309"/>
      <pc:docMkLst>
        <pc:docMk/>
      </pc:docMkLst>
      <pc:sldChg chg="addSp delSp modSp">
        <pc:chgData name="Jeff Thies" userId="8cc19ffd055d15a7" providerId="Windows Live" clId="Web-{EFD11A00-5199-472D-957D-CEDA5AE4D599}" dt="2023-05-16T21:23:13.716" v="309"/>
        <pc:sldMkLst>
          <pc:docMk/>
          <pc:sldMk cId="1951846237" sldId="257"/>
        </pc:sldMkLst>
        <pc:spChg chg="del">
          <ac:chgData name="Jeff Thies" userId="8cc19ffd055d15a7" providerId="Windows Live" clId="Web-{EFD11A00-5199-472D-957D-CEDA5AE4D599}" dt="2023-05-16T21:00:41.162" v="205"/>
          <ac:spMkLst>
            <pc:docMk/>
            <pc:sldMk cId="1951846237" sldId="257"/>
            <ac:spMk id="2" creationId="{1AD42A8B-4469-7330-CCAA-03731CB5CA92}"/>
          </ac:spMkLst>
        </pc:spChg>
        <pc:spChg chg="del">
          <ac:chgData name="Jeff Thies" userId="8cc19ffd055d15a7" providerId="Windows Live" clId="Web-{EFD11A00-5199-472D-957D-CEDA5AE4D599}" dt="2023-05-16T21:00:35.505" v="203"/>
          <ac:spMkLst>
            <pc:docMk/>
            <pc:sldMk cId="1951846237" sldId="257"/>
            <ac:spMk id="3" creationId="{B65BD250-AB81-BB79-F302-2D68B7010E66}"/>
          </ac:spMkLst>
        </pc:spChg>
        <pc:spChg chg="add del mod">
          <ac:chgData name="Jeff Thies" userId="8cc19ffd055d15a7" providerId="Windows Live" clId="Web-{EFD11A00-5199-472D-957D-CEDA5AE4D599}" dt="2023-05-16T21:00:38.162" v="204"/>
          <ac:spMkLst>
            <pc:docMk/>
            <pc:sldMk cId="1951846237" sldId="257"/>
            <ac:spMk id="5" creationId="{3B8541D5-2FA7-2C10-92D6-5B735CB5083A}"/>
          </ac:spMkLst>
        </pc:spChg>
        <pc:spChg chg="add mod">
          <ac:chgData name="Jeff Thies" userId="8cc19ffd055d15a7" providerId="Windows Live" clId="Web-{EFD11A00-5199-472D-957D-CEDA5AE4D599}" dt="2023-05-16T21:17:35.210" v="290" actId="20577"/>
          <ac:spMkLst>
            <pc:docMk/>
            <pc:sldMk cId="1951846237" sldId="257"/>
            <ac:spMk id="8" creationId="{21C54B85-8CC9-E908-867D-35D5EB56D4E8}"/>
          </ac:spMkLst>
        </pc:spChg>
        <pc:spChg chg="add del mod">
          <ac:chgData name="Jeff Thies" userId="8cc19ffd055d15a7" providerId="Windows Live" clId="Web-{EFD11A00-5199-472D-957D-CEDA5AE4D599}" dt="2023-05-16T21:12:25.331" v="250"/>
          <ac:spMkLst>
            <pc:docMk/>
            <pc:sldMk cId="1951846237" sldId="257"/>
            <ac:spMk id="9" creationId="{F27432B2-BE4C-CCB2-2BBA-ABDBAF25215B}"/>
          </ac:spMkLst>
        </pc:spChg>
        <pc:spChg chg="add del mod">
          <ac:chgData name="Jeff Thies" userId="8cc19ffd055d15a7" providerId="Windows Live" clId="Web-{EFD11A00-5199-472D-957D-CEDA5AE4D599}" dt="2023-05-16T21:12:23.253" v="249"/>
          <ac:spMkLst>
            <pc:docMk/>
            <pc:sldMk cId="1951846237" sldId="257"/>
            <ac:spMk id="10" creationId="{E0590D4C-9E2A-62B9-82B5-B0D48E78059C}"/>
          </ac:spMkLst>
        </pc:spChg>
        <pc:spChg chg="add mod">
          <ac:chgData name="Jeff Thies" userId="8cc19ffd055d15a7" providerId="Windows Live" clId="Web-{EFD11A00-5199-472D-957D-CEDA5AE4D599}" dt="2023-05-16T21:17:25.444" v="289" actId="20577"/>
          <ac:spMkLst>
            <pc:docMk/>
            <pc:sldMk cId="1951846237" sldId="257"/>
            <ac:spMk id="11" creationId="{C6C199EE-1A0C-EEF4-E720-F72309B2DA82}"/>
          </ac:spMkLst>
        </pc:spChg>
        <pc:spChg chg="add mod">
          <ac:chgData name="Jeff Thies" userId="8cc19ffd055d15a7" providerId="Windows Live" clId="Web-{EFD11A00-5199-472D-957D-CEDA5AE4D599}" dt="2023-05-16T21:17:42.570" v="291" actId="20577"/>
          <ac:spMkLst>
            <pc:docMk/>
            <pc:sldMk cId="1951846237" sldId="257"/>
            <ac:spMk id="12" creationId="{05024E24-F7F2-6EF9-97B9-713CB86CAFCB}"/>
          </ac:spMkLst>
        </pc:spChg>
        <pc:cxnChg chg="add del mod">
          <ac:chgData name="Jeff Thies" userId="8cc19ffd055d15a7" providerId="Windows Live" clId="Web-{EFD11A00-5199-472D-957D-CEDA5AE4D599}" dt="2023-05-16T21:18:52.949" v="294"/>
          <ac:cxnSpMkLst>
            <pc:docMk/>
            <pc:sldMk cId="1951846237" sldId="257"/>
            <ac:cxnSpMk id="13" creationId="{0B20F828-47E3-443B-17E3-DDD74241A224}"/>
          </ac:cxnSpMkLst>
        </pc:cxnChg>
        <pc:cxnChg chg="add del mod">
          <ac:chgData name="Jeff Thies" userId="8cc19ffd055d15a7" providerId="Windows Live" clId="Web-{EFD11A00-5199-472D-957D-CEDA5AE4D599}" dt="2023-05-16T21:19:18.638" v="297"/>
          <ac:cxnSpMkLst>
            <pc:docMk/>
            <pc:sldMk cId="1951846237" sldId="257"/>
            <ac:cxnSpMk id="14" creationId="{52D97962-0691-64EF-E617-31FB96251892}"/>
          </ac:cxnSpMkLst>
        </pc:cxnChg>
        <pc:cxnChg chg="add del mod">
          <ac:chgData name="Jeff Thies" userId="8cc19ffd055d15a7" providerId="Windows Live" clId="Web-{EFD11A00-5199-472D-957D-CEDA5AE4D599}" dt="2023-05-16T21:19:56.641" v="301"/>
          <ac:cxnSpMkLst>
            <pc:docMk/>
            <pc:sldMk cId="1951846237" sldId="257"/>
            <ac:cxnSpMk id="15" creationId="{C3D75697-A5F0-53DA-1A1D-BC9E63890C71}"/>
          </ac:cxnSpMkLst>
        </pc:cxnChg>
        <pc:cxnChg chg="add del mod">
          <ac:chgData name="Jeff Thies" userId="8cc19ffd055d15a7" providerId="Windows Live" clId="Web-{EFD11A00-5199-472D-957D-CEDA5AE4D599}" dt="2023-05-16T21:21:34.538" v="305"/>
          <ac:cxnSpMkLst>
            <pc:docMk/>
            <pc:sldMk cId="1951846237" sldId="257"/>
            <ac:cxnSpMk id="16" creationId="{6CDA0868-3F57-EBB5-5482-4130237D18AD}"/>
          </ac:cxnSpMkLst>
        </pc:cxnChg>
        <pc:cxnChg chg="add del mod">
          <ac:chgData name="Jeff Thies" userId="8cc19ffd055d15a7" providerId="Windows Live" clId="Web-{EFD11A00-5199-472D-957D-CEDA5AE4D599}" dt="2023-05-16T21:23:13.716" v="309"/>
          <ac:cxnSpMkLst>
            <pc:docMk/>
            <pc:sldMk cId="1951846237" sldId="257"/>
            <ac:cxnSpMk id="17" creationId="{8B02288F-86CF-0878-1555-F0EB389F6F09}"/>
          </ac:cxnSpMkLst>
        </pc:cxnChg>
      </pc:sldChg>
      <pc:sldChg chg="del">
        <pc:chgData name="Jeff Thies" userId="8cc19ffd055d15a7" providerId="Windows Live" clId="Web-{EFD11A00-5199-472D-957D-CEDA5AE4D599}" dt="2023-05-16T20:53:12.305" v="202"/>
        <pc:sldMkLst>
          <pc:docMk/>
          <pc:sldMk cId="557125399" sldId="260"/>
        </pc:sldMkLst>
      </pc:sldChg>
      <pc:sldChg chg="addSp delSp modSp">
        <pc:chgData name="Jeff Thies" userId="8cc19ffd055d15a7" providerId="Windows Live" clId="Web-{EFD11A00-5199-472D-957D-CEDA5AE4D599}" dt="2023-05-16T20:44:26.116" v="61" actId="1076"/>
        <pc:sldMkLst>
          <pc:docMk/>
          <pc:sldMk cId="1816946907" sldId="297"/>
        </pc:sldMkLst>
        <pc:spChg chg="add mod">
          <ac:chgData name="Jeff Thies" userId="8cc19ffd055d15a7" providerId="Windows Live" clId="Web-{EFD11A00-5199-472D-957D-CEDA5AE4D599}" dt="2023-05-16T20:41:11.619" v="42" actId="1076"/>
          <ac:spMkLst>
            <pc:docMk/>
            <pc:sldMk cId="1816946907" sldId="297"/>
            <ac:spMk id="2" creationId="{8A0B584D-2FD7-F246-DBB5-579E90938EFC}"/>
          </ac:spMkLst>
        </pc:spChg>
        <pc:spChg chg="add mod">
          <ac:chgData name="Jeff Thies" userId="8cc19ffd055d15a7" providerId="Windows Live" clId="Web-{EFD11A00-5199-472D-957D-CEDA5AE4D599}" dt="2023-05-16T20:41:27.448" v="43" actId="1076"/>
          <ac:spMkLst>
            <pc:docMk/>
            <pc:sldMk cId="1816946907" sldId="297"/>
            <ac:spMk id="3" creationId="{36201569-1D2E-F1D7-DB8F-B08E2D4F298D}"/>
          </ac:spMkLst>
        </pc:spChg>
        <pc:spChg chg="mod topLvl">
          <ac:chgData name="Jeff Thies" userId="8cc19ffd055d15a7" providerId="Windows Live" clId="Web-{EFD11A00-5199-472D-957D-CEDA5AE4D599}" dt="2023-05-16T20:41:01.665" v="40" actId="1076"/>
          <ac:spMkLst>
            <pc:docMk/>
            <pc:sldMk cId="1816946907" sldId="297"/>
            <ac:spMk id="7" creationId="{BAB196A4-2CD1-44A6-AD61-C17A98BB027D}"/>
          </ac:spMkLst>
        </pc:spChg>
        <pc:spChg chg="mod topLvl">
          <ac:chgData name="Jeff Thies" userId="8cc19ffd055d15a7" providerId="Windows Live" clId="Web-{EFD11A00-5199-472D-957D-CEDA5AE4D599}" dt="2023-05-16T20:41:01.681" v="41" actId="1076"/>
          <ac:spMkLst>
            <pc:docMk/>
            <pc:sldMk cId="1816946907" sldId="297"/>
            <ac:spMk id="8" creationId="{1D179A55-57B8-91B8-40DF-11B78031E9DF}"/>
          </ac:spMkLst>
        </pc:spChg>
        <pc:spChg chg="mod ord topLvl">
          <ac:chgData name="Jeff Thies" userId="8cc19ffd055d15a7" providerId="Windows Live" clId="Web-{EFD11A00-5199-472D-957D-CEDA5AE4D599}" dt="2023-05-16T20:43:15.518" v="54"/>
          <ac:spMkLst>
            <pc:docMk/>
            <pc:sldMk cId="1816946907" sldId="297"/>
            <ac:spMk id="11" creationId="{FC2FADA1-6641-F638-15E7-55EA36E094C9}"/>
          </ac:spMkLst>
        </pc:spChg>
        <pc:spChg chg="mod topLvl">
          <ac:chgData name="Jeff Thies" userId="8cc19ffd055d15a7" providerId="Windows Live" clId="Web-{EFD11A00-5199-472D-957D-CEDA5AE4D599}" dt="2023-05-16T20:42:20.733" v="49" actId="20577"/>
          <ac:spMkLst>
            <pc:docMk/>
            <pc:sldMk cId="1816946907" sldId="297"/>
            <ac:spMk id="12" creationId="{1C6C1672-0192-347E-6B16-39E360C7F6C1}"/>
          </ac:spMkLst>
        </pc:spChg>
        <pc:spChg chg="del">
          <ac:chgData name="Jeff Thies" userId="8cc19ffd055d15a7" providerId="Windows Live" clId="Web-{EFD11A00-5199-472D-957D-CEDA5AE4D599}" dt="2023-05-16T20:34:33.031" v="5"/>
          <ac:spMkLst>
            <pc:docMk/>
            <pc:sldMk cId="1816946907" sldId="297"/>
            <ac:spMk id="13" creationId="{A2A959D3-EF63-FC55-90B0-3A1A95DD235F}"/>
          </ac:spMkLst>
        </pc:spChg>
        <pc:spChg chg="del">
          <ac:chgData name="Jeff Thies" userId="8cc19ffd055d15a7" providerId="Windows Live" clId="Web-{EFD11A00-5199-472D-957D-CEDA5AE4D599}" dt="2023-05-16T20:34:37.282" v="6"/>
          <ac:spMkLst>
            <pc:docMk/>
            <pc:sldMk cId="1816946907" sldId="297"/>
            <ac:spMk id="14" creationId="{F625C447-0999-DB91-C7E0-6BF082024E3D}"/>
          </ac:spMkLst>
        </pc:spChg>
        <pc:grpChg chg="add mod">
          <ac:chgData name="Jeff Thies" userId="8cc19ffd055d15a7" providerId="Windows Live" clId="Web-{EFD11A00-5199-472D-957D-CEDA5AE4D599}" dt="2023-05-16T20:44:26.022" v="59" actId="1076"/>
          <ac:grpSpMkLst>
            <pc:docMk/>
            <pc:sldMk cId="1816946907" sldId="297"/>
            <ac:grpSpMk id="4" creationId="{46229200-1F91-8A05-A215-9BCC81D4AAD4}"/>
          </ac:grpSpMkLst>
        </pc:grpChg>
        <pc:grpChg chg="add mod ord">
          <ac:chgData name="Jeff Thies" userId="8cc19ffd055d15a7" providerId="Windows Live" clId="Web-{EFD11A00-5199-472D-957D-CEDA5AE4D599}" dt="2023-05-16T20:44:26.116" v="61" actId="1076"/>
          <ac:grpSpMkLst>
            <pc:docMk/>
            <pc:sldMk cId="1816946907" sldId="297"/>
            <ac:grpSpMk id="5" creationId="{29BCAE09-A814-9467-44FF-0AB84EE04F6D}"/>
          </ac:grpSpMkLst>
        </pc:grpChg>
        <pc:grpChg chg="del mod">
          <ac:chgData name="Jeff Thies" userId="8cc19ffd055d15a7" providerId="Windows Live" clId="Web-{EFD11A00-5199-472D-957D-CEDA5AE4D599}" dt="2023-05-16T20:36:47.384" v="11"/>
          <ac:grpSpMkLst>
            <pc:docMk/>
            <pc:sldMk cId="1816946907" sldId="297"/>
            <ac:grpSpMk id="6" creationId="{4419E453-22D5-2336-CE2F-9C5B286E46A9}"/>
          </ac:grpSpMkLst>
        </pc:grpChg>
        <pc:grpChg chg="del">
          <ac:chgData name="Jeff Thies" userId="8cc19ffd055d15a7" providerId="Windows Live" clId="Web-{EFD11A00-5199-472D-957D-CEDA5AE4D599}" dt="2023-05-16T20:34:33.031" v="5"/>
          <ac:grpSpMkLst>
            <pc:docMk/>
            <pc:sldMk cId="1816946907" sldId="297"/>
            <ac:grpSpMk id="9" creationId="{F77F59AA-3363-538D-B810-FB83F1872EC3}"/>
          </ac:grpSpMkLst>
        </pc:grpChg>
        <pc:grpChg chg="add del mod topLvl">
          <ac:chgData name="Jeff Thies" userId="8cc19ffd055d15a7" providerId="Windows Live" clId="Web-{EFD11A00-5199-472D-957D-CEDA5AE4D599}" dt="2023-05-16T20:37:32.808" v="17"/>
          <ac:grpSpMkLst>
            <pc:docMk/>
            <pc:sldMk cId="1816946907" sldId="297"/>
            <ac:grpSpMk id="10" creationId="{F53A8B5E-1BA3-92CF-B69C-26F80EB06A14}"/>
          </ac:grpSpMkLst>
        </pc:grpChg>
        <pc:grpChg chg="add mod">
          <ac:chgData name="Jeff Thies" userId="8cc19ffd055d15a7" providerId="Windows Live" clId="Web-{EFD11A00-5199-472D-957D-CEDA5AE4D599}" dt="2023-05-16T20:44:26.069" v="60" actId="1076"/>
          <ac:grpSpMkLst>
            <pc:docMk/>
            <pc:sldMk cId="1816946907" sldId="297"/>
            <ac:grpSpMk id="15" creationId="{AB2A6CE5-83FE-AF23-9ABF-CB2D5AFB35E6}"/>
          </ac:grpSpMkLst>
        </pc:grpChg>
      </pc:sldChg>
      <pc:sldChg chg="modSp">
        <pc:chgData name="Jeff Thies" userId="8cc19ffd055d15a7" providerId="Windows Live" clId="Web-{EFD11A00-5199-472D-957D-CEDA5AE4D599}" dt="2023-05-16T20:51:59.910" v="201" actId="20577"/>
        <pc:sldMkLst>
          <pc:docMk/>
          <pc:sldMk cId="1755468391" sldId="298"/>
        </pc:sldMkLst>
        <pc:spChg chg="mod">
          <ac:chgData name="Jeff Thies" userId="8cc19ffd055d15a7" providerId="Windows Live" clId="Web-{EFD11A00-5199-472D-957D-CEDA5AE4D599}" dt="2023-05-16T20:51:59.910" v="201" actId="20577"/>
          <ac:spMkLst>
            <pc:docMk/>
            <pc:sldMk cId="1755468391" sldId="298"/>
            <ac:spMk id="2" creationId="{1AD42A8B-4469-7330-CCAA-03731CB5CA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ED15-77E0-A245-9534-3AF90398F7D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97B3-2635-D54C-8004-D90AF9A1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2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6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0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8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Jeff Thies, and I’ve been a software developer and technical architect for over thirty years.</a:t>
            </a:r>
          </a:p>
          <a:p>
            <a:endParaRPr lang="en-US" dirty="0"/>
          </a:p>
          <a:p>
            <a:r>
              <a:rPr lang="en-US" dirty="0"/>
              <a:t>I’ve worked with lots of different programming languages and technologies in several mid to large size companies, most recently spending all my time working with ServiceNow as a developer and administrator.</a:t>
            </a:r>
          </a:p>
          <a:p>
            <a:endParaRPr lang="en-US" dirty="0"/>
          </a:p>
          <a:p>
            <a:r>
              <a:rPr lang="en-US" dirty="0"/>
              <a:t>I believe that learning about IT and software development should be fun and that we tend to over complicate things.  The best solution is usually the simplest one.  </a:t>
            </a:r>
          </a:p>
          <a:p>
            <a:endParaRPr lang="en-US" dirty="0"/>
          </a:p>
          <a:p>
            <a:r>
              <a:rPr lang="en-US" dirty="0"/>
              <a:t>That’s why I’ve created the YouTube channel ServiceNowSimple, where I’ve taught thousands of people all about ServiceNow with a focus on keeping things as simple as possible.</a:t>
            </a:r>
          </a:p>
          <a:p>
            <a:endParaRPr lang="en-US" dirty="0"/>
          </a:p>
          <a:p>
            <a:r>
              <a:rPr lang="en-US" dirty="0"/>
              <a:t>If you’re new here, make sure to subscribe as I’m publishing new videos all the time.</a:t>
            </a:r>
          </a:p>
          <a:p>
            <a:endParaRPr lang="en-US" dirty="0"/>
          </a:p>
          <a:p>
            <a:r>
              <a:rPr lang="en-US" dirty="0"/>
              <a:t>And now, let’s jump into this video’s topic, </a:t>
            </a:r>
            <a:r>
              <a:rPr lang="en-US" dirty="0" err="1"/>
              <a:t>xyz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2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894-BF35-45EF-61D9-10BB26160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9E48-14D8-2D0A-900F-2E506F74E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B649-ABBC-7D4F-62E1-2F025447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17E3-60EB-3CEF-7C7C-F7CCAA63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54F4-54D6-8D96-E362-2763E9C6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9AB4-61DB-88A7-60D5-A9F4238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7384-3288-B713-4B92-42EA07467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D6B0-8FF3-7B75-D715-34EF14D2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B0CF-3283-8F52-B234-7FD969C2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75E1-8B0C-332E-64AE-865A208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63573-02D5-CC53-DC1F-0CDD1A453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9C739-DDBB-179E-875D-ED467274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DA0B2-AF01-CDA9-6281-4B1643B3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DDAF-8545-00F1-E69D-8CB5C52F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C6F5-9C8F-A53F-4070-CD2A7B31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63BF-E60D-984B-2E93-8C65935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ED63-07F3-BE6A-C1C5-FE9B18EF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CCE8-E728-5017-9CF3-13E67797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908B-CF9F-C0B4-DAE4-3D51B136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D038-7B3E-FFB3-2B41-C6BEECF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2699-FC22-87B2-3E17-B80C999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817F-60FE-2749-EE8C-902C49B8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E82E-7752-4A39-5A3F-777BAF3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2469-D76A-81E1-60E5-70CE6256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4EF2-8E6F-3E35-C3DC-2151D3C4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A03C-B092-588F-65DC-2CA8EA39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0109-4413-7994-9CF1-F2DCF0029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32355-4F98-E47F-EC68-A7529F43C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B189-AD0E-AA2C-6B8A-744E6893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0037-4602-CDB5-21F6-77083209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B40E-19B9-5925-6C66-4A1994C9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87F-74D4-8CFC-A1D1-C7F5BB81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85DF-86BC-99DF-DE13-FC424042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9D0FD-666E-3811-8B16-30902391D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F2A8-2BB4-3B17-0EEC-84E9C9BD9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C4270-0606-9720-EA35-9E6019581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11824-DCF2-6926-10CD-7F01B7CC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4F85B-46CD-41E6-A465-9BEDDEF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4F422-2C81-F37F-E1CE-122991A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9A92-8A41-C9F8-AF89-4A118A80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109E2-8BD9-F847-1A0F-C30DAA5F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E3FB-8BA1-B2A6-A136-B413760C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D81EC-89BD-4CC4-426C-CEED8543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94239-577F-31F5-2816-E294DC94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4063C-03D9-2351-0A1B-06762172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1E40E-6546-9DA0-E62A-342A7BA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2940-2342-1295-6D94-47A567B2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E2BD-F270-8B8E-958A-7EE861EC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44A2-8CA0-24D4-51AD-06C179A2E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7B6A8-9A59-EDE1-313D-E5ABD2E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62DC-49C8-34AB-D065-966D5686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4623-7690-4EE4-120B-F2195979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CE02-51F4-5F1B-A077-D849D7F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650C0-B79B-B9E9-3160-C5186BEC8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A851B-81EE-E658-B8F6-651147564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CF8FD-C0A9-92CE-8B66-C67E0F5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B8928-6282-97EB-C53F-9B678ED5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C839B-BCE1-C75C-E26A-D0E9FCF0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84DBC-F614-1DB2-8047-2A9B2E98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A2411-292A-A426-3E5E-6484F7D7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4657-CB50-D4EB-B11D-A5FD7C75D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DCCA-40E9-2342-98FA-7B8136FCE99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8A8-CD6B-3BCD-1F8E-1C0709ED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FCDC-E02D-455E-64EB-36281107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AF1413-A132-10A5-9CA4-8949C3F02882}"/>
              </a:ext>
            </a:extLst>
          </p:cNvPr>
          <p:cNvSpPr/>
          <p:nvPr/>
        </p:nvSpPr>
        <p:spPr>
          <a:xfrm rot="998476">
            <a:off x="-2175494" y="-1770635"/>
            <a:ext cx="7770085" cy="10690223"/>
          </a:xfrm>
          <a:prstGeom prst="rect">
            <a:avLst/>
          </a:prstGeom>
          <a:solidFill>
            <a:srgbClr val="0073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685C3-CB2A-69F9-51B1-DF5399054DD1}"/>
              </a:ext>
            </a:extLst>
          </p:cNvPr>
          <p:cNvSpPr txBox="1"/>
          <p:nvPr/>
        </p:nvSpPr>
        <p:spPr>
          <a:xfrm>
            <a:off x="41780" y="298753"/>
            <a:ext cx="61319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Helvetica" pitchFamily="2" charset="0"/>
                <a:ea typeface="PingFang HK" panose="020B0400000000000000" pitchFamily="34" charset="-120"/>
                <a:cs typeface="Aharoni" panose="02010803020104030203" pitchFamily="2" charset="-79"/>
              </a:rPr>
              <a:t>SERVICEN</a:t>
            </a:r>
            <a:r>
              <a:rPr lang="en-US" sz="7200" b="1" spc="-300" dirty="0">
                <a:solidFill>
                  <a:srgbClr val="62D84E"/>
                </a:solidFill>
                <a:latin typeface="Helvetica" pitchFamily="2" charset="0"/>
                <a:ea typeface="PingFang HK" panose="020B0400000000000000" pitchFamily="34" charset="-120"/>
                <a:cs typeface="Aharoni" panose="02010803020104030203" pitchFamily="2" charset="-79"/>
              </a:rPr>
              <a:t>O</a:t>
            </a:r>
            <a:r>
              <a:rPr lang="en-US" sz="7200" b="1" spc="-300" dirty="0">
                <a:solidFill>
                  <a:schemeClr val="bg1"/>
                </a:solidFill>
                <a:latin typeface="Helvetica" pitchFamily="2" charset="0"/>
                <a:ea typeface="PingFang HK" panose="020B0400000000000000" pitchFamily="34" charset="-120"/>
                <a:cs typeface="Aharoni" panose="02010803020104030203" pitchFamily="2" charset="-79"/>
              </a:rPr>
              <a:t>W</a:t>
            </a:r>
            <a:endParaRPr lang="en-US" sz="6600" b="1" spc="-300" dirty="0">
              <a:solidFill>
                <a:schemeClr val="bg1"/>
              </a:solidFill>
              <a:latin typeface="Helvetica" pitchFamily="2" charset="0"/>
              <a:ea typeface="PingFang HK" panose="020B0400000000000000" pitchFamily="34" charset="-120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3A24C-81BE-7366-81E2-A839BB852F8E}"/>
              </a:ext>
            </a:extLst>
          </p:cNvPr>
          <p:cNvSpPr txBox="1"/>
          <p:nvPr/>
        </p:nvSpPr>
        <p:spPr>
          <a:xfrm>
            <a:off x="41780" y="3049368"/>
            <a:ext cx="553577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spc="-300" dirty="0">
                <a:solidFill>
                  <a:srgbClr val="62D84E"/>
                </a:solidFill>
                <a:latin typeface="Helvetica"/>
                <a:ea typeface="PingFang HK"/>
                <a:cs typeface="Aharoni"/>
              </a:rPr>
              <a:t>FUN</a:t>
            </a:r>
            <a:r>
              <a:rPr lang="en-US" sz="5400" b="1" spc="-300" dirty="0">
                <a:solidFill>
                  <a:schemeClr val="bg1"/>
                </a:solidFill>
                <a:latin typeface="Helvetica"/>
                <a:ea typeface="PingFang HK"/>
                <a:cs typeface="Aharoni"/>
              </a:rPr>
              <a:t>DAMENTALS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AEDE1-A334-C761-F25D-EF796E7767CA}"/>
              </a:ext>
            </a:extLst>
          </p:cNvPr>
          <p:cNvSpPr txBox="1"/>
          <p:nvPr/>
        </p:nvSpPr>
        <p:spPr>
          <a:xfrm>
            <a:off x="41780" y="1303609"/>
            <a:ext cx="5535778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600" b="1" spc="-300" dirty="0">
                <a:latin typeface="Helvetica"/>
                <a:ea typeface="PingFang HK"/>
                <a:cs typeface="Aharoni"/>
              </a:rPr>
              <a:t>KNOWLEDGE</a:t>
            </a:r>
            <a:endParaRPr lang="en-US" sz="6000" b="1" spc="-300" dirty="0">
              <a:latin typeface="Helvetica" pitchFamily="2" charset="0"/>
              <a:ea typeface="PingFang HK" panose="020B0400000000000000" pitchFamily="34" charset="-120"/>
              <a:cs typeface="Aharoni" panose="02010803020104030203" pitchFamily="2" charset="-79"/>
            </a:endParaRPr>
          </a:p>
        </p:txBody>
      </p:sp>
      <p:pic>
        <p:nvPicPr>
          <p:cNvPr id="17" name="Picture 16" descr="Wood floor">
            <a:extLst>
              <a:ext uri="{FF2B5EF4-FFF2-40B4-BE49-F238E27FC236}">
                <a16:creationId xmlns:a16="http://schemas.microsoft.com/office/drawing/2014/main" id="{A329BBD6-A83C-268B-46C0-AB53CF1A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1696" y="6122565"/>
            <a:ext cx="13233989" cy="2626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9FA9AD-3609-9C73-D544-F963B628F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900" l="10000" r="92000">
                        <a14:foregroundMark x1="13800" y1="77250" x2="14133" y2="83350"/>
                        <a14:foregroundMark x1="14133" y1="83350" x2="17333" y2="87250"/>
                        <a14:foregroundMark x1="19622" y1="96964" x2="19633" y2="96900"/>
                        <a14:foregroundMark x1="86300" y1="76700" x2="92033" y2="86150"/>
                        <a14:foregroundMark x1="49533" y1="42400" x2="51867" y2="37100"/>
                        <a14:foregroundMark x1="51867" y1="37100" x2="54167" y2="35100"/>
                        <a14:foregroundMark x1="50967" y1="36350" x2="55000" y2="34900"/>
                        <a14:foregroundMark x1="55000" y1="34900" x2="57833" y2="39000"/>
                        <a14:foregroundMark x1="57833" y1="39000" x2="59200" y2="44500"/>
                        <a14:foregroundMark x1="59200" y1="44500" x2="59300" y2="47400"/>
                        <a14:foregroundMark x1="27367" y1="34400" x2="31667" y2="34550"/>
                        <a14:foregroundMark x1="25833" y1="36700" x2="28567" y2="33300"/>
                        <a14:foregroundMark x1="50467" y1="37250" x2="50000" y2="40100"/>
                        <a14:foregroundMark x1="44533" y1="98650" x2="45467" y2="99900"/>
                        <a14:foregroundMark x1="24633" y1="39550" x2="25967" y2="36900"/>
                        <a14:foregroundMark x1="16533" y1="56900" x2="15133" y2="62450"/>
                        <a14:foregroundMark x1="15133" y1="62450" x2="15000" y2="62600"/>
                        <a14:foregroundMark x1="67867" y1="29550" x2="67200" y2="32950"/>
                        <a14:backgroundMark x1="16667" y1="51150" x2="21800" y2="19200"/>
                        <a14:backgroundMark x1="21800" y1="19200" x2="21533" y2="13500"/>
                        <a14:backgroundMark x1="22967" y1="42600" x2="23733" y2="36400"/>
                        <a14:backgroundMark x1="23733" y1="36400" x2="25000" y2="34000"/>
                        <a14:backgroundMark x1="23100" y1="43300" x2="25467" y2="36350"/>
                        <a14:backgroundMark x1="25133" y1="37750" x2="25700" y2="36150"/>
                        <a14:backgroundMark x1="31300" y1="21350" x2="34767" y2="41000"/>
                        <a14:backgroundMark x1="33467" y1="23650" x2="37867" y2="23850"/>
                        <a14:backgroundMark x1="37867" y1="23850" x2="45000" y2="22400"/>
                        <a14:backgroundMark x1="56433" y1="22750" x2="66300" y2="22950"/>
                        <a14:backgroundMark x1="48567" y1="39900" x2="54033" y2="27600"/>
                        <a14:backgroundMark x1="67967" y1="44400" x2="68333" y2="41150"/>
                        <a14:backgroundMark x1="75967" y1="39550" x2="81533" y2="14750"/>
                        <a14:backgroundMark x1="36433" y1="88300" x2="41200" y2="89550"/>
                        <a14:backgroundMark x1="41200" y1="89550" x2="44033" y2="95450"/>
                        <a14:backgroundMark x1="24633" y1="97750" x2="25133" y2="94000"/>
                        <a14:backgroundMark x1="17500" y1="88650" x2="18700" y2="97250"/>
                        <a14:backgroundMark x1="17967" y1="89550" x2="18567" y2="97050"/>
                        <a14:backgroundMark x1="17867" y1="88500" x2="16300" y2="88650"/>
                        <a14:backgroundMark x1="16533" y1="89000" x2="13500" y2="85300"/>
                        <a14:backgroundMark x1="13500" y1="85300" x2="12967" y2="83150"/>
                        <a14:backgroundMark x1="16800" y1="87950" x2="13800" y2="84400"/>
                        <a14:backgroundMark x1="66533" y1="90100" x2="68200" y2="95650"/>
                        <a14:backgroundMark x1="68200" y1="95650" x2="68567" y2="96150"/>
                        <a14:backgroundMark x1="53700" y1="90800" x2="53333" y2="97750"/>
                        <a14:backgroundMark x1="74867" y1="89200" x2="79000" y2="91100"/>
                        <a14:backgroundMark x1="79000" y1="91100" x2="82033" y2="94750"/>
                        <a14:backgroundMark x1="30233" y1="96900" x2="30233" y2="96900"/>
                        <a14:backgroundMark x1="30367" y1="98650" x2="30600" y2="96900"/>
                        <a14:backgroundMark x1="38800" y1="99000" x2="42833" y2="98850"/>
                        <a14:backgroundMark x1="42833" y1="98850" x2="43100" y2="98850"/>
                        <a14:backgroundMark x1="30600" y1="98300" x2="30833" y2="99900"/>
                        <a14:backgroundMark x1="24867" y1="97950" x2="24867" y2="99900"/>
                        <a14:backgroundMark x1="18467" y1="98150" x2="18700" y2="99900"/>
                        <a14:backgroundMark x1="43467" y1="98500" x2="43467" y2="98500"/>
                        <a14:backgroundMark x1="43467" y1="98500" x2="43933" y2="97600"/>
                        <a14:backgroundMark x1="44033" y1="98850" x2="44167" y2="97600"/>
                        <a14:backgroundMark x1="44167" y1="97950" x2="44533" y2="96900"/>
                        <a14:backgroundMark x1="51433" y1="98650" x2="54867" y2="98650"/>
                        <a14:backgroundMark x1="66800" y1="98300" x2="69533" y2="98650"/>
                        <a14:backgroundMark x1="51433" y1="33500" x2="53467" y2="32750"/>
                        <a14:backgroundMark x1="82867" y1="87050" x2="81800" y2="87250"/>
                        <a14:backgroundMark x1="77033" y1="97050" x2="82867" y2="98850"/>
                        <a14:backgroundMark x1="23467" y1="42600" x2="24533" y2="39000"/>
                        <a14:backgroundMark x1="23467" y1="43150" x2="23933" y2="40100"/>
                        <a14:backgroundMark x1="61900" y1="29250" x2="65267" y2="2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8710" y="3442803"/>
            <a:ext cx="4593169" cy="3062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97F52-61A1-C125-CCFB-B7529C08D642}"/>
              </a:ext>
            </a:extLst>
          </p:cNvPr>
          <p:cNvSpPr txBox="1"/>
          <p:nvPr/>
        </p:nvSpPr>
        <p:spPr>
          <a:xfrm>
            <a:off x="41780" y="2087497"/>
            <a:ext cx="6025517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600" b="1" spc="-300" dirty="0">
                <a:latin typeface="Helvetica"/>
                <a:ea typeface="PingFang HK"/>
                <a:cs typeface="Aharoni"/>
              </a:rPr>
              <a:t>MANAGEMENT</a:t>
            </a:r>
            <a:endParaRPr lang="en-US" sz="6000" b="1" spc="-300" dirty="0">
              <a:latin typeface="Helvetica" pitchFamily="2" charset="0"/>
              <a:ea typeface="PingFang HK" panose="020B0400000000000000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09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97222"/>
              </p:ext>
            </p:extLst>
          </p:nvPr>
        </p:nvGraphicFramePr>
        <p:xfrm>
          <a:off x="457200" y="476250"/>
          <a:ext cx="11277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Category [kb_category]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unique identifier of the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64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label of the category (displayed in the UI)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Text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0439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value of the category (used in scripts)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9024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Parent Table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table to which the Parent ID references (see below)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Table Name (String)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07998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Parent ID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parent of the category (either a Knowledge Base record or another Knowledge Category record)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Document ID (Sys ID of a record in the Knowledge Base table or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2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44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15115"/>
              </p:ext>
            </p:extLst>
          </p:nvPr>
        </p:nvGraphicFramePr>
        <p:xfrm>
          <a:off x="457200" y="476250"/>
          <a:ext cx="1127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Category [kb_category]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label of the category (displayed in the UI)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Text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0439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value of the category (used in scripts)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9024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Parent Table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table to which the Parent ID references (see below)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Table Name (String)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07998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Parent ID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parent of the category (either a Knowledge Base record or another Knowledge Category record)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Document ID (Sys ID of a record in the Knowledge Base table or the Knowledge Category table)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27673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Full Category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label of the category including any parent 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categories (displayed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the UI)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Text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1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BC7DD-77BA-887F-9FF0-FB5FB72E1C0A}"/>
              </a:ext>
            </a:extLst>
          </p:cNvPr>
          <p:cNvSpPr/>
          <p:nvPr/>
        </p:nvSpPr>
        <p:spPr>
          <a:xfrm>
            <a:off x="8917133" y="516659"/>
            <a:ext cx="232063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0028FBD-BF56-DA9B-2ECE-9C2D62D7B310}"/>
              </a:ext>
            </a:extLst>
          </p:cNvPr>
          <p:cNvSpPr/>
          <p:nvPr/>
        </p:nvSpPr>
        <p:spPr>
          <a:xfrm>
            <a:off x="7505700" y="809116"/>
            <a:ext cx="1373333" cy="731265"/>
          </a:xfrm>
          <a:prstGeom prst="rightArrow">
            <a:avLst/>
          </a:prstGeom>
          <a:solidFill>
            <a:srgbClr val="62D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C362-C1D4-6E5E-AFB5-00E23C19F892}"/>
              </a:ext>
            </a:extLst>
          </p:cNvPr>
          <p:cNvSpPr txBox="1"/>
          <p:nvPr/>
        </p:nvSpPr>
        <p:spPr>
          <a:xfrm>
            <a:off x="400050" y="516659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 </a:t>
            </a:r>
            <a:r>
              <a:rPr lang="en-US" sz="3200" b="1" dirty="0">
                <a:solidFill>
                  <a:srgbClr val="007393"/>
                </a:solidFill>
              </a:rPr>
              <a:t>create a new Knowledge Category </a:t>
            </a:r>
            <a:r>
              <a:rPr lang="en-US" sz="3200" dirty="0"/>
              <a:t>in ServiceNow, you are inserting a record into the Knowledge Category [kb_category] table.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4DED3-1045-3419-1CC0-1BD4DD0FBF36}"/>
              </a:ext>
            </a:extLst>
          </p:cNvPr>
          <p:cNvSpPr txBox="1"/>
          <p:nvPr/>
        </p:nvSpPr>
        <p:spPr>
          <a:xfrm>
            <a:off x="400050" y="2914170"/>
            <a:ext cx="18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393"/>
                </a:solidFill>
              </a:rPr>
              <a:t>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E550D-42CF-903E-68B9-F55B047B760E}"/>
              </a:ext>
            </a:extLst>
          </p:cNvPr>
          <p:cNvSpPr txBox="1"/>
          <p:nvPr/>
        </p:nvSpPr>
        <p:spPr>
          <a:xfrm>
            <a:off x="400050" y="3243821"/>
            <a:ext cx="110299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Navigate to </a:t>
            </a:r>
            <a:r>
              <a:rPr lang="en-US" sz="2400" b="1" dirty="0"/>
              <a:t>Knowledge &gt; Administration &gt; Knowledge Bases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Open the Knowledge Base where you want to create the category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Access the Knowledge Categories related list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Click the          icon</a:t>
            </a:r>
          </a:p>
        </p:txBody>
      </p:sp>
      <p:pic>
        <p:nvPicPr>
          <p:cNvPr id="18" name="Picture 17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8AB23C1-C6AF-1116-3CA1-B0FBE78E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65" y="5100190"/>
            <a:ext cx="523633" cy="3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54B85-8CC9-E908-867D-35D5EB56D4E8}"/>
              </a:ext>
            </a:extLst>
          </p:cNvPr>
          <p:cNvSpPr/>
          <p:nvPr/>
        </p:nvSpPr>
        <p:spPr>
          <a:xfrm>
            <a:off x="4831893" y="2094277"/>
            <a:ext cx="252821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042C430-7D5E-4D1B-55AE-069669F9B3B9}"/>
              </a:ext>
            </a:extLst>
          </p:cNvPr>
          <p:cNvCxnSpPr>
            <a:cxnSpLocks/>
            <a:stCxn id="35" idx="0"/>
            <a:endCxn id="8" idx="2"/>
          </p:cNvCxnSpPr>
          <p:nvPr/>
        </p:nvCxnSpPr>
        <p:spPr>
          <a:xfrm rot="5400000" flipH="1" flipV="1">
            <a:off x="5315464" y="4190993"/>
            <a:ext cx="156107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C07B37-E1DF-EAED-A6A7-6D3B8462C591}"/>
              </a:ext>
            </a:extLst>
          </p:cNvPr>
          <p:cNvSpPr/>
          <p:nvPr/>
        </p:nvSpPr>
        <p:spPr>
          <a:xfrm>
            <a:off x="8477186" y="3775002"/>
            <a:ext cx="2534566" cy="1196527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33556F-9B80-2CA7-FEA2-352058979958}"/>
              </a:ext>
            </a:extLst>
          </p:cNvPr>
          <p:cNvSpPr/>
          <p:nvPr/>
        </p:nvSpPr>
        <p:spPr>
          <a:xfrm>
            <a:off x="4828717" y="4971529"/>
            <a:ext cx="2534566" cy="1316180"/>
          </a:xfrm>
          <a:prstGeom prst="roundRect">
            <a:avLst/>
          </a:prstGeom>
          <a:solidFill>
            <a:srgbClr val="62D8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AA737C31-0EBB-0BA7-2DFD-50595F714BC8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7363283" y="4373266"/>
            <a:ext cx="1113903" cy="1256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">
            <a:extLst>
              <a:ext uri="{FF2B5EF4-FFF2-40B4-BE49-F238E27FC236}">
                <a16:creationId xmlns:a16="http://schemas.microsoft.com/office/drawing/2014/main" id="{2FB9893B-9A10-BC1D-E0D1-630DFC3F9AC6}"/>
              </a:ext>
            </a:extLst>
          </p:cNvPr>
          <p:cNvCxnSpPr>
            <a:cxnSpLocks/>
            <a:stCxn id="33" idx="0"/>
            <a:endCxn id="8" idx="3"/>
          </p:cNvCxnSpPr>
          <p:nvPr/>
        </p:nvCxnSpPr>
        <p:spPr>
          <a:xfrm rot="16200000" flipV="1">
            <a:off x="8040972" y="2071504"/>
            <a:ext cx="1022635" cy="2384361"/>
          </a:xfrm>
          <a:prstGeom prst="bentConnector2">
            <a:avLst/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">
            <a:extLst>
              <a:ext uri="{FF2B5EF4-FFF2-40B4-BE49-F238E27FC236}">
                <a16:creationId xmlns:a16="http://schemas.microsoft.com/office/drawing/2014/main" id="{77FE1AC5-0F3F-8615-A4AA-DBA6495AE41A}"/>
              </a:ext>
            </a:extLst>
          </p:cNvPr>
          <p:cNvCxnSpPr>
            <a:cxnSpLocks/>
            <a:stCxn id="33" idx="3"/>
            <a:endCxn id="33" idx="2"/>
          </p:cNvCxnSpPr>
          <p:nvPr/>
        </p:nvCxnSpPr>
        <p:spPr>
          <a:xfrm flipH="1">
            <a:off x="9744469" y="4373266"/>
            <a:ext cx="1267283" cy="598263"/>
          </a:xfrm>
          <a:prstGeom prst="bentConnector4">
            <a:avLst>
              <a:gd name="adj1" fmla="val -18039"/>
              <a:gd name="adj2" fmla="val 138211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A78AD1-98F4-73F2-92B4-6DF362269C49}"/>
              </a:ext>
            </a:extLst>
          </p:cNvPr>
          <p:cNvSpPr/>
          <p:nvPr/>
        </p:nvSpPr>
        <p:spPr>
          <a:xfrm>
            <a:off x="547500" y="2348219"/>
            <a:ext cx="2304627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Workflow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[wf_workflow]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5" name="Elbow Connector 2">
            <a:extLst>
              <a:ext uri="{FF2B5EF4-FFF2-40B4-BE49-F238E27FC236}">
                <a16:creationId xmlns:a16="http://schemas.microsoft.com/office/drawing/2014/main" id="{D3FEADAB-A393-96E5-35C6-AE6DA2CFDEC8}"/>
              </a:ext>
            </a:extLst>
          </p:cNvPr>
          <p:cNvCxnSpPr>
            <a:cxnSpLocks/>
            <a:stCxn id="8" idx="1"/>
            <a:endCxn id="81" idx="3"/>
          </p:cNvCxnSpPr>
          <p:nvPr/>
        </p:nvCxnSpPr>
        <p:spPr>
          <a:xfrm rot="10800000" flipV="1">
            <a:off x="2852127" y="2752366"/>
            <a:ext cx="19797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E6F7B2-AE51-4259-E80D-31CBB6380789}"/>
              </a:ext>
            </a:extLst>
          </p:cNvPr>
          <p:cNvSpPr txBox="1"/>
          <p:nvPr/>
        </p:nvSpPr>
        <p:spPr>
          <a:xfrm>
            <a:off x="2985943" y="2381952"/>
            <a:ext cx="16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Publish/Retire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5B5F26A-6D34-B5A1-3138-D6F3C36DAB8E}"/>
              </a:ext>
            </a:extLst>
          </p:cNvPr>
          <p:cNvSpPr txBox="1"/>
          <p:nvPr/>
        </p:nvSpPr>
        <p:spPr>
          <a:xfrm>
            <a:off x="9784225" y="5235472"/>
            <a:ext cx="155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Subcategory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67711-CD3F-7810-B737-4DE7F56918A0}"/>
              </a:ext>
            </a:extLst>
          </p:cNvPr>
          <p:cNvSpPr/>
          <p:nvPr/>
        </p:nvSpPr>
        <p:spPr>
          <a:xfrm>
            <a:off x="547500" y="5225471"/>
            <a:ext cx="2322040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Feedback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[kb_feedback]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Elbow Connector 2">
            <a:extLst>
              <a:ext uri="{FF2B5EF4-FFF2-40B4-BE49-F238E27FC236}">
                <a16:creationId xmlns:a16="http://schemas.microsoft.com/office/drawing/2014/main" id="{23996BAD-0B39-67E0-876C-FEFCFE575945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2869540" y="5629619"/>
            <a:ext cx="1959177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C8E010-5DB4-EC73-02DC-61DFAABD7F7F}"/>
              </a:ext>
            </a:extLst>
          </p:cNvPr>
          <p:cNvSpPr txBox="1"/>
          <p:nvPr/>
        </p:nvSpPr>
        <p:spPr>
          <a:xfrm>
            <a:off x="3189833" y="5243481"/>
            <a:ext cx="131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Knowledge Management Data Model</a:t>
            </a:r>
          </a:p>
        </p:txBody>
      </p:sp>
      <p:cxnSp>
        <p:nvCxnSpPr>
          <p:cNvPr id="11" name="Elbow Connector 2">
            <a:extLst>
              <a:ext uri="{FF2B5EF4-FFF2-40B4-BE49-F238E27FC236}">
                <a16:creationId xmlns:a16="http://schemas.microsoft.com/office/drawing/2014/main" id="{3D912AA9-6D54-C64B-36B6-38B587F7ECC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25935" y="4847035"/>
            <a:ext cx="404149" cy="1161020"/>
          </a:xfrm>
          <a:prstGeom prst="bentConnector4">
            <a:avLst>
              <a:gd name="adj1" fmla="val -56563"/>
              <a:gd name="adj2" fmla="val 11969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8FDDCD-E305-A842-6121-4A55A39A9DF2}"/>
              </a:ext>
            </a:extLst>
          </p:cNvPr>
          <p:cNvSpPr txBox="1"/>
          <p:nvPr/>
        </p:nvSpPr>
        <p:spPr>
          <a:xfrm>
            <a:off x="350271" y="4597292"/>
            <a:ext cx="135824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5239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45423"/>
              </p:ext>
            </p:extLst>
          </p:nvPr>
        </p:nvGraphicFramePr>
        <p:xfrm>
          <a:off x="457200" y="476250"/>
          <a:ext cx="112776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[kb_knowledge]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unique identifier of the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64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system generated number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78911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Article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type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 (HTML, Wiki)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7030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Knowledge base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Base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3937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Category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67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current status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 (String) (Draft, Review, Published, Pending Retirement, Retired)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6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76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9284"/>
              </p:ext>
            </p:extLst>
          </p:nvPr>
        </p:nvGraphicFramePr>
        <p:xfrm>
          <a:off x="457200" y="476250"/>
          <a:ext cx="1127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[kb_knowledge]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Article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type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 (HTML, Wiki)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7030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Knowledge base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Base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3937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Category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67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current status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 (String) (Draft, Review, Published, Pending Retirement, Retired)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6006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Source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Task the article was created in response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Task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8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11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07764"/>
              </p:ext>
            </p:extLst>
          </p:nvPr>
        </p:nvGraphicFramePr>
        <p:xfrm>
          <a:off x="457200" y="476250"/>
          <a:ext cx="11277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[kb_knowledge]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Knowledge base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Base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3937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Category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67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current status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 (String) (Draft, Review, Published, Pending Retirement, Retired)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6006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Source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Task the article was created in response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Task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81789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Valid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date indicating how long the article will be 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0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2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15170"/>
              </p:ext>
            </p:extLst>
          </p:nvPr>
        </p:nvGraphicFramePr>
        <p:xfrm>
          <a:off x="457200" y="476250"/>
          <a:ext cx="11277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[kb_knowledge]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Category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67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current status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 (String) (Draft, Review, Published, Pending Retirement, Retired)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6006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Source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Task the article was created in response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Task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81789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Valid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date indicating how long the article will be 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0221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title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71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2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28616"/>
              </p:ext>
            </p:extLst>
          </p:nvPr>
        </p:nvGraphicFramePr>
        <p:xfrm>
          <a:off x="457200" y="476250"/>
          <a:ext cx="11277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[kb_knowledge]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Category the article resides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Category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67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current status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Workflow (String) (Draft, Review, Published, Pending Retirement, Retired)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60065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Source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Task the article was created in response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Task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81789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Valid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date indicating how long the article will be 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0221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title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71710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Article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body of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9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BC7DD-77BA-887F-9FF0-FB5FB72E1C0A}"/>
              </a:ext>
            </a:extLst>
          </p:cNvPr>
          <p:cNvSpPr/>
          <p:nvPr/>
        </p:nvSpPr>
        <p:spPr>
          <a:xfrm>
            <a:off x="8917133" y="516659"/>
            <a:ext cx="232063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0028FBD-BF56-DA9B-2ECE-9C2D62D7B310}"/>
              </a:ext>
            </a:extLst>
          </p:cNvPr>
          <p:cNvSpPr/>
          <p:nvPr/>
        </p:nvSpPr>
        <p:spPr>
          <a:xfrm>
            <a:off x="7505700" y="809116"/>
            <a:ext cx="1373333" cy="731265"/>
          </a:xfrm>
          <a:prstGeom prst="rightArrow">
            <a:avLst/>
          </a:prstGeom>
          <a:solidFill>
            <a:srgbClr val="62D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C362-C1D4-6E5E-AFB5-00E23C19F892}"/>
              </a:ext>
            </a:extLst>
          </p:cNvPr>
          <p:cNvSpPr txBox="1"/>
          <p:nvPr/>
        </p:nvSpPr>
        <p:spPr>
          <a:xfrm>
            <a:off x="400050" y="309756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 </a:t>
            </a:r>
            <a:r>
              <a:rPr lang="en-US" sz="3200" b="1" dirty="0">
                <a:solidFill>
                  <a:srgbClr val="007393"/>
                </a:solidFill>
              </a:rPr>
              <a:t>create a new Knowledge Article </a:t>
            </a:r>
            <a:r>
              <a:rPr lang="en-US" sz="3200" dirty="0"/>
              <a:t>in ServiceNow, you are inserting a record into the Knowledge [kb_knowledge] 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35DDF-6CA5-05B3-DEFD-D254B97AEE2C}"/>
              </a:ext>
            </a:extLst>
          </p:cNvPr>
          <p:cNvSpPr txBox="1"/>
          <p:nvPr/>
        </p:nvSpPr>
        <p:spPr>
          <a:xfrm>
            <a:off x="400050" y="2710970"/>
            <a:ext cx="18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393"/>
                </a:solidFill>
              </a:rPr>
              <a:t>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BDD81-C9FC-EB58-E623-EDA6E603B8D6}"/>
              </a:ext>
            </a:extLst>
          </p:cNvPr>
          <p:cNvSpPr txBox="1"/>
          <p:nvPr/>
        </p:nvSpPr>
        <p:spPr>
          <a:xfrm>
            <a:off x="400050" y="2994712"/>
            <a:ext cx="1102995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several methods of creating knowledge articles.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Navigate to </a:t>
            </a:r>
            <a:r>
              <a:rPr lang="en-US" sz="2400" b="1" dirty="0"/>
              <a:t>Self-Service &gt; Knowledge</a:t>
            </a:r>
            <a:r>
              <a:rPr lang="en-US" sz="2400" dirty="0"/>
              <a:t> and click the                            icon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Navigate to </a:t>
            </a:r>
            <a:r>
              <a:rPr lang="en-US" sz="2400" b="1" dirty="0"/>
              <a:t>Knowledge &gt; Articles &gt; Create New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Enter </a:t>
            </a:r>
            <a:r>
              <a:rPr lang="en-US" sz="2400" b="1" dirty="0"/>
              <a:t>kb_knowledge.list</a:t>
            </a:r>
            <a:r>
              <a:rPr lang="en-US" sz="2400" dirty="0"/>
              <a:t> in the appnav filter to list all records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Click the            icon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4F3EA5-3D8D-AD20-CBF0-E6109F3B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91" y="3682590"/>
            <a:ext cx="1773742" cy="407367"/>
          </a:xfrm>
          <a:prstGeom prst="rect">
            <a:avLst/>
          </a:prstGeom>
        </p:spPr>
      </p:pic>
      <p:pic>
        <p:nvPicPr>
          <p:cNvPr id="25" name="Picture 24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E3DB756-85EC-E05C-F7FC-18A6DD858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26" y="5296661"/>
            <a:ext cx="732410" cy="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D250-AB81-BB79-F302-2D68B701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74674"/>
            <a:ext cx="6660355" cy="1177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You’re going to learn: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D42A8B-4469-7330-CCAA-03731CB5CA92}"/>
              </a:ext>
            </a:extLst>
          </p:cNvPr>
          <p:cNvSpPr txBox="1">
            <a:spLocks/>
          </p:cNvSpPr>
          <p:nvPr/>
        </p:nvSpPr>
        <p:spPr>
          <a:xfrm>
            <a:off x="445293" y="1463638"/>
            <a:ext cx="7708107" cy="4494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dirty="0">
                <a:cs typeface="Calibri"/>
              </a:rPr>
              <a:t>All you need to know about Knowledge Management in SN to pass the CSA exam</a:t>
            </a:r>
          </a:p>
          <a:p>
            <a:pPr>
              <a:spcBef>
                <a:spcPts val="3000"/>
              </a:spcBef>
            </a:pPr>
            <a:r>
              <a:rPr lang="en-US" dirty="0"/>
              <a:t>The underlying platform database tables supporting </a:t>
            </a:r>
            <a:r>
              <a:rPr lang="en-US" dirty="0">
                <a:cs typeface="Calibri"/>
              </a:rPr>
              <a:t>Knowledge Management</a:t>
            </a:r>
          </a:p>
          <a:p>
            <a:pPr>
              <a:spcBef>
                <a:spcPts val="3000"/>
              </a:spcBef>
            </a:pPr>
            <a:r>
              <a:rPr lang="en-US" dirty="0">
                <a:cs typeface="Calibri"/>
              </a:rPr>
              <a:t>How to create, manage, and use: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cs typeface="Calibri"/>
              </a:rPr>
              <a:t>Knowledge Bases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cs typeface="Calibri"/>
              </a:rPr>
              <a:t>Knowledge Categories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cs typeface="Calibri"/>
              </a:rPr>
              <a:t>Knowledge Articles</a:t>
            </a:r>
          </a:p>
        </p:txBody>
      </p:sp>
      <p:pic>
        <p:nvPicPr>
          <p:cNvPr id="4" name="Picture 3" descr="Wood floor">
            <a:extLst>
              <a:ext uri="{FF2B5EF4-FFF2-40B4-BE49-F238E27FC236}">
                <a16:creationId xmlns:a16="http://schemas.microsoft.com/office/drawing/2014/main" id="{2B9EE4C0-46E1-874D-175C-3DFEC28C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22565"/>
            <a:ext cx="12192000" cy="7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6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BC7DD-77BA-887F-9FF0-FB5FB72E1C0A}"/>
              </a:ext>
            </a:extLst>
          </p:cNvPr>
          <p:cNvSpPr/>
          <p:nvPr/>
        </p:nvSpPr>
        <p:spPr>
          <a:xfrm>
            <a:off x="8917133" y="516659"/>
            <a:ext cx="232063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0028FBD-BF56-DA9B-2ECE-9C2D62D7B310}"/>
              </a:ext>
            </a:extLst>
          </p:cNvPr>
          <p:cNvSpPr/>
          <p:nvPr/>
        </p:nvSpPr>
        <p:spPr>
          <a:xfrm>
            <a:off x="7505700" y="809116"/>
            <a:ext cx="1373333" cy="731265"/>
          </a:xfrm>
          <a:prstGeom prst="rightArrow">
            <a:avLst/>
          </a:prstGeom>
          <a:solidFill>
            <a:srgbClr val="62D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C362-C1D4-6E5E-AFB5-00E23C19F892}"/>
              </a:ext>
            </a:extLst>
          </p:cNvPr>
          <p:cNvSpPr txBox="1"/>
          <p:nvPr/>
        </p:nvSpPr>
        <p:spPr>
          <a:xfrm>
            <a:off x="400050" y="309756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 </a:t>
            </a:r>
            <a:r>
              <a:rPr lang="en-US" sz="3200" b="1" dirty="0">
                <a:solidFill>
                  <a:srgbClr val="007393"/>
                </a:solidFill>
              </a:rPr>
              <a:t>create a new Knowledge Article </a:t>
            </a:r>
            <a:r>
              <a:rPr lang="en-US" sz="3200" dirty="0"/>
              <a:t>in ServiceNow, you are inserting a record into the Knowledge [kb_knowledge] 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35DDF-6CA5-05B3-DEFD-D254B97AEE2C}"/>
              </a:ext>
            </a:extLst>
          </p:cNvPr>
          <p:cNvSpPr txBox="1"/>
          <p:nvPr/>
        </p:nvSpPr>
        <p:spPr>
          <a:xfrm>
            <a:off x="400050" y="2710970"/>
            <a:ext cx="18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393"/>
                </a:solidFill>
              </a:rPr>
              <a:t>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BDD81-C9FC-EB58-E623-EDA6E603B8D6}"/>
              </a:ext>
            </a:extLst>
          </p:cNvPr>
          <p:cNvSpPr txBox="1"/>
          <p:nvPr/>
        </p:nvSpPr>
        <p:spPr>
          <a:xfrm>
            <a:off x="400050" y="2994712"/>
            <a:ext cx="1102995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several methods of creating knowledge articles.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From a </a:t>
            </a:r>
            <a:r>
              <a:rPr lang="en-US" sz="2400" b="1" dirty="0"/>
              <a:t>Case</a:t>
            </a:r>
            <a:r>
              <a:rPr lang="en-US" sz="2400" dirty="0"/>
              <a:t> or </a:t>
            </a:r>
            <a:r>
              <a:rPr lang="en-US" sz="2400" b="1" dirty="0"/>
              <a:t>Incident</a:t>
            </a:r>
            <a:r>
              <a:rPr lang="en-US" sz="2400" dirty="0"/>
              <a:t> via the </a:t>
            </a:r>
            <a:r>
              <a:rPr lang="en-US" sz="2400" b="1" dirty="0"/>
              <a:t>Knowledge - Centered Service (KCS)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Allows agents and task-resolvers to create articles directly from cases or incidents as a result of resolution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 from Microsoft Word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Knowledge &gt; Articles &gt; Import Articles</a:t>
            </a:r>
          </a:p>
        </p:txBody>
      </p:sp>
    </p:spTree>
    <p:extLst>
      <p:ext uri="{BB962C8B-B14F-4D97-AF65-F5344CB8AC3E}">
        <p14:creationId xmlns:p14="http://schemas.microsoft.com/office/powerpoint/2010/main" val="291748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54B85-8CC9-E908-867D-35D5EB56D4E8}"/>
              </a:ext>
            </a:extLst>
          </p:cNvPr>
          <p:cNvSpPr/>
          <p:nvPr/>
        </p:nvSpPr>
        <p:spPr>
          <a:xfrm>
            <a:off x="4831893" y="2094277"/>
            <a:ext cx="252821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042C430-7D5E-4D1B-55AE-069669F9B3B9}"/>
              </a:ext>
            </a:extLst>
          </p:cNvPr>
          <p:cNvCxnSpPr>
            <a:cxnSpLocks/>
            <a:stCxn id="35" idx="0"/>
            <a:endCxn id="8" idx="2"/>
          </p:cNvCxnSpPr>
          <p:nvPr/>
        </p:nvCxnSpPr>
        <p:spPr>
          <a:xfrm rot="5400000" flipH="1" flipV="1">
            <a:off x="5315464" y="4190993"/>
            <a:ext cx="156107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C07B37-E1DF-EAED-A6A7-6D3B8462C591}"/>
              </a:ext>
            </a:extLst>
          </p:cNvPr>
          <p:cNvSpPr/>
          <p:nvPr/>
        </p:nvSpPr>
        <p:spPr>
          <a:xfrm>
            <a:off x="8477186" y="3775002"/>
            <a:ext cx="2534566" cy="1196527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33556F-9B80-2CA7-FEA2-352058979958}"/>
              </a:ext>
            </a:extLst>
          </p:cNvPr>
          <p:cNvSpPr/>
          <p:nvPr/>
        </p:nvSpPr>
        <p:spPr>
          <a:xfrm>
            <a:off x="4828717" y="4971529"/>
            <a:ext cx="2534566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AA737C31-0EBB-0BA7-2DFD-50595F714BC8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7363283" y="4373266"/>
            <a:ext cx="1113903" cy="1256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">
            <a:extLst>
              <a:ext uri="{FF2B5EF4-FFF2-40B4-BE49-F238E27FC236}">
                <a16:creationId xmlns:a16="http://schemas.microsoft.com/office/drawing/2014/main" id="{2FB9893B-9A10-BC1D-E0D1-630DFC3F9AC6}"/>
              </a:ext>
            </a:extLst>
          </p:cNvPr>
          <p:cNvCxnSpPr>
            <a:cxnSpLocks/>
            <a:stCxn id="33" idx="0"/>
            <a:endCxn id="8" idx="3"/>
          </p:cNvCxnSpPr>
          <p:nvPr/>
        </p:nvCxnSpPr>
        <p:spPr>
          <a:xfrm rot="16200000" flipV="1">
            <a:off x="8040972" y="2071504"/>
            <a:ext cx="1022635" cy="2384361"/>
          </a:xfrm>
          <a:prstGeom prst="bentConnector2">
            <a:avLst/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">
            <a:extLst>
              <a:ext uri="{FF2B5EF4-FFF2-40B4-BE49-F238E27FC236}">
                <a16:creationId xmlns:a16="http://schemas.microsoft.com/office/drawing/2014/main" id="{77FE1AC5-0F3F-8615-A4AA-DBA6495AE41A}"/>
              </a:ext>
            </a:extLst>
          </p:cNvPr>
          <p:cNvCxnSpPr>
            <a:cxnSpLocks/>
            <a:stCxn id="33" idx="3"/>
            <a:endCxn id="33" idx="2"/>
          </p:cNvCxnSpPr>
          <p:nvPr/>
        </p:nvCxnSpPr>
        <p:spPr>
          <a:xfrm flipH="1">
            <a:off x="9744469" y="4373266"/>
            <a:ext cx="1267283" cy="598263"/>
          </a:xfrm>
          <a:prstGeom prst="bentConnector4">
            <a:avLst>
              <a:gd name="adj1" fmla="val -18039"/>
              <a:gd name="adj2" fmla="val 138211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A78AD1-98F4-73F2-92B4-6DF362269C49}"/>
              </a:ext>
            </a:extLst>
          </p:cNvPr>
          <p:cNvSpPr/>
          <p:nvPr/>
        </p:nvSpPr>
        <p:spPr>
          <a:xfrm>
            <a:off x="547500" y="2348219"/>
            <a:ext cx="2304627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Workflow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[wf_workflow]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5" name="Elbow Connector 2">
            <a:extLst>
              <a:ext uri="{FF2B5EF4-FFF2-40B4-BE49-F238E27FC236}">
                <a16:creationId xmlns:a16="http://schemas.microsoft.com/office/drawing/2014/main" id="{D3FEADAB-A393-96E5-35C6-AE6DA2CFDEC8}"/>
              </a:ext>
            </a:extLst>
          </p:cNvPr>
          <p:cNvCxnSpPr>
            <a:cxnSpLocks/>
            <a:stCxn id="8" idx="1"/>
            <a:endCxn id="81" idx="3"/>
          </p:cNvCxnSpPr>
          <p:nvPr/>
        </p:nvCxnSpPr>
        <p:spPr>
          <a:xfrm rot="10800000" flipV="1">
            <a:off x="2852127" y="2752366"/>
            <a:ext cx="19797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E6F7B2-AE51-4259-E80D-31CBB6380789}"/>
              </a:ext>
            </a:extLst>
          </p:cNvPr>
          <p:cNvSpPr txBox="1"/>
          <p:nvPr/>
        </p:nvSpPr>
        <p:spPr>
          <a:xfrm>
            <a:off x="2985943" y="2381952"/>
            <a:ext cx="16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Publish/Retire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5B5F26A-6D34-B5A1-3138-D6F3C36DAB8E}"/>
              </a:ext>
            </a:extLst>
          </p:cNvPr>
          <p:cNvSpPr txBox="1"/>
          <p:nvPr/>
        </p:nvSpPr>
        <p:spPr>
          <a:xfrm>
            <a:off x="9784225" y="5235472"/>
            <a:ext cx="155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Subcategory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67711-CD3F-7810-B737-4DE7F56918A0}"/>
              </a:ext>
            </a:extLst>
          </p:cNvPr>
          <p:cNvSpPr/>
          <p:nvPr/>
        </p:nvSpPr>
        <p:spPr>
          <a:xfrm>
            <a:off x="547500" y="5225471"/>
            <a:ext cx="2322040" cy="808297"/>
          </a:xfrm>
          <a:prstGeom prst="roundRect">
            <a:avLst/>
          </a:prstGeom>
          <a:solidFill>
            <a:srgbClr val="62D8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Feedback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[kb_feedback]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Elbow Connector 2">
            <a:extLst>
              <a:ext uri="{FF2B5EF4-FFF2-40B4-BE49-F238E27FC236}">
                <a16:creationId xmlns:a16="http://schemas.microsoft.com/office/drawing/2014/main" id="{23996BAD-0B39-67E0-876C-FEFCFE575945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2869540" y="5629619"/>
            <a:ext cx="1959177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C8E010-5DB4-EC73-02DC-61DFAABD7F7F}"/>
              </a:ext>
            </a:extLst>
          </p:cNvPr>
          <p:cNvSpPr txBox="1"/>
          <p:nvPr/>
        </p:nvSpPr>
        <p:spPr>
          <a:xfrm>
            <a:off x="3189833" y="5243481"/>
            <a:ext cx="131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Knowledge Management Data Model</a:t>
            </a:r>
          </a:p>
        </p:txBody>
      </p:sp>
      <p:cxnSp>
        <p:nvCxnSpPr>
          <p:cNvPr id="2" name="Elbow Connector 2">
            <a:extLst>
              <a:ext uri="{FF2B5EF4-FFF2-40B4-BE49-F238E27FC236}">
                <a16:creationId xmlns:a16="http://schemas.microsoft.com/office/drawing/2014/main" id="{63FAED53-BA04-0CF0-8AEA-776A62CFF9E0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25935" y="4847035"/>
            <a:ext cx="404149" cy="1161020"/>
          </a:xfrm>
          <a:prstGeom prst="bentConnector4">
            <a:avLst>
              <a:gd name="adj1" fmla="val -56563"/>
              <a:gd name="adj2" fmla="val 11969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341CC3-C316-35AA-2D64-D71799EFF5A6}"/>
              </a:ext>
            </a:extLst>
          </p:cNvPr>
          <p:cNvSpPr txBox="1"/>
          <p:nvPr/>
        </p:nvSpPr>
        <p:spPr>
          <a:xfrm>
            <a:off x="350271" y="4597292"/>
            <a:ext cx="135824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62896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97386"/>
              </p:ext>
            </p:extLst>
          </p:nvPr>
        </p:nvGraphicFramePr>
        <p:xfrm>
          <a:off x="457200" y="476250"/>
          <a:ext cx="11277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Feedback [kb_feedback]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unique identifier of the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64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article to which the feedback refers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32668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feedback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6759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Indication of if the feedback is for the purpose of flagging the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True/False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2628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star rating of the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Integer (1 –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085153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usefulness rating of the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String (Yes, 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54813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Parent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parent feedback to which the feedback refers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Knowledge Feedback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9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1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BC7DD-77BA-887F-9FF0-FB5FB72E1C0A}"/>
              </a:ext>
            </a:extLst>
          </p:cNvPr>
          <p:cNvSpPr/>
          <p:nvPr/>
        </p:nvSpPr>
        <p:spPr>
          <a:xfrm>
            <a:off x="8917133" y="476019"/>
            <a:ext cx="2370627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Feedback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kb_feedback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0028FBD-BF56-DA9B-2ECE-9C2D62D7B310}"/>
              </a:ext>
            </a:extLst>
          </p:cNvPr>
          <p:cNvSpPr/>
          <p:nvPr/>
        </p:nvSpPr>
        <p:spPr>
          <a:xfrm>
            <a:off x="7505700" y="809116"/>
            <a:ext cx="1373333" cy="731265"/>
          </a:xfrm>
          <a:prstGeom prst="rightArrow">
            <a:avLst/>
          </a:prstGeom>
          <a:solidFill>
            <a:srgbClr val="62D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C362-C1D4-6E5E-AFB5-00E23C19F892}"/>
              </a:ext>
            </a:extLst>
          </p:cNvPr>
          <p:cNvSpPr txBox="1"/>
          <p:nvPr/>
        </p:nvSpPr>
        <p:spPr>
          <a:xfrm>
            <a:off x="400050" y="309756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users interact with articles by commenting, rating, and voting, records are inserted into the Knowledge Feedback [</a:t>
            </a:r>
            <a:r>
              <a:rPr lang="en-US" sz="3200" dirty="0" err="1"/>
              <a:t>kb_feedback</a:t>
            </a:r>
            <a:r>
              <a:rPr lang="en-US" sz="3200" dirty="0"/>
              <a:t>] 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35DDF-6CA5-05B3-DEFD-D254B97AEE2C}"/>
              </a:ext>
            </a:extLst>
          </p:cNvPr>
          <p:cNvSpPr txBox="1"/>
          <p:nvPr/>
        </p:nvSpPr>
        <p:spPr>
          <a:xfrm>
            <a:off x="400050" y="2914170"/>
            <a:ext cx="18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393"/>
                </a:solidFill>
              </a:rPr>
              <a:t>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BDD81-C9FC-EB58-E623-EDA6E603B8D6}"/>
              </a:ext>
            </a:extLst>
          </p:cNvPr>
          <p:cNvSpPr txBox="1"/>
          <p:nvPr/>
        </p:nvSpPr>
        <p:spPr>
          <a:xfrm>
            <a:off x="400050" y="3243821"/>
            <a:ext cx="1102995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several methods of providing knowledge feedback.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Enter comments and click the                 icon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Enter a star rating via the                   icons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Enter a Helpfulness vote via the                 icons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Flag the article for update by clicking the                  icon</a:t>
            </a:r>
          </a:p>
        </p:txBody>
      </p:sp>
      <p:pic>
        <p:nvPicPr>
          <p:cNvPr id="5" name="Picture 4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B4F9CD2-A371-DB3A-5B85-38DBBE21F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94" y="3934916"/>
            <a:ext cx="1026441" cy="41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89A7D0-1F75-1260-12F9-171E116F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982" y="4481698"/>
            <a:ext cx="1183423" cy="410575"/>
          </a:xfrm>
          <a:prstGeom prst="rect">
            <a:avLst/>
          </a:prstGeom>
        </p:spPr>
      </p:pic>
      <p:pic>
        <p:nvPicPr>
          <p:cNvPr id="11" name="Picture 10" descr="A picture containing font, symbol, text, rectangle&#10;&#10;Description automatically generated">
            <a:extLst>
              <a:ext uri="{FF2B5EF4-FFF2-40B4-BE49-F238E27FC236}">
                <a16:creationId xmlns:a16="http://schemas.microsoft.com/office/drawing/2014/main" id="{75462EB3-881E-3F62-F301-0E2B8B5B1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40" y="5070162"/>
            <a:ext cx="1045103" cy="410576"/>
          </a:xfrm>
          <a:prstGeom prst="rect">
            <a:avLst/>
          </a:prstGeom>
        </p:spPr>
      </p:pic>
      <p:pic>
        <p:nvPicPr>
          <p:cNvPr id="14" name="Picture 13" descr="A picture containing text, font, electric blue, symbol&#10;&#10;Description automatically generated">
            <a:extLst>
              <a:ext uri="{FF2B5EF4-FFF2-40B4-BE49-F238E27FC236}">
                <a16:creationId xmlns:a16="http://schemas.microsoft.com/office/drawing/2014/main" id="{B8C29958-5F33-910E-0634-2FA334752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443" y="5628326"/>
            <a:ext cx="1072135" cy="3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D250-AB81-BB79-F302-2D68B701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8648602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Jeff Thies - jtt0340@gmail.com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D42A8B-4469-7330-CCAA-03731CB5CA92}"/>
              </a:ext>
            </a:extLst>
          </p:cNvPr>
          <p:cNvSpPr txBox="1">
            <a:spLocks/>
          </p:cNvSpPr>
          <p:nvPr/>
        </p:nvSpPr>
        <p:spPr>
          <a:xfrm>
            <a:off x="445292" y="1578801"/>
            <a:ext cx="7193758" cy="1685648"/>
          </a:xfrm>
          <a:prstGeom prst="rect">
            <a:avLst/>
          </a:prstGeom>
        </p:spPr>
        <p:txBody>
          <a:bodyPr vert="horz" lIns="91440" tIns="4572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dirty="0"/>
              <a:t>Software Developer (30 years)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DOS, Fortran, COBOL, PowerBuilder, C, C++, C#, Perl, SQL, Java, Cold Fusion, PHP, RUBY, HTML, CSS, JavaScript, Python, XML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B18AF53-C726-E558-5072-CFFCFCF309CD}"/>
              </a:ext>
            </a:extLst>
          </p:cNvPr>
          <p:cNvSpPr txBox="1">
            <a:spLocks/>
          </p:cNvSpPr>
          <p:nvPr/>
        </p:nvSpPr>
        <p:spPr>
          <a:xfrm>
            <a:off x="445290" y="3704638"/>
            <a:ext cx="5485047" cy="735388"/>
          </a:xfrm>
          <a:prstGeom prst="rect">
            <a:avLst/>
          </a:prstGeom>
        </p:spPr>
        <p:txBody>
          <a:bodyPr vert="horz" lIns="91440" tIns="4572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b="1" dirty="0"/>
              <a:t>ServiceN</a:t>
            </a:r>
            <a:r>
              <a:rPr lang="en-US" b="1" dirty="0">
                <a:solidFill>
                  <a:srgbClr val="62D84E"/>
                </a:solidFill>
              </a:rPr>
              <a:t>o</a:t>
            </a:r>
            <a:r>
              <a:rPr lang="en-US" b="1" dirty="0"/>
              <a:t>w</a:t>
            </a:r>
            <a:r>
              <a:rPr lang="en-US" dirty="0"/>
              <a:t> – IT in the cloud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737BF52-71C4-473A-A760-CA537CE65E74}"/>
              </a:ext>
            </a:extLst>
          </p:cNvPr>
          <p:cNvSpPr txBox="1">
            <a:spLocks/>
          </p:cNvSpPr>
          <p:nvPr/>
        </p:nvSpPr>
        <p:spPr>
          <a:xfrm>
            <a:off x="445290" y="4568233"/>
            <a:ext cx="7193758" cy="735388"/>
          </a:xfrm>
          <a:prstGeom prst="rect">
            <a:avLst/>
          </a:prstGeom>
        </p:spPr>
        <p:txBody>
          <a:bodyPr vert="horz" lIns="91440" tIns="4572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dirty="0"/>
              <a:t>youtube.com/@ServiceNowSimple</a:t>
            </a:r>
          </a:p>
        </p:txBody>
      </p:sp>
      <p:pic>
        <p:nvPicPr>
          <p:cNvPr id="4" name="Picture 3" descr="Wood floor">
            <a:extLst>
              <a:ext uri="{FF2B5EF4-FFF2-40B4-BE49-F238E27FC236}">
                <a16:creationId xmlns:a16="http://schemas.microsoft.com/office/drawing/2014/main" id="{6B2312BB-5167-D1D5-9964-F6F3DD2E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22565"/>
            <a:ext cx="12192000" cy="7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73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What is Knowledge Management?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B6C305-4D35-3EBF-2454-47C509856CB3}"/>
              </a:ext>
            </a:extLst>
          </p:cNvPr>
          <p:cNvSpPr txBox="1">
            <a:spLocks/>
          </p:cNvSpPr>
          <p:nvPr/>
        </p:nvSpPr>
        <p:spPr>
          <a:xfrm>
            <a:off x="825476" y="2255947"/>
            <a:ext cx="10541047" cy="316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i="1" dirty="0"/>
              <a:t>Knowledge Management is an application in </a:t>
            </a:r>
            <a:r>
              <a:rPr lang="en-US" sz="4400" b="1" dirty="0"/>
              <a:t>servicen</a:t>
            </a:r>
            <a:r>
              <a:rPr lang="en-US" sz="4400" b="1" dirty="0">
                <a:solidFill>
                  <a:srgbClr val="62D84E"/>
                </a:solidFill>
              </a:rPr>
              <a:t>o</a:t>
            </a:r>
            <a:r>
              <a:rPr lang="en-US" sz="4400" b="1" dirty="0"/>
              <a:t>w</a:t>
            </a:r>
            <a:r>
              <a:rPr lang="en-US" sz="4400" i="1" dirty="0"/>
              <a:t> that provides functionality for publishing useful information and making it available to the right people at the right time.</a:t>
            </a:r>
          </a:p>
        </p:txBody>
      </p:sp>
    </p:spTree>
    <p:extLst>
      <p:ext uri="{BB962C8B-B14F-4D97-AF65-F5344CB8AC3E}">
        <p14:creationId xmlns:p14="http://schemas.microsoft.com/office/powerpoint/2010/main" val="1734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54B85-8CC9-E908-867D-35D5EB56D4E8}"/>
              </a:ext>
            </a:extLst>
          </p:cNvPr>
          <p:cNvSpPr/>
          <p:nvPr/>
        </p:nvSpPr>
        <p:spPr>
          <a:xfrm>
            <a:off x="4831893" y="2094277"/>
            <a:ext cx="252821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042C430-7D5E-4D1B-55AE-069669F9B3B9}"/>
              </a:ext>
            </a:extLst>
          </p:cNvPr>
          <p:cNvCxnSpPr>
            <a:cxnSpLocks/>
            <a:stCxn id="35" idx="0"/>
            <a:endCxn id="8" idx="2"/>
          </p:cNvCxnSpPr>
          <p:nvPr/>
        </p:nvCxnSpPr>
        <p:spPr>
          <a:xfrm rot="5400000" flipH="1" flipV="1">
            <a:off x="5315464" y="4190993"/>
            <a:ext cx="156107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C07B37-E1DF-EAED-A6A7-6D3B8462C591}"/>
              </a:ext>
            </a:extLst>
          </p:cNvPr>
          <p:cNvSpPr/>
          <p:nvPr/>
        </p:nvSpPr>
        <p:spPr>
          <a:xfrm>
            <a:off x="8477186" y="3775002"/>
            <a:ext cx="2534566" cy="1196527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33556F-9B80-2CA7-FEA2-352058979958}"/>
              </a:ext>
            </a:extLst>
          </p:cNvPr>
          <p:cNvSpPr/>
          <p:nvPr/>
        </p:nvSpPr>
        <p:spPr>
          <a:xfrm>
            <a:off x="4828717" y="4971529"/>
            <a:ext cx="2534566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AA737C31-0EBB-0BA7-2DFD-50595F714BC8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7363283" y="4373266"/>
            <a:ext cx="1113903" cy="1256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">
            <a:extLst>
              <a:ext uri="{FF2B5EF4-FFF2-40B4-BE49-F238E27FC236}">
                <a16:creationId xmlns:a16="http://schemas.microsoft.com/office/drawing/2014/main" id="{2FB9893B-9A10-BC1D-E0D1-630DFC3F9AC6}"/>
              </a:ext>
            </a:extLst>
          </p:cNvPr>
          <p:cNvCxnSpPr>
            <a:cxnSpLocks/>
            <a:stCxn id="33" idx="0"/>
            <a:endCxn id="8" idx="3"/>
          </p:cNvCxnSpPr>
          <p:nvPr/>
        </p:nvCxnSpPr>
        <p:spPr>
          <a:xfrm rot="16200000" flipV="1">
            <a:off x="8040972" y="2071504"/>
            <a:ext cx="1022635" cy="2384361"/>
          </a:xfrm>
          <a:prstGeom prst="bentConnector2">
            <a:avLst/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">
            <a:extLst>
              <a:ext uri="{FF2B5EF4-FFF2-40B4-BE49-F238E27FC236}">
                <a16:creationId xmlns:a16="http://schemas.microsoft.com/office/drawing/2014/main" id="{77FE1AC5-0F3F-8615-A4AA-DBA6495AE41A}"/>
              </a:ext>
            </a:extLst>
          </p:cNvPr>
          <p:cNvCxnSpPr>
            <a:cxnSpLocks/>
            <a:stCxn id="33" idx="3"/>
            <a:endCxn id="33" idx="2"/>
          </p:cNvCxnSpPr>
          <p:nvPr/>
        </p:nvCxnSpPr>
        <p:spPr>
          <a:xfrm flipH="1">
            <a:off x="9744469" y="4373266"/>
            <a:ext cx="1267283" cy="598263"/>
          </a:xfrm>
          <a:prstGeom prst="bentConnector4">
            <a:avLst>
              <a:gd name="adj1" fmla="val -18039"/>
              <a:gd name="adj2" fmla="val 138211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A78AD1-98F4-73F2-92B4-6DF362269C49}"/>
              </a:ext>
            </a:extLst>
          </p:cNvPr>
          <p:cNvSpPr/>
          <p:nvPr/>
        </p:nvSpPr>
        <p:spPr>
          <a:xfrm>
            <a:off x="547500" y="2348219"/>
            <a:ext cx="2304627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Workflow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[wf_workflow]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5" name="Elbow Connector 2">
            <a:extLst>
              <a:ext uri="{FF2B5EF4-FFF2-40B4-BE49-F238E27FC236}">
                <a16:creationId xmlns:a16="http://schemas.microsoft.com/office/drawing/2014/main" id="{D3FEADAB-A393-96E5-35C6-AE6DA2CFDEC8}"/>
              </a:ext>
            </a:extLst>
          </p:cNvPr>
          <p:cNvCxnSpPr>
            <a:cxnSpLocks/>
            <a:stCxn id="8" idx="1"/>
            <a:endCxn id="81" idx="3"/>
          </p:cNvCxnSpPr>
          <p:nvPr/>
        </p:nvCxnSpPr>
        <p:spPr>
          <a:xfrm rot="10800000" flipV="1">
            <a:off x="2852127" y="2752366"/>
            <a:ext cx="19797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E6F7B2-AE51-4259-E80D-31CBB6380789}"/>
              </a:ext>
            </a:extLst>
          </p:cNvPr>
          <p:cNvSpPr txBox="1"/>
          <p:nvPr/>
        </p:nvSpPr>
        <p:spPr>
          <a:xfrm>
            <a:off x="2985943" y="2381952"/>
            <a:ext cx="16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Publish/Retire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5B5F26A-6D34-B5A1-3138-D6F3C36DAB8E}"/>
              </a:ext>
            </a:extLst>
          </p:cNvPr>
          <p:cNvSpPr txBox="1"/>
          <p:nvPr/>
        </p:nvSpPr>
        <p:spPr>
          <a:xfrm>
            <a:off x="9784225" y="5235472"/>
            <a:ext cx="155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Subcategory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67711-CD3F-7810-B737-4DE7F56918A0}"/>
              </a:ext>
            </a:extLst>
          </p:cNvPr>
          <p:cNvSpPr/>
          <p:nvPr/>
        </p:nvSpPr>
        <p:spPr>
          <a:xfrm>
            <a:off x="547500" y="5225471"/>
            <a:ext cx="2322040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Feedback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[kb_feedback]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Elbow Connector 2">
            <a:extLst>
              <a:ext uri="{FF2B5EF4-FFF2-40B4-BE49-F238E27FC236}">
                <a16:creationId xmlns:a16="http://schemas.microsoft.com/office/drawing/2014/main" id="{23996BAD-0B39-67E0-876C-FEFCFE575945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2869540" y="5629619"/>
            <a:ext cx="1959177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C8E010-5DB4-EC73-02DC-61DFAABD7F7F}"/>
              </a:ext>
            </a:extLst>
          </p:cNvPr>
          <p:cNvSpPr txBox="1"/>
          <p:nvPr/>
        </p:nvSpPr>
        <p:spPr>
          <a:xfrm>
            <a:off x="3189833" y="5243481"/>
            <a:ext cx="131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Knowledge Management Data Model</a:t>
            </a:r>
          </a:p>
        </p:txBody>
      </p:sp>
      <p:cxnSp>
        <p:nvCxnSpPr>
          <p:cNvPr id="50" name="Elbow Connector 2">
            <a:extLst>
              <a:ext uri="{FF2B5EF4-FFF2-40B4-BE49-F238E27FC236}">
                <a16:creationId xmlns:a16="http://schemas.microsoft.com/office/drawing/2014/main" id="{B3CEC875-60B2-B28B-B19A-C58685D61D1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25935" y="4847035"/>
            <a:ext cx="404149" cy="1161020"/>
          </a:xfrm>
          <a:prstGeom prst="bentConnector4">
            <a:avLst>
              <a:gd name="adj1" fmla="val -56563"/>
              <a:gd name="adj2" fmla="val 11969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13EC52-FCB0-C265-E5D4-50ED26A8E9F0}"/>
              </a:ext>
            </a:extLst>
          </p:cNvPr>
          <p:cNvSpPr txBox="1"/>
          <p:nvPr/>
        </p:nvSpPr>
        <p:spPr>
          <a:xfrm>
            <a:off x="350271" y="4597292"/>
            <a:ext cx="135824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98205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54B85-8CC9-E908-867D-35D5EB56D4E8}"/>
              </a:ext>
            </a:extLst>
          </p:cNvPr>
          <p:cNvSpPr/>
          <p:nvPr/>
        </p:nvSpPr>
        <p:spPr>
          <a:xfrm>
            <a:off x="4831893" y="2094277"/>
            <a:ext cx="2528215" cy="1316180"/>
          </a:xfrm>
          <a:prstGeom prst="roundRect">
            <a:avLst/>
          </a:prstGeom>
          <a:solidFill>
            <a:srgbClr val="62D8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042C430-7D5E-4D1B-55AE-069669F9B3B9}"/>
              </a:ext>
            </a:extLst>
          </p:cNvPr>
          <p:cNvCxnSpPr>
            <a:cxnSpLocks/>
            <a:stCxn id="35" idx="0"/>
            <a:endCxn id="8" idx="2"/>
          </p:cNvCxnSpPr>
          <p:nvPr/>
        </p:nvCxnSpPr>
        <p:spPr>
          <a:xfrm rot="5400000" flipH="1" flipV="1">
            <a:off x="5315464" y="4190993"/>
            <a:ext cx="156107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C07B37-E1DF-EAED-A6A7-6D3B8462C591}"/>
              </a:ext>
            </a:extLst>
          </p:cNvPr>
          <p:cNvSpPr/>
          <p:nvPr/>
        </p:nvSpPr>
        <p:spPr>
          <a:xfrm>
            <a:off x="8477186" y="3775002"/>
            <a:ext cx="2534566" cy="1196527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33556F-9B80-2CA7-FEA2-352058979958}"/>
              </a:ext>
            </a:extLst>
          </p:cNvPr>
          <p:cNvSpPr/>
          <p:nvPr/>
        </p:nvSpPr>
        <p:spPr>
          <a:xfrm>
            <a:off x="4828717" y="4971529"/>
            <a:ext cx="2534566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AA737C31-0EBB-0BA7-2DFD-50595F714BC8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7363283" y="4373266"/>
            <a:ext cx="1113903" cy="1256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">
            <a:extLst>
              <a:ext uri="{FF2B5EF4-FFF2-40B4-BE49-F238E27FC236}">
                <a16:creationId xmlns:a16="http://schemas.microsoft.com/office/drawing/2014/main" id="{2FB9893B-9A10-BC1D-E0D1-630DFC3F9AC6}"/>
              </a:ext>
            </a:extLst>
          </p:cNvPr>
          <p:cNvCxnSpPr>
            <a:cxnSpLocks/>
            <a:stCxn id="33" idx="0"/>
            <a:endCxn id="8" idx="3"/>
          </p:cNvCxnSpPr>
          <p:nvPr/>
        </p:nvCxnSpPr>
        <p:spPr>
          <a:xfrm rot="16200000" flipV="1">
            <a:off x="8040972" y="2071504"/>
            <a:ext cx="1022635" cy="2384361"/>
          </a:xfrm>
          <a:prstGeom prst="bentConnector2">
            <a:avLst/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">
            <a:extLst>
              <a:ext uri="{FF2B5EF4-FFF2-40B4-BE49-F238E27FC236}">
                <a16:creationId xmlns:a16="http://schemas.microsoft.com/office/drawing/2014/main" id="{77FE1AC5-0F3F-8615-A4AA-DBA6495AE41A}"/>
              </a:ext>
            </a:extLst>
          </p:cNvPr>
          <p:cNvCxnSpPr>
            <a:cxnSpLocks/>
            <a:stCxn id="33" idx="3"/>
            <a:endCxn id="33" idx="2"/>
          </p:cNvCxnSpPr>
          <p:nvPr/>
        </p:nvCxnSpPr>
        <p:spPr>
          <a:xfrm flipH="1">
            <a:off x="9744469" y="4373266"/>
            <a:ext cx="1267283" cy="598263"/>
          </a:xfrm>
          <a:prstGeom prst="bentConnector4">
            <a:avLst>
              <a:gd name="adj1" fmla="val -18039"/>
              <a:gd name="adj2" fmla="val 138211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A78AD1-98F4-73F2-92B4-6DF362269C49}"/>
              </a:ext>
            </a:extLst>
          </p:cNvPr>
          <p:cNvSpPr/>
          <p:nvPr/>
        </p:nvSpPr>
        <p:spPr>
          <a:xfrm>
            <a:off x="547500" y="2348219"/>
            <a:ext cx="2304627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Workflow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[wf_workflow]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5" name="Elbow Connector 2">
            <a:extLst>
              <a:ext uri="{FF2B5EF4-FFF2-40B4-BE49-F238E27FC236}">
                <a16:creationId xmlns:a16="http://schemas.microsoft.com/office/drawing/2014/main" id="{D3FEADAB-A393-96E5-35C6-AE6DA2CFDEC8}"/>
              </a:ext>
            </a:extLst>
          </p:cNvPr>
          <p:cNvCxnSpPr>
            <a:cxnSpLocks/>
            <a:stCxn id="8" idx="1"/>
            <a:endCxn id="81" idx="3"/>
          </p:cNvCxnSpPr>
          <p:nvPr/>
        </p:nvCxnSpPr>
        <p:spPr>
          <a:xfrm rot="10800000" flipV="1">
            <a:off x="2852127" y="2752366"/>
            <a:ext cx="19797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E6F7B2-AE51-4259-E80D-31CBB6380789}"/>
              </a:ext>
            </a:extLst>
          </p:cNvPr>
          <p:cNvSpPr txBox="1"/>
          <p:nvPr/>
        </p:nvSpPr>
        <p:spPr>
          <a:xfrm>
            <a:off x="2985943" y="2381952"/>
            <a:ext cx="16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Publish/Retire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5B5F26A-6D34-B5A1-3138-D6F3C36DAB8E}"/>
              </a:ext>
            </a:extLst>
          </p:cNvPr>
          <p:cNvSpPr txBox="1"/>
          <p:nvPr/>
        </p:nvSpPr>
        <p:spPr>
          <a:xfrm>
            <a:off x="9744468" y="5229509"/>
            <a:ext cx="155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Subcategory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67711-CD3F-7810-B737-4DE7F56918A0}"/>
              </a:ext>
            </a:extLst>
          </p:cNvPr>
          <p:cNvSpPr/>
          <p:nvPr/>
        </p:nvSpPr>
        <p:spPr>
          <a:xfrm>
            <a:off x="547500" y="5225471"/>
            <a:ext cx="2322040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Feedback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[kb_feedback]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Elbow Connector 2">
            <a:extLst>
              <a:ext uri="{FF2B5EF4-FFF2-40B4-BE49-F238E27FC236}">
                <a16:creationId xmlns:a16="http://schemas.microsoft.com/office/drawing/2014/main" id="{23996BAD-0B39-67E0-876C-FEFCFE575945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2869540" y="5629619"/>
            <a:ext cx="1959177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C8E010-5DB4-EC73-02DC-61DFAABD7F7F}"/>
              </a:ext>
            </a:extLst>
          </p:cNvPr>
          <p:cNvSpPr txBox="1"/>
          <p:nvPr/>
        </p:nvSpPr>
        <p:spPr>
          <a:xfrm>
            <a:off x="3189833" y="5243481"/>
            <a:ext cx="131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Knowledge Management Data Model</a:t>
            </a:r>
          </a:p>
        </p:txBody>
      </p:sp>
      <p:cxnSp>
        <p:nvCxnSpPr>
          <p:cNvPr id="11" name="Elbow Connector 2">
            <a:extLst>
              <a:ext uri="{FF2B5EF4-FFF2-40B4-BE49-F238E27FC236}">
                <a16:creationId xmlns:a16="http://schemas.microsoft.com/office/drawing/2014/main" id="{A049BC85-E9B6-F336-3449-9E0D755D35D7}"/>
              </a:ext>
            </a:extLst>
          </p:cNvPr>
          <p:cNvCxnSpPr>
            <a:cxnSpLocks/>
            <a:stCxn id="5" idx="0"/>
            <a:endCxn id="5" idx="1"/>
          </p:cNvCxnSpPr>
          <p:nvPr/>
        </p:nvCxnSpPr>
        <p:spPr>
          <a:xfrm rot="16200000" flipH="1" flipV="1">
            <a:off x="925935" y="4847035"/>
            <a:ext cx="404149" cy="1161020"/>
          </a:xfrm>
          <a:prstGeom prst="bentConnector4">
            <a:avLst>
              <a:gd name="adj1" fmla="val -56563"/>
              <a:gd name="adj2" fmla="val 11969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A50F44-A482-7A3F-9670-97BEBD156E8D}"/>
              </a:ext>
            </a:extLst>
          </p:cNvPr>
          <p:cNvSpPr txBox="1"/>
          <p:nvPr/>
        </p:nvSpPr>
        <p:spPr>
          <a:xfrm>
            <a:off x="350271" y="4597292"/>
            <a:ext cx="135824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46446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F5EEE4-F650-BACE-6A8C-F2459603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9385"/>
              </p:ext>
            </p:extLst>
          </p:nvPr>
        </p:nvGraphicFramePr>
        <p:xfrm>
          <a:off x="457200" y="476250"/>
          <a:ext cx="11277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3888099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429215347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680807422"/>
                    </a:ext>
                  </a:extLst>
                </a:gridCol>
              </a:tblGrid>
              <a:tr h="419523">
                <a:tc grid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Knowledge Base [kb_knowledge_base]</a:t>
                      </a: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753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FIELD LABEL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REPRESENTS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DATATYPE / DESCRIPTION</a:t>
                      </a:r>
                    </a:p>
                  </a:txBody>
                  <a:tcPr>
                    <a:solidFill>
                      <a:srgbClr val="1C41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9847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unique identifier of the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Sys ID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644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name of the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Text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427336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short description describing the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Translated Text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41396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user responsible for the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User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4736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 image that provides a visual reference to describe the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Image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25241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Publish 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workflow to be used when publishing a new article in this 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Workflow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58422"/>
                  </a:ext>
                </a:extLst>
              </a:tr>
              <a:tr h="4195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Retire 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workflow to be used when retiring an article in this 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Reference (Sys ID of a record in the Workflow table)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1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7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BC7DD-77BA-887F-9FF0-FB5FB72E1C0A}"/>
              </a:ext>
            </a:extLst>
          </p:cNvPr>
          <p:cNvSpPr/>
          <p:nvPr/>
        </p:nvSpPr>
        <p:spPr>
          <a:xfrm>
            <a:off x="8917133" y="516659"/>
            <a:ext cx="2626556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0028FBD-BF56-DA9B-2ECE-9C2D62D7B310}"/>
              </a:ext>
            </a:extLst>
          </p:cNvPr>
          <p:cNvSpPr/>
          <p:nvPr/>
        </p:nvSpPr>
        <p:spPr>
          <a:xfrm>
            <a:off x="7505700" y="809116"/>
            <a:ext cx="1373333" cy="731265"/>
          </a:xfrm>
          <a:prstGeom prst="rightArrow">
            <a:avLst/>
          </a:prstGeom>
          <a:solidFill>
            <a:srgbClr val="62D8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C362-C1D4-6E5E-AFB5-00E23C19F892}"/>
              </a:ext>
            </a:extLst>
          </p:cNvPr>
          <p:cNvSpPr txBox="1"/>
          <p:nvPr/>
        </p:nvSpPr>
        <p:spPr>
          <a:xfrm>
            <a:off x="400050" y="516659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 </a:t>
            </a:r>
            <a:r>
              <a:rPr lang="en-US" sz="3200" b="1" dirty="0">
                <a:solidFill>
                  <a:srgbClr val="007393"/>
                </a:solidFill>
              </a:rPr>
              <a:t>create a new Knowledge Base </a:t>
            </a:r>
            <a:r>
              <a:rPr lang="en-US" sz="3200" dirty="0"/>
              <a:t>in ServiceNow, you are inserting a record into the Knowledge Base [kb_knowledge_base] table.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D897E2-418F-D373-38EA-47F1F6C22708}"/>
              </a:ext>
            </a:extLst>
          </p:cNvPr>
          <p:cNvSpPr txBox="1"/>
          <p:nvPr/>
        </p:nvSpPr>
        <p:spPr>
          <a:xfrm>
            <a:off x="400050" y="2914170"/>
            <a:ext cx="18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393"/>
                </a:solidFill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5ED8B-0C4B-1563-0FEF-71453ADBCB48}"/>
              </a:ext>
            </a:extLst>
          </p:cNvPr>
          <p:cNvSpPr txBox="1"/>
          <p:nvPr/>
        </p:nvSpPr>
        <p:spPr>
          <a:xfrm>
            <a:off x="400050" y="3275331"/>
            <a:ext cx="110299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several methods of creating knowledge basis.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Navigate to </a:t>
            </a:r>
            <a:r>
              <a:rPr lang="en-US" sz="2400" b="1" dirty="0"/>
              <a:t>Knowledge &gt; Administration &gt; Knowledge Bases</a:t>
            </a:r>
            <a:r>
              <a:rPr lang="en-US" sz="2400" dirty="0"/>
              <a:t> and click the          icon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Enter </a:t>
            </a:r>
            <a:r>
              <a:rPr lang="en-US" sz="2400" b="1" dirty="0"/>
              <a:t>kb_knowledge_base.list</a:t>
            </a:r>
            <a:r>
              <a:rPr lang="en-US" sz="2400" dirty="0"/>
              <a:t> in the appnav filter to list all records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Click the          icon</a:t>
            </a:r>
          </a:p>
        </p:txBody>
      </p:sp>
      <p:pic>
        <p:nvPicPr>
          <p:cNvPr id="22" name="Picture 21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A1150AD-4766-65E1-5D58-EEE2BB25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241" y="4012867"/>
            <a:ext cx="556272" cy="365968"/>
          </a:xfrm>
          <a:prstGeom prst="rect">
            <a:avLst/>
          </a:prstGeom>
        </p:spPr>
      </p:pic>
      <p:pic>
        <p:nvPicPr>
          <p:cNvPr id="23" name="Picture 22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7E8A5A9-528C-D305-B35F-5229D165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61" y="5109628"/>
            <a:ext cx="556272" cy="3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54B85-8CC9-E908-867D-35D5EB56D4E8}"/>
              </a:ext>
            </a:extLst>
          </p:cNvPr>
          <p:cNvSpPr/>
          <p:nvPr/>
        </p:nvSpPr>
        <p:spPr>
          <a:xfrm>
            <a:off x="4831893" y="2094277"/>
            <a:ext cx="2528215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 Base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[kb_knowledge_base]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042C430-7D5E-4D1B-55AE-069669F9B3B9}"/>
              </a:ext>
            </a:extLst>
          </p:cNvPr>
          <p:cNvCxnSpPr>
            <a:cxnSpLocks/>
            <a:stCxn id="35" idx="0"/>
            <a:endCxn id="8" idx="2"/>
          </p:cNvCxnSpPr>
          <p:nvPr/>
        </p:nvCxnSpPr>
        <p:spPr>
          <a:xfrm rot="5400000" flipH="1" flipV="1">
            <a:off x="5315464" y="4190993"/>
            <a:ext cx="1561072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C07B37-E1DF-EAED-A6A7-6D3B8462C591}"/>
              </a:ext>
            </a:extLst>
          </p:cNvPr>
          <p:cNvSpPr/>
          <p:nvPr/>
        </p:nvSpPr>
        <p:spPr>
          <a:xfrm>
            <a:off x="8477186" y="3775002"/>
            <a:ext cx="2534566" cy="1196527"/>
          </a:xfrm>
          <a:prstGeom prst="roundRect">
            <a:avLst/>
          </a:prstGeom>
          <a:solidFill>
            <a:srgbClr val="62D84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Category 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[kb_category]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33556F-9B80-2CA7-FEA2-352058979958}"/>
              </a:ext>
            </a:extLst>
          </p:cNvPr>
          <p:cNvSpPr/>
          <p:nvPr/>
        </p:nvSpPr>
        <p:spPr>
          <a:xfrm>
            <a:off x="4828717" y="4971529"/>
            <a:ext cx="2534566" cy="1316180"/>
          </a:xfrm>
          <a:prstGeom prst="roundRect">
            <a:avLst/>
          </a:prstGeom>
          <a:solidFill>
            <a:srgbClr val="0073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[kb_knowledge]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AA737C31-0EBB-0BA7-2DFD-50595F714BC8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 flipV="1">
            <a:off x="7363283" y="4373266"/>
            <a:ext cx="1113903" cy="1256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">
            <a:extLst>
              <a:ext uri="{FF2B5EF4-FFF2-40B4-BE49-F238E27FC236}">
                <a16:creationId xmlns:a16="http://schemas.microsoft.com/office/drawing/2014/main" id="{2FB9893B-9A10-BC1D-E0D1-630DFC3F9AC6}"/>
              </a:ext>
            </a:extLst>
          </p:cNvPr>
          <p:cNvCxnSpPr>
            <a:cxnSpLocks/>
            <a:stCxn id="33" idx="0"/>
            <a:endCxn id="8" idx="3"/>
          </p:cNvCxnSpPr>
          <p:nvPr/>
        </p:nvCxnSpPr>
        <p:spPr>
          <a:xfrm rot="16200000" flipV="1">
            <a:off x="8040972" y="2071504"/>
            <a:ext cx="1022635" cy="2384361"/>
          </a:xfrm>
          <a:prstGeom prst="bentConnector2">
            <a:avLst/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">
            <a:extLst>
              <a:ext uri="{FF2B5EF4-FFF2-40B4-BE49-F238E27FC236}">
                <a16:creationId xmlns:a16="http://schemas.microsoft.com/office/drawing/2014/main" id="{77FE1AC5-0F3F-8615-A4AA-DBA6495AE41A}"/>
              </a:ext>
            </a:extLst>
          </p:cNvPr>
          <p:cNvCxnSpPr>
            <a:cxnSpLocks/>
            <a:stCxn id="33" idx="3"/>
            <a:endCxn id="33" idx="2"/>
          </p:cNvCxnSpPr>
          <p:nvPr/>
        </p:nvCxnSpPr>
        <p:spPr>
          <a:xfrm flipH="1">
            <a:off x="9744469" y="4373266"/>
            <a:ext cx="1267283" cy="598263"/>
          </a:xfrm>
          <a:prstGeom prst="bentConnector4">
            <a:avLst>
              <a:gd name="adj1" fmla="val -18039"/>
              <a:gd name="adj2" fmla="val 138211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A78AD1-98F4-73F2-92B4-6DF362269C49}"/>
              </a:ext>
            </a:extLst>
          </p:cNvPr>
          <p:cNvSpPr/>
          <p:nvPr/>
        </p:nvSpPr>
        <p:spPr>
          <a:xfrm>
            <a:off x="547500" y="2348219"/>
            <a:ext cx="2304627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Workflow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[wf_workflow]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5" name="Elbow Connector 2">
            <a:extLst>
              <a:ext uri="{FF2B5EF4-FFF2-40B4-BE49-F238E27FC236}">
                <a16:creationId xmlns:a16="http://schemas.microsoft.com/office/drawing/2014/main" id="{D3FEADAB-A393-96E5-35C6-AE6DA2CFDEC8}"/>
              </a:ext>
            </a:extLst>
          </p:cNvPr>
          <p:cNvCxnSpPr>
            <a:cxnSpLocks/>
            <a:stCxn id="8" idx="1"/>
            <a:endCxn id="81" idx="3"/>
          </p:cNvCxnSpPr>
          <p:nvPr/>
        </p:nvCxnSpPr>
        <p:spPr>
          <a:xfrm rot="10800000" flipV="1">
            <a:off x="2852127" y="2752366"/>
            <a:ext cx="197976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1E6F7B2-AE51-4259-E80D-31CBB6380789}"/>
              </a:ext>
            </a:extLst>
          </p:cNvPr>
          <p:cNvSpPr txBox="1"/>
          <p:nvPr/>
        </p:nvSpPr>
        <p:spPr>
          <a:xfrm>
            <a:off x="2985943" y="2381952"/>
            <a:ext cx="16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Publish/Retire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5B5F26A-6D34-B5A1-3138-D6F3C36DAB8E}"/>
              </a:ext>
            </a:extLst>
          </p:cNvPr>
          <p:cNvSpPr txBox="1"/>
          <p:nvPr/>
        </p:nvSpPr>
        <p:spPr>
          <a:xfrm>
            <a:off x="9784225" y="5235472"/>
            <a:ext cx="155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Subcategory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C67711-CD3F-7810-B737-4DE7F56918A0}"/>
              </a:ext>
            </a:extLst>
          </p:cNvPr>
          <p:cNvSpPr/>
          <p:nvPr/>
        </p:nvSpPr>
        <p:spPr>
          <a:xfrm>
            <a:off x="547500" y="5225471"/>
            <a:ext cx="2322040" cy="808297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Knowledge Feedback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[kb_feedback]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Elbow Connector 2">
            <a:extLst>
              <a:ext uri="{FF2B5EF4-FFF2-40B4-BE49-F238E27FC236}">
                <a16:creationId xmlns:a16="http://schemas.microsoft.com/office/drawing/2014/main" id="{23996BAD-0B39-67E0-876C-FEFCFE575945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2869540" y="5629619"/>
            <a:ext cx="1959177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C8E010-5DB4-EC73-02DC-61DFAABD7F7F}"/>
              </a:ext>
            </a:extLst>
          </p:cNvPr>
          <p:cNvSpPr txBox="1"/>
          <p:nvPr/>
        </p:nvSpPr>
        <p:spPr>
          <a:xfrm>
            <a:off x="3189833" y="5243481"/>
            <a:ext cx="131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D0A6C77-AAB6-ADF4-339F-1A8C72A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593724"/>
            <a:ext cx="9681346" cy="85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393"/>
                </a:solidFill>
              </a:rPr>
              <a:t>Knowledge Management Data Model</a:t>
            </a:r>
          </a:p>
        </p:txBody>
      </p:sp>
      <p:cxnSp>
        <p:nvCxnSpPr>
          <p:cNvPr id="14" name="Elbow Connector 2">
            <a:extLst>
              <a:ext uri="{FF2B5EF4-FFF2-40B4-BE49-F238E27FC236}">
                <a16:creationId xmlns:a16="http://schemas.microsoft.com/office/drawing/2014/main" id="{70CD61F8-D580-F733-5BDC-B8F4B9A465D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25935" y="4847035"/>
            <a:ext cx="404149" cy="1161020"/>
          </a:xfrm>
          <a:prstGeom prst="bentConnector4">
            <a:avLst>
              <a:gd name="adj1" fmla="val -56563"/>
              <a:gd name="adj2" fmla="val 119690"/>
            </a:avLst>
          </a:prstGeom>
          <a:ln w="254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7971D5-E5E9-AF9F-8545-39982184FE67}"/>
              </a:ext>
            </a:extLst>
          </p:cNvPr>
          <p:cNvSpPr txBox="1"/>
          <p:nvPr/>
        </p:nvSpPr>
        <p:spPr>
          <a:xfrm>
            <a:off x="350271" y="4597292"/>
            <a:ext cx="135824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13977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55881</TotalTime>
  <Words>1941</Words>
  <Application>Microsoft Office PowerPoint</Application>
  <PresentationFormat>Widescreen</PresentationFormat>
  <Paragraphs>365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Thies</dc:creator>
  <cp:lastModifiedBy>Jeff Thies</cp:lastModifiedBy>
  <cp:revision>245</cp:revision>
  <dcterms:created xsi:type="dcterms:W3CDTF">2023-04-08T01:53:00Z</dcterms:created>
  <dcterms:modified xsi:type="dcterms:W3CDTF">2023-10-27T11:09:41Z</dcterms:modified>
</cp:coreProperties>
</file>