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3" r:id="rId2"/>
    <p:sldId id="417" r:id="rId3"/>
    <p:sldId id="484" r:id="rId4"/>
    <p:sldId id="485" r:id="rId5"/>
    <p:sldId id="490" r:id="rId6"/>
    <p:sldId id="487" r:id="rId7"/>
    <p:sldId id="491" r:id="rId8"/>
    <p:sldId id="382" r:id="rId9"/>
    <p:sldId id="443" r:id="rId10"/>
    <p:sldId id="446" r:id="rId11"/>
    <p:sldId id="383" r:id="rId12"/>
    <p:sldId id="371" r:id="rId13"/>
    <p:sldId id="454" r:id="rId14"/>
    <p:sldId id="406" r:id="rId15"/>
    <p:sldId id="407" r:id="rId16"/>
    <p:sldId id="483" r:id="rId17"/>
    <p:sldId id="408" r:id="rId18"/>
    <p:sldId id="468" r:id="rId19"/>
    <p:sldId id="461" r:id="rId20"/>
    <p:sldId id="4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73"/>
            <p14:sldId id="417"/>
            <p14:sldId id="484"/>
            <p14:sldId id="485"/>
            <p14:sldId id="490"/>
            <p14:sldId id="487"/>
            <p14:sldId id="491"/>
            <p14:sldId id="382"/>
            <p14:sldId id="443"/>
            <p14:sldId id="446"/>
            <p14:sldId id="383"/>
            <p14:sldId id="371"/>
            <p14:sldId id="454"/>
            <p14:sldId id="406"/>
            <p14:sldId id="407"/>
            <p14:sldId id="483"/>
            <p14:sldId id="408"/>
            <p14:sldId id="468"/>
            <p14:sldId id="461"/>
            <p14:sldId id="4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D84E"/>
    <a:srgbClr val="032D43"/>
    <a:srgbClr val="5B9CD5"/>
    <a:srgbClr val="C3E0EB"/>
    <a:srgbClr val="7FB6A1"/>
    <a:srgbClr val="EBEFF7"/>
    <a:srgbClr val="273C3F"/>
    <a:srgbClr val="1DA0C3"/>
    <a:srgbClr val="E02827"/>
    <a:srgbClr val="EC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5" autoAdjust="0"/>
    <p:restoredTop sz="68880" autoAdjust="0"/>
  </p:normalViewPr>
  <p:slideViewPr>
    <p:cSldViewPr snapToGrid="0">
      <p:cViewPr varScale="1">
        <p:scale>
          <a:sx n="55" d="100"/>
          <a:sy n="55" d="100"/>
        </p:scale>
        <p:origin x="1164" y="44"/>
      </p:cViewPr>
      <p:guideLst>
        <p:guide orient="horz" pos="2160"/>
        <p:guide pos="3840"/>
      </p:guideLst>
    </p:cSldViewPr>
  </p:slideViewPr>
  <p:notesTextViewPr>
    <p:cViewPr>
      <p:scale>
        <a:sx n="1" d="1"/>
        <a:sy n="1" d="1"/>
      </p:scale>
      <p:origin x="0" y="0"/>
    </p:cViewPr>
  </p:notesTextViewPr>
  <p:notesViewPr>
    <p:cSldViewPr snapToGrid="0">
      <p:cViewPr>
        <p:scale>
          <a:sx n="200" d="100"/>
          <a:sy n="200" d="100"/>
        </p:scale>
        <p:origin x="1440"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Thies" userId="8cc19ffd055d15a7" providerId="LiveId" clId="{FC2E9085-6154-42E9-A9A0-90B47B01A5C3}"/>
    <pc:docChg chg="undo custSel addSld delSld modSld addSection delSection modSection">
      <pc:chgData name="Jeff Thies" userId="8cc19ffd055d15a7" providerId="LiveId" clId="{FC2E9085-6154-42E9-A9A0-90B47B01A5C3}" dt="2023-10-27T11:16:58.763" v="96" actId="47"/>
      <pc:docMkLst>
        <pc:docMk/>
      </pc:docMkLst>
      <pc:sldChg chg="add del modNotesTx">
        <pc:chgData name="Jeff Thies" userId="8cc19ffd055d15a7" providerId="LiveId" clId="{FC2E9085-6154-42E9-A9A0-90B47B01A5C3}" dt="2023-10-27T11:11:16.141" v="12" actId="47"/>
        <pc:sldMkLst>
          <pc:docMk/>
          <pc:sldMk cId="1615315110" sldId="273"/>
        </pc:sldMkLst>
      </pc:sldChg>
      <pc:sldChg chg="add del">
        <pc:chgData name="Jeff Thies" userId="8cc19ffd055d15a7" providerId="LiveId" clId="{FC2E9085-6154-42E9-A9A0-90B47B01A5C3}" dt="2023-10-27T11:12:37.014" v="19" actId="47"/>
        <pc:sldMkLst>
          <pc:docMk/>
          <pc:sldMk cId="911686794" sldId="361"/>
        </pc:sldMkLst>
      </pc:sldChg>
      <pc:sldChg chg="add del modNotesTx">
        <pc:chgData name="Jeff Thies" userId="8cc19ffd055d15a7" providerId="LiveId" clId="{FC2E9085-6154-42E9-A9A0-90B47B01A5C3}" dt="2023-10-27T11:12:49.654" v="20" actId="47"/>
        <pc:sldMkLst>
          <pc:docMk/>
          <pc:sldMk cId="1748734789" sldId="362"/>
        </pc:sldMkLst>
      </pc:sldChg>
      <pc:sldChg chg="add del">
        <pc:chgData name="Jeff Thies" userId="8cc19ffd055d15a7" providerId="LiveId" clId="{FC2E9085-6154-42E9-A9A0-90B47B01A5C3}" dt="2023-10-27T11:13:01.359" v="21" actId="47"/>
        <pc:sldMkLst>
          <pc:docMk/>
          <pc:sldMk cId="2158507820" sldId="363"/>
        </pc:sldMkLst>
      </pc:sldChg>
      <pc:sldChg chg="add del modNotesTx">
        <pc:chgData name="Jeff Thies" userId="8cc19ffd055d15a7" providerId="LiveId" clId="{FC2E9085-6154-42E9-A9A0-90B47B01A5C3}" dt="2023-10-27T11:13:30.418" v="22" actId="47"/>
        <pc:sldMkLst>
          <pc:docMk/>
          <pc:sldMk cId="75063777" sldId="365"/>
        </pc:sldMkLst>
      </pc:sldChg>
      <pc:sldChg chg="add del">
        <pc:chgData name="Jeff Thies" userId="8cc19ffd055d15a7" providerId="LiveId" clId="{FC2E9085-6154-42E9-A9A0-90B47B01A5C3}" dt="2023-10-27T11:13:30.418" v="22" actId="47"/>
        <pc:sldMkLst>
          <pc:docMk/>
          <pc:sldMk cId="2096746374" sldId="366"/>
        </pc:sldMkLst>
      </pc:sldChg>
      <pc:sldChg chg="add del">
        <pc:chgData name="Jeff Thies" userId="8cc19ffd055d15a7" providerId="LiveId" clId="{FC2E9085-6154-42E9-A9A0-90B47B01A5C3}" dt="2023-10-27T11:13:30.418" v="22" actId="47"/>
        <pc:sldMkLst>
          <pc:docMk/>
          <pc:sldMk cId="3000041090" sldId="367"/>
        </pc:sldMkLst>
      </pc:sldChg>
      <pc:sldChg chg="add del">
        <pc:chgData name="Jeff Thies" userId="8cc19ffd055d15a7" providerId="LiveId" clId="{FC2E9085-6154-42E9-A9A0-90B47B01A5C3}" dt="2023-10-27T11:13:30.418" v="22" actId="47"/>
        <pc:sldMkLst>
          <pc:docMk/>
          <pc:sldMk cId="2453838761" sldId="368"/>
        </pc:sldMkLst>
      </pc:sldChg>
      <pc:sldChg chg="add del">
        <pc:chgData name="Jeff Thies" userId="8cc19ffd055d15a7" providerId="LiveId" clId="{FC2E9085-6154-42E9-A9A0-90B47B01A5C3}" dt="2023-10-27T11:13:30.418" v="22" actId="47"/>
        <pc:sldMkLst>
          <pc:docMk/>
          <pc:sldMk cId="723689078" sldId="369"/>
        </pc:sldMkLst>
      </pc:sldChg>
      <pc:sldChg chg="add del">
        <pc:chgData name="Jeff Thies" userId="8cc19ffd055d15a7" providerId="LiveId" clId="{FC2E9085-6154-42E9-A9A0-90B47B01A5C3}" dt="2023-10-27T11:13:30.418" v="22" actId="47"/>
        <pc:sldMkLst>
          <pc:docMk/>
          <pc:sldMk cId="755859226" sldId="370"/>
        </pc:sldMkLst>
      </pc:sldChg>
      <pc:sldChg chg="add del">
        <pc:chgData name="Jeff Thies" userId="8cc19ffd055d15a7" providerId="LiveId" clId="{FC2E9085-6154-42E9-A9A0-90B47B01A5C3}" dt="2023-10-27T11:11:16.141" v="12" actId="47"/>
        <pc:sldMkLst>
          <pc:docMk/>
          <pc:sldMk cId="200884630" sldId="371"/>
        </pc:sldMkLst>
      </pc:sldChg>
      <pc:sldChg chg="add del">
        <pc:chgData name="Jeff Thies" userId="8cc19ffd055d15a7" providerId="LiveId" clId="{FC2E9085-6154-42E9-A9A0-90B47B01A5C3}" dt="2023-10-27T11:14:09.887" v="25" actId="47"/>
        <pc:sldMkLst>
          <pc:docMk/>
          <pc:sldMk cId="323226947" sldId="372"/>
        </pc:sldMkLst>
      </pc:sldChg>
      <pc:sldChg chg="add del">
        <pc:chgData name="Jeff Thies" userId="8cc19ffd055d15a7" providerId="LiveId" clId="{FC2E9085-6154-42E9-A9A0-90B47B01A5C3}" dt="2023-10-27T11:14:10.693" v="26" actId="47"/>
        <pc:sldMkLst>
          <pc:docMk/>
          <pc:sldMk cId="196542352" sldId="373"/>
        </pc:sldMkLst>
      </pc:sldChg>
      <pc:sldChg chg="add del">
        <pc:chgData name="Jeff Thies" userId="8cc19ffd055d15a7" providerId="LiveId" clId="{FC2E9085-6154-42E9-A9A0-90B47B01A5C3}" dt="2023-10-27T11:14:11.489" v="27" actId="47"/>
        <pc:sldMkLst>
          <pc:docMk/>
          <pc:sldMk cId="2084481628" sldId="374"/>
        </pc:sldMkLst>
      </pc:sldChg>
      <pc:sldChg chg="add del">
        <pc:chgData name="Jeff Thies" userId="8cc19ffd055d15a7" providerId="LiveId" clId="{FC2E9085-6154-42E9-A9A0-90B47B01A5C3}" dt="2023-10-27T11:14:12.503" v="28" actId="47"/>
        <pc:sldMkLst>
          <pc:docMk/>
          <pc:sldMk cId="1960848193" sldId="375"/>
        </pc:sldMkLst>
      </pc:sldChg>
      <pc:sldChg chg="add del">
        <pc:chgData name="Jeff Thies" userId="8cc19ffd055d15a7" providerId="LiveId" clId="{FC2E9085-6154-42E9-A9A0-90B47B01A5C3}" dt="2023-10-27T11:14:15.564" v="30" actId="47"/>
        <pc:sldMkLst>
          <pc:docMk/>
          <pc:sldMk cId="2416882285" sldId="376"/>
        </pc:sldMkLst>
      </pc:sldChg>
      <pc:sldChg chg="add del">
        <pc:chgData name="Jeff Thies" userId="8cc19ffd055d15a7" providerId="LiveId" clId="{FC2E9085-6154-42E9-A9A0-90B47B01A5C3}" dt="2023-10-27T11:14:14.562" v="29" actId="47"/>
        <pc:sldMkLst>
          <pc:docMk/>
          <pc:sldMk cId="255568230" sldId="377"/>
        </pc:sldMkLst>
      </pc:sldChg>
      <pc:sldChg chg="add del">
        <pc:chgData name="Jeff Thies" userId="8cc19ffd055d15a7" providerId="LiveId" clId="{FC2E9085-6154-42E9-A9A0-90B47B01A5C3}" dt="2023-10-27T11:14:16.223" v="31" actId="47"/>
        <pc:sldMkLst>
          <pc:docMk/>
          <pc:sldMk cId="2366016350" sldId="378"/>
        </pc:sldMkLst>
      </pc:sldChg>
      <pc:sldChg chg="add del">
        <pc:chgData name="Jeff Thies" userId="8cc19ffd055d15a7" providerId="LiveId" clId="{FC2E9085-6154-42E9-A9A0-90B47B01A5C3}" dt="2023-10-27T11:14:16.851" v="32" actId="47"/>
        <pc:sldMkLst>
          <pc:docMk/>
          <pc:sldMk cId="4273793871" sldId="379"/>
        </pc:sldMkLst>
      </pc:sldChg>
      <pc:sldChg chg="add del">
        <pc:chgData name="Jeff Thies" userId="8cc19ffd055d15a7" providerId="LiveId" clId="{FC2E9085-6154-42E9-A9A0-90B47B01A5C3}" dt="2023-10-27T11:14:17.606" v="33" actId="47"/>
        <pc:sldMkLst>
          <pc:docMk/>
          <pc:sldMk cId="1071643499" sldId="380"/>
        </pc:sldMkLst>
      </pc:sldChg>
      <pc:sldChg chg="add del">
        <pc:chgData name="Jeff Thies" userId="8cc19ffd055d15a7" providerId="LiveId" clId="{FC2E9085-6154-42E9-A9A0-90B47B01A5C3}" dt="2023-10-27T11:14:18.708" v="34" actId="47"/>
        <pc:sldMkLst>
          <pc:docMk/>
          <pc:sldMk cId="1954991063" sldId="381"/>
        </pc:sldMkLst>
      </pc:sldChg>
      <pc:sldChg chg="add del">
        <pc:chgData name="Jeff Thies" userId="8cc19ffd055d15a7" providerId="LiveId" clId="{FC2E9085-6154-42E9-A9A0-90B47B01A5C3}" dt="2023-10-27T11:11:16.141" v="12" actId="47"/>
        <pc:sldMkLst>
          <pc:docMk/>
          <pc:sldMk cId="233037495" sldId="382"/>
        </pc:sldMkLst>
      </pc:sldChg>
      <pc:sldChg chg="add del modNotesTx">
        <pc:chgData name="Jeff Thies" userId="8cc19ffd055d15a7" providerId="LiveId" clId="{FC2E9085-6154-42E9-A9A0-90B47B01A5C3}" dt="2023-10-27T11:11:45.006" v="16" actId="6549"/>
        <pc:sldMkLst>
          <pc:docMk/>
          <pc:sldMk cId="2250703391" sldId="383"/>
        </pc:sldMkLst>
      </pc:sldChg>
      <pc:sldChg chg="add del">
        <pc:chgData name="Jeff Thies" userId="8cc19ffd055d15a7" providerId="LiveId" clId="{FC2E9085-6154-42E9-A9A0-90B47B01A5C3}" dt="2023-10-27T11:14:30.391" v="50" actId="47"/>
        <pc:sldMkLst>
          <pc:docMk/>
          <pc:sldMk cId="3160387878" sldId="384"/>
        </pc:sldMkLst>
      </pc:sldChg>
      <pc:sldChg chg="add del">
        <pc:chgData name="Jeff Thies" userId="8cc19ffd055d15a7" providerId="LiveId" clId="{FC2E9085-6154-42E9-A9A0-90B47B01A5C3}" dt="2023-10-27T11:14:30.736" v="51" actId="47"/>
        <pc:sldMkLst>
          <pc:docMk/>
          <pc:sldMk cId="3962502771" sldId="385"/>
        </pc:sldMkLst>
      </pc:sldChg>
      <pc:sldChg chg="add del">
        <pc:chgData name="Jeff Thies" userId="8cc19ffd055d15a7" providerId="LiveId" clId="{FC2E9085-6154-42E9-A9A0-90B47B01A5C3}" dt="2023-10-27T11:14:31.111" v="52" actId="47"/>
        <pc:sldMkLst>
          <pc:docMk/>
          <pc:sldMk cId="2970926639" sldId="386"/>
        </pc:sldMkLst>
      </pc:sldChg>
      <pc:sldChg chg="add del">
        <pc:chgData name="Jeff Thies" userId="8cc19ffd055d15a7" providerId="LiveId" clId="{FC2E9085-6154-42E9-A9A0-90B47B01A5C3}" dt="2023-10-27T11:14:31.518" v="53" actId="47"/>
        <pc:sldMkLst>
          <pc:docMk/>
          <pc:sldMk cId="151403776" sldId="387"/>
        </pc:sldMkLst>
      </pc:sldChg>
      <pc:sldChg chg="add del">
        <pc:chgData name="Jeff Thies" userId="8cc19ffd055d15a7" providerId="LiveId" clId="{FC2E9085-6154-42E9-A9A0-90B47B01A5C3}" dt="2023-10-27T11:14:19.562" v="35" actId="47"/>
        <pc:sldMkLst>
          <pc:docMk/>
          <pc:sldMk cId="3507745047" sldId="388"/>
        </pc:sldMkLst>
      </pc:sldChg>
      <pc:sldChg chg="add del">
        <pc:chgData name="Jeff Thies" userId="8cc19ffd055d15a7" providerId="LiveId" clId="{FC2E9085-6154-42E9-A9A0-90B47B01A5C3}" dt="2023-10-27T11:14:20.190" v="36" actId="47"/>
        <pc:sldMkLst>
          <pc:docMk/>
          <pc:sldMk cId="2028145563" sldId="389"/>
        </pc:sldMkLst>
      </pc:sldChg>
      <pc:sldChg chg="add del">
        <pc:chgData name="Jeff Thies" userId="8cc19ffd055d15a7" providerId="LiveId" clId="{FC2E9085-6154-42E9-A9A0-90B47B01A5C3}" dt="2023-10-27T11:14:20.755" v="37" actId="47"/>
        <pc:sldMkLst>
          <pc:docMk/>
          <pc:sldMk cId="4289155621" sldId="390"/>
        </pc:sldMkLst>
      </pc:sldChg>
      <pc:sldChg chg="add del">
        <pc:chgData name="Jeff Thies" userId="8cc19ffd055d15a7" providerId="LiveId" clId="{FC2E9085-6154-42E9-A9A0-90B47B01A5C3}" dt="2023-10-27T11:14:21.417" v="38" actId="47"/>
        <pc:sldMkLst>
          <pc:docMk/>
          <pc:sldMk cId="2341200580" sldId="391"/>
        </pc:sldMkLst>
      </pc:sldChg>
      <pc:sldChg chg="add del">
        <pc:chgData name="Jeff Thies" userId="8cc19ffd055d15a7" providerId="LiveId" clId="{FC2E9085-6154-42E9-A9A0-90B47B01A5C3}" dt="2023-10-27T11:14:23.772" v="39" actId="47"/>
        <pc:sldMkLst>
          <pc:docMk/>
          <pc:sldMk cId="575932977" sldId="392"/>
        </pc:sldMkLst>
      </pc:sldChg>
      <pc:sldChg chg="add del">
        <pc:chgData name="Jeff Thies" userId="8cc19ffd055d15a7" providerId="LiveId" clId="{FC2E9085-6154-42E9-A9A0-90B47B01A5C3}" dt="2023-10-27T11:14:33.261" v="54" actId="47"/>
        <pc:sldMkLst>
          <pc:docMk/>
          <pc:sldMk cId="80398301" sldId="393"/>
        </pc:sldMkLst>
      </pc:sldChg>
      <pc:sldChg chg="add del">
        <pc:chgData name="Jeff Thies" userId="8cc19ffd055d15a7" providerId="LiveId" clId="{FC2E9085-6154-42E9-A9A0-90B47B01A5C3}" dt="2023-10-27T11:14:40.651" v="65" actId="47"/>
        <pc:sldMkLst>
          <pc:docMk/>
          <pc:sldMk cId="4269086997" sldId="394"/>
        </pc:sldMkLst>
      </pc:sldChg>
      <pc:sldChg chg="add del">
        <pc:chgData name="Jeff Thies" userId="8cc19ffd055d15a7" providerId="LiveId" clId="{FC2E9085-6154-42E9-A9A0-90B47B01A5C3}" dt="2023-10-27T11:14:40.967" v="66" actId="47"/>
        <pc:sldMkLst>
          <pc:docMk/>
          <pc:sldMk cId="386098716" sldId="395"/>
        </pc:sldMkLst>
      </pc:sldChg>
      <pc:sldChg chg="add del">
        <pc:chgData name="Jeff Thies" userId="8cc19ffd055d15a7" providerId="LiveId" clId="{FC2E9085-6154-42E9-A9A0-90B47B01A5C3}" dt="2023-10-27T11:14:41.298" v="67" actId="47"/>
        <pc:sldMkLst>
          <pc:docMk/>
          <pc:sldMk cId="807711703" sldId="396"/>
        </pc:sldMkLst>
      </pc:sldChg>
      <pc:sldChg chg="add del">
        <pc:chgData name="Jeff Thies" userId="8cc19ffd055d15a7" providerId="LiveId" clId="{FC2E9085-6154-42E9-A9A0-90B47B01A5C3}" dt="2023-10-27T11:14:41.785" v="68" actId="47"/>
        <pc:sldMkLst>
          <pc:docMk/>
          <pc:sldMk cId="1952599525" sldId="397"/>
        </pc:sldMkLst>
      </pc:sldChg>
      <pc:sldChg chg="add del">
        <pc:chgData name="Jeff Thies" userId="8cc19ffd055d15a7" providerId="LiveId" clId="{FC2E9085-6154-42E9-A9A0-90B47B01A5C3}" dt="2023-10-27T11:14:42.369" v="69" actId="47"/>
        <pc:sldMkLst>
          <pc:docMk/>
          <pc:sldMk cId="3729206915" sldId="398"/>
        </pc:sldMkLst>
      </pc:sldChg>
      <pc:sldChg chg="add del">
        <pc:chgData name="Jeff Thies" userId="8cc19ffd055d15a7" providerId="LiveId" clId="{FC2E9085-6154-42E9-A9A0-90B47B01A5C3}" dt="2023-10-27T11:14:43.439" v="70" actId="47"/>
        <pc:sldMkLst>
          <pc:docMk/>
          <pc:sldMk cId="740368202" sldId="399"/>
        </pc:sldMkLst>
      </pc:sldChg>
      <pc:sldChg chg="add del">
        <pc:chgData name="Jeff Thies" userId="8cc19ffd055d15a7" providerId="LiveId" clId="{FC2E9085-6154-42E9-A9A0-90B47B01A5C3}" dt="2023-10-27T11:14:43.753" v="71" actId="47"/>
        <pc:sldMkLst>
          <pc:docMk/>
          <pc:sldMk cId="867989301" sldId="400"/>
        </pc:sldMkLst>
      </pc:sldChg>
      <pc:sldChg chg="add del">
        <pc:chgData name="Jeff Thies" userId="8cc19ffd055d15a7" providerId="LiveId" clId="{FC2E9085-6154-42E9-A9A0-90B47B01A5C3}" dt="2023-10-27T11:14:44.053" v="72" actId="47"/>
        <pc:sldMkLst>
          <pc:docMk/>
          <pc:sldMk cId="68181617" sldId="401"/>
        </pc:sldMkLst>
      </pc:sldChg>
      <pc:sldChg chg="add del">
        <pc:chgData name="Jeff Thies" userId="8cc19ffd055d15a7" providerId="LiveId" clId="{FC2E9085-6154-42E9-A9A0-90B47B01A5C3}" dt="2023-10-27T11:14:44.586" v="73" actId="47"/>
        <pc:sldMkLst>
          <pc:docMk/>
          <pc:sldMk cId="1203666906" sldId="402"/>
        </pc:sldMkLst>
      </pc:sldChg>
      <pc:sldChg chg="add del">
        <pc:chgData name="Jeff Thies" userId="8cc19ffd055d15a7" providerId="LiveId" clId="{FC2E9085-6154-42E9-A9A0-90B47B01A5C3}" dt="2023-10-27T11:14:47.792" v="75" actId="47"/>
        <pc:sldMkLst>
          <pc:docMk/>
          <pc:sldMk cId="568273919" sldId="403"/>
        </pc:sldMkLst>
      </pc:sldChg>
      <pc:sldChg chg="add del">
        <pc:chgData name="Jeff Thies" userId="8cc19ffd055d15a7" providerId="LiveId" clId="{FC2E9085-6154-42E9-A9A0-90B47B01A5C3}" dt="2023-10-27T11:15:10.854" v="89" actId="47"/>
        <pc:sldMkLst>
          <pc:docMk/>
          <pc:sldMk cId="3751177969" sldId="404"/>
        </pc:sldMkLst>
      </pc:sldChg>
      <pc:sldChg chg="add del">
        <pc:chgData name="Jeff Thies" userId="8cc19ffd055d15a7" providerId="LiveId" clId="{FC2E9085-6154-42E9-A9A0-90B47B01A5C3}" dt="2023-10-27T11:15:25.319" v="93" actId="47"/>
        <pc:sldMkLst>
          <pc:docMk/>
          <pc:sldMk cId="934453825" sldId="405"/>
        </pc:sldMkLst>
      </pc:sldChg>
      <pc:sldChg chg="add del">
        <pc:chgData name="Jeff Thies" userId="8cc19ffd055d15a7" providerId="LiveId" clId="{FC2E9085-6154-42E9-A9A0-90B47B01A5C3}" dt="2023-10-27T11:11:16.141" v="12" actId="47"/>
        <pc:sldMkLst>
          <pc:docMk/>
          <pc:sldMk cId="2779534714" sldId="406"/>
        </pc:sldMkLst>
      </pc:sldChg>
      <pc:sldChg chg="add del">
        <pc:chgData name="Jeff Thies" userId="8cc19ffd055d15a7" providerId="LiveId" clId="{FC2E9085-6154-42E9-A9A0-90B47B01A5C3}" dt="2023-10-27T11:11:16.141" v="12" actId="47"/>
        <pc:sldMkLst>
          <pc:docMk/>
          <pc:sldMk cId="3894140406" sldId="407"/>
        </pc:sldMkLst>
      </pc:sldChg>
      <pc:sldChg chg="add del">
        <pc:chgData name="Jeff Thies" userId="8cc19ffd055d15a7" providerId="LiveId" clId="{FC2E9085-6154-42E9-A9A0-90B47B01A5C3}" dt="2023-10-27T11:11:16.141" v="12" actId="47"/>
        <pc:sldMkLst>
          <pc:docMk/>
          <pc:sldMk cId="872731736" sldId="408"/>
        </pc:sldMkLst>
      </pc:sldChg>
      <pc:sldChg chg="add del">
        <pc:chgData name="Jeff Thies" userId="8cc19ffd055d15a7" providerId="LiveId" clId="{FC2E9085-6154-42E9-A9A0-90B47B01A5C3}" dt="2023-10-27T11:15:49.199" v="94" actId="47"/>
        <pc:sldMkLst>
          <pc:docMk/>
          <pc:sldMk cId="747911561" sldId="409"/>
        </pc:sldMkLst>
      </pc:sldChg>
      <pc:sldChg chg="add del">
        <pc:chgData name="Jeff Thies" userId="8cc19ffd055d15a7" providerId="LiveId" clId="{FC2E9085-6154-42E9-A9A0-90B47B01A5C3}" dt="2023-10-27T11:16:24.689" v="95" actId="47"/>
        <pc:sldMkLst>
          <pc:docMk/>
          <pc:sldMk cId="968197207" sldId="410"/>
        </pc:sldMkLst>
      </pc:sldChg>
      <pc:sldChg chg="add del">
        <pc:chgData name="Jeff Thies" userId="8cc19ffd055d15a7" providerId="LiveId" clId="{FC2E9085-6154-42E9-A9A0-90B47B01A5C3}" dt="2023-10-27T11:16:58.763" v="96" actId="47"/>
        <pc:sldMkLst>
          <pc:docMk/>
          <pc:sldMk cId="1054539418" sldId="411"/>
        </pc:sldMkLst>
      </pc:sldChg>
      <pc:sldChg chg="add del">
        <pc:chgData name="Jeff Thies" userId="8cc19ffd055d15a7" providerId="LiveId" clId="{FC2E9085-6154-42E9-A9A0-90B47B01A5C3}" dt="2023-10-27T11:14:54.519" v="82" actId="47"/>
        <pc:sldMkLst>
          <pc:docMk/>
          <pc:sldMk cId="1451351177" sldId="412"/>
        </pc:sldMkLst>
      </pc:sldChg>
      <pc:sldChg chg="add del">
        <pc:chgData name="Jeff Thies" userId="8cc19ffd055d15a7" providerId="LiveId" clId="{FC2E9085-6154-42E9-A9A0-90B47B01A5C3}" dt="2023-10-27T11:11:16.141" v="12" actId="47"/>
        <pc:sldMkLst>
          <pc:docMk/>
          <pc:sldMk cId="1544857653" sldId="413"/>
        </pc:sldMkLst>
      </pc:sldChg>
      <pc:sldChg chg="add del">
        <pc:chgData name="Jeff Thies" userId="8cc19ffd055d15a7" providerId="LiveId" clId="{FC2E9085-6154-42E9-A9A0-90B47B01A5C3}" dt="2023-10-27T11:14:04.455" v="23" actId="47"/>
        <pc:sldMkLst>
          <pc:docMk/>
          <pc:sldMk cId="688187860" sldId="414"/>
        </pc:sldMkLst>
      </pc:sldChg>
      <pc:sldChg chg="add del">
        <pc:chgData name="Jeff Thies" userId="8cc19ffd055d15a7" providerId="LiveId" clId="{FC2E9085-6154-42E9-A9A0-90B47B01A5C3}" dt="2023-10-27T11:14:56.289" v="83" actId="47"/>
        <pc:sldMkLst>
          <pc:docMk/>
          <pc:sldMk cId="3412055091" sldId="415"/>
        </pc:sldMkLst>
      </pc:sldChg>
      <pc:sldChg chg="add del">
        <pc:chgData name="Jeff Thies" userId="8cc19ffd055d15a7" providerId="LiveId" clId="{FC2E9085-6154-42E9-A9A0-90B47B01A5C3}" dt="2023-10-27T11:15:01.996" v="88" actId="47"/>
        <pc:sldMkLst>
          <pc:docMk/>
          <pc:sldMk cId="1916085140" sldId="416"/>
        </pc:sldMkLst>
      </pc:sldChg>
      <pc:sldChg chg="add del modNotesTx">
        <pc:chgData name="Jeff Thies" userId="8cc19ffd055d15a7" providerId="LiveId" clId="{FC2E9085-6154-42E9-A9A0-90B47B01A5C3}" dt="2023-10-27T11:11:16.141" v="12" actId="47"/>
        <pc:sldMkLst>
          <pc:docMk/>
          <pc:sldMk cId="4088473117" sldId="417"/>
        </pc:sldMkLst>
      </pc:sldChg>
      <pc:sldChg chg="add del">
        <pc:chgData name="Jeff Thies" userId="8cc19ffd055d15a7" providerId="LiveId" clId="{FC2E9085-6154-42E9-A9A0-90B47B01A5C3}" dt="2023-10-27T11:14:24.511" v="40" actId="47"/>
        <pc:sldMkLst>
          <pc:docMk/>
          <pc:sldMk cId="725838115" sldId="418"/>
        </pc:sldMkLst>
      </pc:sldChg>
      <pc:sldChg chg="add del">
        <pc:chgData name="Jeff Thies" userId="8cc19ffd055d15a7" providerId="LiveId" clId="{FC2E9085-6154-42E9-A9A0-90B47B01A5C3}" dt="2023-10-27T11:14:25.107" v="41" actId="47"/>
        <pc:sldMkLst>
          <pc:docMk/>
          <pc:sldMk cId="953518441" sldId="419"/>
        </pc:sldMkLst>
      </pc:sldChg>
      <pc:sldChg chg="add del">
        <pc:chgData name="Jeff Thies" userId="8cc19ffd055d15a7" providerId="LiveId" clId="{FC2E9085-6154-42E9-A9A0-90B47B01A5C3}" dt="2023-10-27T11:14:25.750" v="42" actId="47"/>
        <pc:sldMkLst>
          <pc:docMk/>
          <pc:sldMk cId="2292901067" sldId="420"/>
        </pc:sldMkLst>
      </pc:sldChg>
      <pc:sldChg chg="add del">
        <pc:chgData name="Jeff Thies" userId="8cc19ffd055d15a7" providerId="LiveId" clId="{FC2E9085-6154-42E9-A9A0-90B47B01A5C3}" dt="2023-10-27T11:14:26.345" v="43" actId="47"/>
        <pc:sldMkLst>
          <pc:docMk/>
          <pc:sldMk cId="3801839303" sldId="421"/>
        </pc:sldMkLst>
      </pc:sldChg>
      <pc:sldChg chg="add del">
        <pc:chgData name="Jeff Thies" userId="8cc19ffd055d15a7" providerId="LiveId" clId="{FC2E9085-6154-42E9-A9A0-90B47B01A5C3}" dt="2023-10-27T11:14:27.662" v="44" actId="47"/>
        <pc:sldMkLst>
          <pc:docMk/>
          <pc:sldMk cId="1692738803" sldId="422"/>
        </pc:sldMkLst>
      </pc:sldChg>
      <pc:sldChg chg="add del">
        <pc:chgData name="Jeff Thies" userId="8cc19ffd055d15a7" providerId="LiveId" clId="{FC2E9085-6154-42E9-A9A0-90B47B01A5C3}" dt="2023-10-27T11:14:28.164" v="45" actId="47"/>
        <pc:sldMkLst>
          <pc:docMk/>
          <pc:sldMk cId="4292158168" sldId="423"/>
        </pc:sldMkLst>
      </pc:sldChg>
      <pc:sldChg chg="add del">
        <pc:chgData name="Jeff Thies" userId="8cc19ffd055d15a7" providerId="LiveId" clId="{FC2E9085-6154-42E9-A9A0-90B47B01A5C3}" dt="2023-10-27T11:14:28.571" v="46" actId="47"/>
        <pc:sldMkLst>
          <pc:docMk/>
          <pc:sldMk cId="271678728" sldId="424"/>
        </pc:sldMkLst>
      </pc:sldChg>
      <pc:sldChg chg="add del">
        <pc:chgData name="Jeff Thies" userId="8cc19ffd055d15a7" providerId="LiveId" clId="{FC2E9085-6154-42E9-A9A0-90B47B01A5C3}" dt="2023-10-27T11:14:28.995" v="47" actId="47"/>
        <pc:sldMkLst>
          <pc:docMk/>
          <pc:sldMk cId="2947493654" sldId="425"/>
        </pc:sldMkLst>
      </pc:sldChg>
      <pc:sldChg chg="add del">
        <pc:chgData name="Jeff Thies" userId="8cc19ffd055d15a7" providerId="LiveId" clId="{FC2E9085-6154-42E9-A9A0-90B47B01A5C3}" dt="2023-10-27T11:14:29.386" v="48" actId="47"/>
        <pc:sldMkLst>
          <pc:docMk/>
          <pc:sldMk cId="2425858560" sldId="426"/>
        </pc:sldMkLst>
      </pc:sldChg>
      <pc:sldChg chg="add del">
        <pc:chgData name="Jeff Thies" userId="8cc19ffd055d15a7" providerId="LiveId" clId="{FC2E9085-6154-42E9-A9A0-90B47B01A5C3}" dt="2023-10-27T11:14:29.937" v="49" actId="47"/>
        <pc:sldMkLst>
          <pc:docMk/>
          <pc:sldMk cId="4228099952" sldId="427"/>
        </pc:sldMkLst>
      </pc:sldChg>
      <pc:sldChg chg="add del">
        <pc:chgData name="Jeff Thies" userId="8cc19ffd055d15a7" providerId="LiveId" clId="{FC2E9085-6154-42E9-A9A0-90B47B01A5C3}" dt="2023-10-27T11:14:08.943" v="24" actId="47"/>
        <pc:sldMkLst>
          <pc:docMk/>
          <pc:sldMk cId="3356457446" sldId="428"/>
        </pc:sldMkLst>
      </pc:sldChg>
      <pc:sldChg chg="add del">
        <pc:chgData name="Jeff Thies" userId="8cc19ffd055d15a7" providerId="LiveId" clId="{FC2E9085-6154-42E9-A9A0-90B47B01A5C3}" dt="2023-10-27T11:14:45.409" v="74" actId="47"/>
        <pc:sldMkLst>
          <pc:docMk/>
          <pc:sldMk cId="812057130" sldId="429"/>
        </pc:sldMkLst>
      </pc:sldChg>
      <pc:sldChg chg="add del">
        <pc:chgData name="Jeff Thies" userId="8cc19ffd055d15a7" providerId="LiveId" clId="{FC2E9085-6154-42E9-A9A0-90B47B01A5C3}" dt="2023-10-27T11:14:49.618" v="76" actId="47"/>
        <pc:sldMkLst>
          <pc:docMk/>
          <pc:sldMk cId="1126779770" sldId="430"/>
        </pc:sldMkLst>
      </pc:sldChg>
      <pc:sldChg chg="add del">
        <pc:chgData name="Jeff Thies" userId="8cc19ffd055d15a7" providerId="LiveId" clId="{FC2E9085-6154-42E9-A9A0-90B47B01A5C3}" dt="2023-10-27T11:14:50.879" v="77" actId="47"/>
        <pc:sldMkLst>
          <pc:docMk/>
          <pc:sldMk cId="845225311" sldId="431"/>
        </pc:sldMkLst>
      </pc:sldChg>
      <pc:sldChg chg="add del">
        <pc:chgData name="Jeff Thies" userId="8cc19ffd055d15a7" providerId="LiveId" clId="{FC2E9085-6154-42E9-A9A0-90B47B01A5C3}" dt="2023-10-27T11:14:51.524" v="78" actId="47"/>
        <pc:sldMkLst>
          <pc:docMk/>
          <pc:sldMk cId="743537979" sldId="432"/>
        </pc:sldMkLst>
      </pc:sldChg>
      <pc:sldChg chg="add del">
        <pc:chgData name="Jeff Thies" userId="8cc19ffd055d15a7" providerId="LiveId" clId="{FC2E9085-6154-42E9-A9A0-90B47B01A5C3}" dt="2023-10-27T11:14:51.870" v="79" actId="47"/>
        <pc:sldMkLst>
          <pc:docMk/>
          <pc:sldMk cId="3904968649" sldId="433"/>
        </pc:sldMkLst>
      </pc:sldChg>
      <pc:sldChg chg="add del">
        <pc:chgData name="Jeff Thies" userId="8cc19ffd055d15a7" providerId="LiveId" clId="{FC2E9085-6154-42E9-A9A0-90B47B01A5C3}" dt="2023-10-27T11:14:52.263" v="80" actId="47"/>
        <pc:sldMkLst>
          <pc:docMk/>
          <pc:sldMk cId="2520023365" sldId="434"/>
        </pc:sldMkLst>
      </pc:sldChg>
      <pc:sldChg chg="add del">
        <pc:chgData name="Jeff Thies" userId="8cc19ffd055d15a7" providerId="LiveId" clId="{FC2E9085-6154-42E9-A9A0-90B47B01A5C3}" dt="2023-10-27T11:14:52.799" v="81" actId="47"/>
        <pc:sldMkLst>
          <pc:docMk/>
          <pc:sldMk cId="3210588967" sldId="435"/>
        </pc:sldMkLst>
      </pc:sldChg>
      <pc:sldChg chg="add del">
        <pc:chgData name="Jeff Thies" userId="8cc19ffd055d15a7" providerId="LiveId" clId="{FC2E9085-6154-42E9-A9A0-90B47B01A5C3}" dt="2023-10-27T11:12:37.014" v="19" actId="47"/>
        <pc:sldMkLst>
          <pc:docMk/>
          <pc:sldMk cId="2700106767" sldId="436"/>
        </pc:sldMkLst>
      </pc:sldChg>
      <pc:sldChg chg="add del">
        <pc:chgData name="Jeff Thies" userId="8cc19ffd055d15a7" providerId="LiveId" clId="{FC2E9085-6154-42E9-A9A0-90B47B01A5C3}" dt="2023-10-27T11:12:37.014" v="19" actId="47"/>
        <pc:sldMkLst>
          <pc:docMk/>
          <pc:sldMk cId="2370495069" sldId="437"/>
        </pc:sldMkLst>
      </pc:sldChg>
      <pc:sldChg chg="add del">
        <pc:chgData name="Jeff Thies" userId="8cc19ffd055d15a7" providerId="LiveId" clId="{FC2E9085-6154-42E9-A9A0-90B47B01A5C3}" dt="2023-10-27T11:12:37.014" v="19" actId="47"/>
        <pc:sldMkLst>
          <pc:docMk/>
          <pc:sldMk cId="3769280092" sldId="438"/>
        </pc:sldMkLst>
      </pc:sldChg>
      <pc:sldChg chg="add del">
        <pc:chgData name="Jeff Thies" userId="8cc19ffd055d15a7" providerId="LiveId" clId="{FC2E9085-6154-42E9-A9A0-90B47B01A5C3}" dt="2023-10-27T11:12:37.014" v="19" actId="47"/>
        <pc:sldMkLst>
          <pc:docMk/>
          <pc:sldMk cId="210341004" sldId="439"/>
        </pc:sldMkLst>
      </pc:sldChg>
      <pc:sldChg chg="add del modNotesTx">
        <pc:chgData name="Jeff Thies" userId="8cc19ffd055d15a7" providerId="LiveId" clId="{FC2E9085-6154-42E9-A9A0-90B47B01A5C3}" dt="2023-10-27T11:12:49.654" v="20" actId="47"/>
        <pc:sldMkLst>
          <pc:docMk/>
          <pc:sldMk cId="560814680" sldId="440"/>
        </pc:sldMkLst>
      </pc:sldChg>
      <pc:sldChg chg="add del modNotesTx">
        <pc:chgData name="Jeff Thies" userId="8cc19ffd055d15a7" providerId="LiveId" clId="{FC2E9085-6154-42E9-A9A0-90B47B01A5C3}" dt="2023-10-27T11:12:49.654" v="20" actId="47"/>
        <pc:sldMkLst>
          <pc:docMk/>
          <pc:sldMk cId="3699090652" sldId="441"/>
        </pc:sldMkLst>
      </pc:sldChg>
      <pc:sldChg chg="add del modNotesTx">
        <pc:chgData name="Jeff Thies" userId="8cc19ffd055d15a7" providerId="LiveId" clId="{FC2E9085-6154-42E9-A9A0-90B47B01A5C3}" dt="2023-10-27T11:12:49.654" v="20" actId="47"/>
        <pc:sldMkLst>
          <pc:docMk/>
          <pc:sldMk cId="1556255499" sldId="442"/>
        </pc:sldMkLst>
      </pc:sldChg>
      <pc:sldChg chg="add del modNotesTx">
        <pc:chgData name="Jeff Thies" userId="8cc19ffd055d15a7" providerId="LiveId" clId="{FC2E9085-6154-42E9-A9A0-90B47B01A5C3}" dt="2023-10-27T11:11:32.126" v="15" actId="6549"/>
        <pc:sldMkLst>
          <pc:docMk/>
          <pc:sldMk cId="2656519474" sldId="443"/>
        </pc:sldMkLst>
      </pc:sldChg>
      <pc:sldChg chg="add del">
        <pc:chgData name="Jeff Thies" userId="8cc19ffd055d15a7" providerId="LiveId" clId="{FC2E9085-6154-42E9-A9A0-90B47B01A5C3}" dt="2023-10-27T11:13:01.359" v="21" actId="47"/>
        <pc:sldMkLst>
          <pc:docMk/>
          <pc:sldMk cId="1423627906" sldId="444"/>
        </pc:sldMkLst>
      </pc:sldChg>
      <pc:sldChg chg="add del">
        <pc:chgData name="Jeff Thies" userId="8cc19ffd055d15a7" providerId="LiveId" clId="{FC2E9085-6154-42E9-A9A0-90B47B01A5C3}" dt="2023-10-27T11:13:01.359" v="21" actId="47"/>
        <pc:sldMkLst>
          <pc:docMk/>
          <pc:sldMk cId="3965608091" sldId="445"/>
        </pc:sldMkLst>
      </pc:sldChg>
      <pc:sldChg chg="add del">
        <pc:chgData name="Jeff Thies" userId="8cc19ffd055d15a7" providerId="LiveId" clId="{FC2E9085-6154-42E9-A9A0-90B47B01A5C3}" dt="2023-10-27T11:11:16.141" v="12" actId="47"/>
        <pc:sldMkLst>
          <pc:docMk/>
          <pc:sldMk cId="3896235140" sldId="446"/>
        </pc:sldMkLst>
      </pc:sldChg>
      <pc:sldChg chg="add del">
        <pc:chgData name="Jeff Thies" userId="8cc19ffd055d15a7" providerId="LiveId" clId="{FC2E9085-6154-42E9-A9A0-90B47B01A5C3}" dt="2023-10-27T11:14:56.795" v="84" actId="47"/>
        <pc:sldMkLst>
          <pc:docMk/>
          <pc:sldMk cId="3730257118" sldId="447"/>
        </pc:sldMkLst>
      </pc:sldChg>
      <pc:sldChg chg="add del">
        <pc:chgData name="Jeff Thies" userId="8cc19ffd055d15a7" providerId="LiveId" clId="{FC2E9085-6154-42E9-A9A0-90B47B01A5C3}" dt="2023-10-27T11:14:59.612" v="85" actId="47"/>
        <pc:sldMkLst>
          <pc:docMk/>
          <pc:sldMk cId="3683798396" sldId="448"/>
        </pc:sldMkLst>
      </pc:sldChg>
      <pc:sldChg chg="add del">
        <pc:chgData name="Jeff Thies" userId="8cc19ffd055d15a7" providerId="LiveId" clId="{FC2E9085-6154-42E9-A9A0-90B47B01A5C3}" dt="2023-10-27T11:14:59.980" v="86" actId="47"/>
        <pc:sldMkLst>
          <pc:docMk/>
          <pc:sldMk cId="2984490500" sldId="449"/>
        </pc:sldMkLst>
      </pc:sldChg>
      <pc:sldChg chg="add del">
        <pc:chgData name="Jeff Thies" userId="8cc19ffd055d15a7" providerId="LiveId" clId="{FC2E9085-6154-42E9-A9A0-90B47B01A5C3}" dt="2023-10-27T11:15:00.844" v="87" actId="47"/>
        <pc:sldMkLst>
          <pc:docMk/>
          <pc:sldMk cId="2289554490" sldId="450"/>
        </pc:sldMkLst>
      </pc:sldChg>
      <pc:sldChg chg="add del">
        <pc:chgData name="Jeff Thies" userId="8cc19ffd055d15a7" providerId="LiveId" clId="{FC2E9085-6154-42E9-A9A0-90B47B01A5C3}" dt="2023-10-27T11:15:11.578" v="90" actId="47"/>
        <pc:sldMkLst>
          <pc:docMk/>
          <pc:sldMk cId="2728838188" sldId="451"/>
        </pc:sldMkLst>
      </pc:sldChg>
      <pc:sldChg chg="add del">
        <pc:chgData name="Jeff Thies" userId="8cc19ffd055d15a7" providerId="LiveId" clId="{FC2E9085-6154-42E9-A9A0-90B47B01A5C3}" dt="2023-10-27T11:15:12.903" v="91" actId="47"/>
        <pc:sldMkLst>
          <pc:docMk/>
          <pc:sldMk cId="3676320596" sldId="452"/>
        </pc:sldMkLst>
      </pc:sldChg>
      <pc:sldChg chg="add del">
        <pc:chgData name="Jeff Thies" userId="8cc19ffd055d15a7" providerId="LiveId" clId="{FC2E9085-6154-42E9-A9A0-90B47B01A5C3}" dt="2023-10-27T11:15:19.107" v="92" actId="47"/>
        <pc:sldMkLst>
          <pc:docMk/>
          <pc:sldMk cId="43424513" sldId="453"/>
        </pc:sldMkLst>
      </pc:sldChg>
      <pc:sldChg chg="add del">
        <pc:chgData name="Jeff Thies" userId="8cc19ffd055d15a7" providerId="LiveId" clId="{FC2E9085-6154-42E9-A9A0-90B47B01A5C3}" dt="2023-10-27T11:11:16.141" v="12" actId="47"/>
        <pc:sldMkLst>
          <pc:docMk/>
          <pc:sldMk cId="1287702692" sldId="454"/>
        </pc:sldMkLst>
      </pc:sldChg>
      <pc:sldChg chg="add del">
        <pc:chgData name="Jeff Thies" userId="8cc19ffd055d15a7" providerId="LiveId" clId="{FC2E9085-6154-42E9-A9A0-90B47B01A5C3}" dt="2023-10-27T11:16:58.763" v="96" actId="47"/>
        <pc:sldMkLst>
          <pc:docMk/>
          <pc:sldMk cId="415774870" sldId="455"/>
        </pc:sldMkLst>
      </pc:sldChg>
      <pc:sldChg chg="add del">
        <pc:chgData name="Jeff Thies" userId="8cc19ffd055d15a7" providerId="LiveId" clId="{FC2E9085-6154-42E9-A9A0-90B47B01A5C3}" dt="2023-10-27T11:16:58.763" v="96" actId="47"/>
        <pc:sldMkLst>
          <pc:docMk/>
          <pc:sldMk cId="2072349516" sldId="456"/>
        </pc:sldMkLst>
      </pc:sldChg>
      <pc:sldChg chg="add del">
        <pc:chgData name="Jeff Thies" userId="8cc19ffd055d15a7" providerId="LiveId" clId="{FC2E9085-6154-42E9-A9A0-90B47B01A5C3}" dt="2023-10-27T11:16:58.763" v="96" actId="47"/>
        <pc:sldMkLst>
          <pc:docMk/>
          <pc:sldMk cId="3779865585" sldId="457"/>
        </pc:sldMkLst>
      </pc:sldChg>
      <pc:sldChg chg="add del">
        <pc:chgData name="Jeff Thies" userId="8cc19ffd055d15a7" providerId="LiveId" clId="{FC2E9085-6154-42E9-A9A0-90B47B01A5C3}" dt="2023-10-27T11:16:58.763" v="96" actId="47"/>
        <pc:sldMkLst>
          <pc:docMk/>
          <pc:sldMk cId="2295169072" sldId="458"/>
        </pc:sldMkLst>
      </pc:sldChg>
      <pc:sldChg chg="add del">
        <pc:chgData name="Jeff Thies" userId="8cc19ffd055d15a7" providerId="LiveId" clId="{FC2E9085-6154-42E9-A9A0-90B47B01A5C3}" dt="2023-10-27T11:16:58.763" v="96" actId="47"/>
        <pc:sldMkLst>
          <pc:docMk/>
          <pc:sldMk cId="1094002658" sldId="459"/>
        </pc:sldMkLst>
      </pc:sldChg>
      <pc:sldChg chg="add del">
        <pc:chgData name="Jeff Thies" userId="8cc19ffd055d15a7" providerId="LiveId" clId="{FC2E9085-6154-42E9-A9A0-90B47B01A5C3}" dt="2023-10-27T11:16:58.763" v="96" actId="47"/>
        <pc:sldMkLst>
          <pc:docMk/>
          <pc:sldMk cId="795790222" sldId="460"/>
        </pc:sldMkLst>
      </pc:sldChg>
      <pc:sldChg chg="add del">
        <pc:chgData name="Jeff Thies" userId="8cc19ffd055d15a7" providerId="LiveId" clId="{FC2E9085-6154-42E9-A9A0-90B47B01A5C3}" dt="2023-10-27T11:11:16.141" v="12" actId="47"/>
        <pc:sldMkLst>
          <pc:docMk/>
          <pc:sldMk cId="1815488188" sldId="461"/>
        </pc:sldMkLst>
      </pc:sldChg>
      <pc:sldChg chg="add del">
        <pc:chgData name="Jeff Thies" userId="8cc19ffd055d15a7" providerId="LiveId" clId="{FC2E9085-6154-42E9-A9A0-90B47B01A5C3}" dt="2023-10-27T11:16:24.689" v="95" actId="47"/>
        <pc:sldMkLst>
          <pc:docMk/>
          <pc:sldMk cId="2614539902" sldId="462"/>
        </pc:sldMkLst>
      </pc:sldChg>
      <pc:sldChg chg="add del">
        <pc:chgData name="Jeff Thies" userId="8cc19ffd055d15a7" providerId="LiveId" clId="{FC2E9085-6154-42E9-A9A0-90B47B01A5C3}" dt="2023-10-27T11:16:24.689" v="95" actId="47"/>
        <pc:sldMkLst>
          <pc:docMk/>
          <pc:sldMk cId="2327688009" sldId="463"/>
        </pc:sldMkLst>
      </pc:sldChg>
      <pc:sldChg chg="add del">
        <pc:chgData name="Jeff Thies" userId="8cc19ffd055d15a7" providerId="LiveId" clId="{FC2E9085-6154-42E9-A9A0-90B47B01A5C3}" dt="2023-10-27T11:16:24.689" v="95" actId="47"/>
        <pc:sldMkLst>
          <pc:docMk/>
          <pc:sldMk cId="1526558865" sldId="464"/>
        </pc:sldMkLst>
      </pc:sldChg>
      <pc:sldChg chg="add del">
        <pc:chgData name="Jeff Thies" userId="8cc19ffd055d15a7" providerId="LiveId" clId="{FC2E9085-6154-42E9-A9A0-90B47B01A5C3}" dt="2023-10-27T11:16:24.689" v="95" actId="47"/>
        <pc:sldMkLst>
          <pc:docMk/>
          <pc:sldMk cId="680280545" sldId="465"/>
        </pc:sldMkLst>
      </pc:sldChg>
      <pc:sldChg chg="add del">
        <pc:chgData name="Jeff Thies" userId="8cc19ffd055d15a7" providerId="LiveId" clId="{FC2E9085-6154-42E9-A9A0-90B47B01A5C3}" dt="2023-10-27T11:16:24.689" v="95" actId="47"/>
        <pc:sldMkLst>
          <pc:docMk/>
          <pc:sldMk cId="3654626248" sldId="466"/>
        </pc:sldMkLst>
      </pc:sldChg>
      <pc:sldChg chg="add del">
        <pc:chgData name="Jeff Thies" userId="8cc19ffd055d15a7" providerId="LiveId" clId="{FC2E9085-6154-42E9-A9A0-90B47B01A5C3}" dt="2023-10-27T11:16:24.689" v="95" actId="47"/>
        <pc:sldMkLst>
          <pc:docMk/>
          <pc:sldMk cId="835493020" sldId="467"/>
        </pc:sldMkLst>
      </pc:sldChg>
      <pc:sldChg chg="add del">
        <pc:chgData name="Jeff Thies" userId="8cc19ffd055d15a7" providerId="LiveId" clId="{FC2E9085-6154-42E9-A9A0-90B47B01A5C3}" dt="2023-10-27T11:11:16.141" v="12" actId="47"/>
        <pc:sldMkLst>
          <pc:docMk/>
          <pc:sldMk cId="348889944" sldId="468"/>
        </pc:sldMkLst>
      </pc:sldChg>
      <pc:sldChg chg="add del">
        <pc:chgData name="Jeff Thies" userId="8cc19ffd055d15a7" providerId="LiveId" clId="{FC2E9085-6154-42E9-A9A0-90B47B01A5C3}" dt="2023-10-27T11:14:36.885" v="60" actId="47"/>
        <pc:sldMkLst>
          <pc:docMk/>
          <pc:sldMk cId="2839143381" sldId="469"/>
        </pc:sldMkLst>
      </pc:sldChg>
      <pc:sldChg chg="add del">
        <pc:chgData name="Jeff Thies" userId="8cc19ffd055d15a7" providerId="LiveId" clId="{FC2E9085-6154-42E9-A9A0-90B47B01A5C3}" dt="2023-10-27T11:14:37.182" v="61" actId="47"/>
        <pc:sldMkLst>
          <pc:docMk/>
          <pc:sldMk cId="260924810" sldId="470"/>
        </pc:sldMkLst>
      </pc:sldChg>
      <pc:sldChg chg="add del">
        <pc:chgData name="Jeff Thies" userId="8cc19ffd055d15a7" providerId="LiveId" clId="{FC2E9085-6154-42E9-A9A0-90B47B01A5C3}" dt="2023-10-27T11:14:37.559" v="62" actId="47"/>
        <pc:sldMkLst>
          <pc:docMk/>
          <pc:sldMk cId="1903091634" sldId="471"/>
        </pc:sldMkLst>
      </pc:sldChg>
      <pc:sldChg chg="add del">
        <pc:chgData name="Jeff Thies" userId="8cc19ffd055d15a7" providerId="LiveId" clId="{FC2E9085-6154-42E9-A9A0-90B47B01A5C3}" dt="2023-10-27T11:14:38.092" v="63" actId="47"/>
        <pc:sldMkLst>
          <pc:docMk/>
          <pc:sldMk cId="3634818292" sldId="472"/>
        </pc:sldMkLst>
      </pc:sldChg>
      <pc:sldChg chg="add del">
        <pc:chgData name="Jeff Thies" userId="8cc19ffd055d15a7" providerId="LiveId" clId="{FC2E9085-6154-42E9-A9A0-90B47B01A5C3}" dt="2023-10-27T11:14:39.190" v="64" actId="47"/>
        <pc:sldMkLst>
          <pc:docMk/>
          <pc:sldMk cId="3599240951" sldId="473"/>
        </pc:sldMkLst>
      </pc:sldChg>
      <pc:sldChg chg="add del">
        <pc:chgData name="Jeff Thies" userId="8cc19ffd055d15a7" providerId="LiveId" clId="{FC2E9085-6154-42E9-A9A0-90B47B01A5C3}" dt="2023-10-27T11:14:34.203" v="55" actId="47"/>
        <pc:sldMkLst>
          <pc:docMk/>
          <pc:sldMk cId="3455283535" sldId="474"/>
        </pc:sldMkLst>
      </pc:sldChg>
      <pc:sldChg chg="add del">
        <pc:chgData name="Jeff Thies" userId="8cc19ffd055d15a7" providerId="LiveId" clId="{FC2E9085-6154-42E9-A9A0-90B47B01A5C3}" dt="2023-10-27T11:14:34.454" v="56" actId="47"/>
        <pc:sldMkLst>
          <pc:docMk/>
          <pc:sldMk cId="3778633623" sldId="475"/>
        </pc:sldMkLst>
      </pc:sldChg>
      <pc:sldChg chg="add del">
        <pc:chgData name="Jeff Thies" userId="8cc19ffd055d15a7" providerId="LiveId" clId="{FC2E9085-6154-42E9-A9A0-90B47B01A5C3}" dt="2023-10-27T11:14:34.736" v="57" actId="47"/>
        <pc:sldMkLst>
          <pc:docMk/>
          <pc:sldMk cId="51831589" sldId="476"/>
        </pc:sldMkLst>
      </pc:sldChg>
      <pc:sldChg chg="add del">
        <pc:chgData name="Jeff Thies" userId="8cc19ffd055d15a7" providerId="LiveId" clId="{FC2E9085-6154-42E9-A9A0-90B47B01A5C3}" dt="2023-10-27T11:14:34.987" v="58" actId="47"/>
        <pc:sldMkLst>
          <pc:docMk/>
          <pc:sldMk cId="2114834532" sldId="477"/>
        </pc:sldMkLst>
      </pc:sldChg>
      <pc:sldChg chg="add del">
        <pc:chgData name="Jeff Thies" userId="8cc19ffd055d15a7" providerId="LiveId" clId="{FC2E9085-6154-42E9-A9A0-90B47B01A5C3}" dt="2023-10-27T11:14:36.321" v="59" actId="47"/>
        <pc:sldMkLst>
          <pc:docMk/>
          <pc:sldMk cId="2604525375" sldId="478"/>
        </pc:sldMkLst>
      </pc:sldChg>
      <pc:sldChg chg="add del">
        <pc:chgData name="Jeff Thies" userId="8cc19ffd055d15a7" providerId="LiveId" clId="{FC2E9085-6154-42E9-A9A0-90B47B01A5C3}" dt="2023-10-27T11:15:49.199" v="94" actId="47"/>
        <pc:sldMkLst>
          <pc:docMk/>
          <pc:sldMk cId="935324885" sldId="479"/>
        </pc:sldMkLst>
      </pc:sldChg>
      <pc:sldChg chg="add del">
        <pc:chgData name="Jeff Thies" userId="8cc19ffd055d15a7" providerId="LiveId" clId="{FC2E9085-6154-42E9-A9A0-90B47B01A5C3}" dt="2023-10-27T11:15:49.199" v="94" actId="47"/>
        <pc:sldMkLst>
          <pc:docMk/>
          <pc:sldMk cId="2808956537" sldId="480"/>
        </pc:sldMkLst>
      </pc:sldChg>
      <pc:sldChg chg="add del">
        <pc:chgData name="Jeff Thies" userId="8cc19ffd055d15a7" providerId="LiveId" clId="{FC2E9085-6154-42E9-A9A0-90B47B01A5C3}" dt="2023-10-27T11:15:49.199" v="94" actId="47"/>
        <pc:sldMkLst>
          <pc:docMk/>
          <pc:sldMk cId="690387351" sldId="481"/>
        </pc:sldMkLst>
      </pc:sldChg>
      <pc:sldChg chg="add del">
        <pc:chgData name="Jeff Thies" userId="8cc19ffd055d15a7" providerId="LiveId" clId="{FC2E9085-6154-42E9-A9A0-90B47B01A5C3}" dt="2023-10-27T11:15:49.199" v="94" actId="47"/>
        <pc:sldMkLst>
          <pc:docMk/>
          <pc:sldMk cId="289684062" sldId="482"/>
        </pc:sldMkLst>
      </pc:sldChg>
      <pc:sldChg chg="add del">
        <pc:chgData name="Jeff Thies" userId="8cc19ffd055d15a7" providerId="LiveId" clId="{FC2E9085-6154-42E9-A9A0-90B47B01A5C3}" dt="2023-10-27T11:11:16.141" v="12" actId="47"/>
        <pc:sldMkLst>
          <pc:docMk/>
          <pc:sldMk cId="2310301561" sldId="483"/>
        </pc:sldMkLst>
      </pc:sldChg>
      <pc:sldChg chg="add del modNotesTx">
        <pc:chgData name="Jeff Thies" userId="8cc19ffd055d15a7" providerId="LiveId" clId="{FC2E9085-6154-42E9-A9A0-90B47B01A5C3}" dt="2023-10-27T11:11:16.141" v="12" actId="47"/>
        <pc:sldMkLst>
          <pc:docMk/>
          <pc:sldMk cId="4253240880" sldId="484"/>
        </pc:sldMkLst>
      </pc:sldChg>
      <pc:sldChg chg="add del modNotesTx">
        <pc:chgData name="Jeff Thies" userId="8cc19ffd055d15a7" providerId="LiveId" clId="{FC2E9085-6154-42E9-A9A0-90B47B01A5C3}" dt="2023-10-27T11:11:16.141" v="12" actId="47"/>
        <pc:sldMkLst>
          <pc:docMk/>
          <pc:sldMk cId="1973541794" sldId="485"/>
        </pc:sldMkLst>
      </pc:sldChg>
      <pc:sldChg chg="add del modNotesTx">
        <pc:chgData name="Jeff Thies" userId="8cc19ffd055d15a7" providerId="LiveId" clId="{FC2E9085-6154-42E9-A9A0-90B47B01A5C3}" dt="2023-10-27T11:11:16.141" v="12" actId="47"/>
        <pc:sldMkLst>
          <pc:docMk/>
          <pc:sldMk cId="82409490" sldId="487"/>
        </pc:sldMkLst>
      </pc:sldChg>
      <pc:sldChg chg="add del modNotesTx">
        <pc:chgData name="Jeff Thies" userId="8cc19ffd055d15a7" providerId="LiveId" clId="{FC2E9085-6154-42E9-A9A0-90B47B01A5C3}" dt="2023-10-27T11:12:25.764" v="18" actId="47"/>
        <pc:sldMkLst>
          <pc:docMk/>
          <pc:sldMk cId="1509955567" sldId="489"/>
        </pc:sldMkLst>
      </pc:sldChg>
      <pc:sldChg chg="add del modNotesTx">
        <pc:chgData name="Jeff Thies" userId="8cc19ffd055d15a7" providerId="LiveId" clId="{FC2E9085-6154-42E9-A9A0-90B47B01A5C3}" dt="2023-10-27T11:11:16.141" v="12" actId="47"/>
        <pc:sldMkLst>
          <pc:docMk/>
          <pc:sldMk cId="4221641697" sldId="490"/>
        </pc:sldMkLst>
      </pc:sldChg>
      <pc:sldChg chg="add del modNotesTx">
        <pc:chgData name="Jeff Thies" userId="8cc19ffd055d15a7" providerId="LiveId" clId="{FC2E9085-6154-42E9-A9A0-90B47B01A5C3}" dt="2023-10-27T11:11:16.141" v="12" actId="47"/>
        <pc:sldMkLst>
          <pc:docMk/>
          <pc:sldMk cId="1173598940" sldId="491"/>
        </pc:sldMkLst>
      </pc:sldChg>
      <pc:sldChg chg="add del modNotesTx">
        <pc:chgData name="Jeff Thies" userId="8cc19ffd055d15a7" providerId="LiveId" clId="{FC2E9085-6154-42E9-A9A0-90B47B01A5C3}" dt="2023-10-27T11:12:49.654" v="20" actId="47"/>
        <pc:sldMkLst>
          <pc:docMk/>
          <pc:sldMk cId="2650582265" sldId="492"/>
        </pc:sldMkLst>
      </pc:sldChg>
      <pc:sldMasterChg chg="addSldLayout delSldLayout">
        <pc:chgData name="Jeff Thies" userId="8cc19ffd055d15a7" providerId="LiveId" clId="{FC2E9085-6154-42E9-A9A0-90B47B01A5C3}" dt="2023-10-27T11:11:16.141" v="12" actId="47"/>
        <pc:sldMasterMkLst>
          <pc:docMk/>
          <pc:sldMasterMk cId="946754946" sldId="2147483660"/>
        </pc:sldMasterMkLst>
        <pc:sldLayoutChg chg="add del">
          <pc:chgData name="Jeff Thies" userId="8cc19ffd055d15a7" providerId="LiveId" clId="{FC2E9085-6154-42E9-A9A0-90B47B01A5C3}" dt="2023-10-27T11:11:16.141" v="12" actId="47"/>
          <pc:sldLayoutMkLst>
            <pc:docMk/>
            <pc:sldMasterMk cId="946754946" sldId="2147483660"/>
            <pc:sldLayoutMk cId="2482807357"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143000"/>
            <a:ext cx="3184525" cy="1790700"/>
          </a:xfrm>
        </p:spPr>
      </p:sp>
      <p:sp>
        <p:nvSpPr>
          <p:cNvPr id="3" name="Notes Placeholder 2"/>
          <p:cNvSpPr>
            <a:spLocks noGrp="1"/>
          </p:cNvSpPr>
          <p:nvPr>
            <p:ph type="body" idx="1"/>
          </p:nvPr>
        </p:nvSpPr>
        <p:spPr>
          <a:xfrm>
            <a:off x="622300" y="3065462"/>
            <a:ext cx="5486400" cy="5081588"/>
          </a:xfrm>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237005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150605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47107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and all it’s just another brick in the wall</a:t>
            </a:r>
          </a:p>
          <a:p>
            <a:endParaRPr lang="en-US" dirty="0"/>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a:p>
        </p:txBody>
      </p:sp>
    </p:spTree>
    <p:extLst>
      <p:ext uri="{BB962C8B-B14F-4D97-AF65-F5344CB8AC3E}">
        <p14:creationId xmlns:p14="http://schemas.microsoft.com/office/powerpoint/2010/main" val="365112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BSBA in Computer Science with a specialization in making non tech	</a:t>
            </a:r>
            <a:r>
              <a:rPr lang="en-US" dirty="0" err="1"/>
              <a:t>nical</a:t>
            </a:r>
            <a:r>
              <a:rPr lang="en-US" dirty="0"/>
              <a:t> people feel small</a:t>
            </a:r>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3044381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and all it’s just another brick in the wall</a:t>
            </a:r>
          </a:p>
          <a:p>
            <a:endParaRPr lang="en-US" dirty="0"/>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2347108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and all it’s just another brick in the wall</a:t>
            </a:r>
          </a:p>
          <a:p>
            <a:endParaRPr lang="en-US" dirty="0"/>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256736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and all it’s just another brick in the wall</a:t>
            </a:r>
          </a:p>
          <a:p>
            <a:endParaRPr lang="en-US" dirty="0"/>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207490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and all it’s just another brick in the wall</a:t>
            </a:r>
          </a:p>
          <a:p>
            <a:endParaRPr lang="en-US" dirty="0"/>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2343000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and all it’s just another brick in the wall</a:t>
            </a:r>
          </a:p>
          <a:p>
            <a:endParaRPr lang="en-US" dirty="0"/>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1457085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and all it’s just another brick in the wall</a:t>
            </a:r>
          </a:p>
          <a:p>
            <a:endParaRPr lang="en-US" dirty="0"/>
          </a:p>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19</a:t>
            </a:fld>
            <a:endParaRPr lang="en-US"/>
          </a:p>
        </p:txBody>
      </p:sp>
    </p:spTree>
    <p:extLst>
      <p:ext uri="{BB962C8B-B14F-4D97-AF65-F5344CB8AC3E}">
        <p14:creationId xmlns:p14="http://schemas.microsoft.com/office/powerpoint/2010/main" val="428690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143000"/>
            <a:ext cx="3184525" cy="1790700"/>
          </a:xfrm>
        </p:spPr>
      </p:sp>
      <p:sp>
        <p:nvSpPr>
          <p:cNvPr id="3" name="Notes Placeholder 2"/>
          <p:cNvSpPr>
            <a:spLocks noGrp="1"/>
          </p:cNvSpPr>
          <p:nvPr>
            <p:ph type="body" idx="1"/>
          </p:nvPr>
        </p:nvSpPr>
        <p:spPr>
          <a:xfrm>
            <a:off x="622300" y="3065462"/>
            <a:ext cx="5486400" cy="5081588"/>
          </a:xfrm>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3988349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143000"/>
            <a:ext cx="3184525" cy="1790700"/>
          </a:xfrm>
        </p:spPr>
      </p:sp>
      <p:sp>
        <p:nvSpPr>
          <p:cNvPr id="3" name="Notes Placeholder 2"/>
          <p:cNvSpPr>
            <a:spLocks noGrp="1"/>
          </p:cNvSpPr>
          <p:nvPr>
            <p:ph type="body" idx="1"/>
          </p:nvPr>
        </p:nvSpPr>
        <p:spPr>
          <a:xfrm>
            <a:off x="622300" y="3065462"/>
            <a:ext cx="5486400" cy="5081588"/>
          </a:xfrm>
        </p:spPr>
        <p:txBody>
          <a:bodyPr/>
          <a:lstStyle/>
          <a:p>
            <a:r>
              <a:rPr lang="en-US" dirty="0"/>
              <a:t>What is a CMDB?  What value does it provide? Should your company have one?  Should you even care?</a:t>
            </a:r>
          </a:p>
          <a:p>
            <a:endParaRPr lang="en-US" dirty="0"/>
          </a:p>
          <a:p>
            <a:r>
              <a:rPr lang="en-US" dirty="0"/>
              <a:t>This can be a complex topic, but it doesn’t have to be.  In this introductory video, let’s start simple; cover the basics, define what we’re talking about and how CMDB can be a game changer for many companies and IT professionals.</a:t>
            </a:r>
          </a:p>
          <a:p>
            <a:endParaRPr lang="en-US" dirty="0"/>
          </a:p>
          <a:p>
            <a:r>
              <a:rPr lang="en-US" dirty="0"/>
              <a:t>(STOP)</a:t>
            </a:r>
          </a:p>
          <a:p>
            <a:endParaRPr lang="en-US" dirty="0"/>
          </a:p>
          <a:p>
            <a:r>
              <a:rPr lang="en-US" dirty="0"/>
              <a:t>Hey, It’s Jeff Thies here with ServiceNowSimple where we help you understand the ins-and-outs of ServiceNow, keeping it simple all the way.  Thanks for visiting the channel!  We hope you will consider subscribing to the channel so you can get notified as we add new content to the channel.  You will find links in the description box below to any of the resources we mention in this video.</a:t>
            </a:r>
          </a:p>
          <a:p>
            <a:endParaRPr lang="en-US" dirty="0"/>
          </a:p>
          <a:p>
            <a:r>
              <a:rPr lang="en-US" dirty="0"/>
              <a:t>Now, let’s get to the topic of today’s video.  What is CMDB?</a:t>
            </a:r>
          </a:p>
          <a:p>
            <a:endParaRPr lang="en-US" dirty="0"/>
          </a:p>
          <a:p>
            <a:endParaRPr lang="en-US" dirty="0"/>
          </a:p>
          <a:p>
            <a:endParaRPr lang="en-US" dirty="0"/>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20</a:t>
            </a:fld>
            <a:endParaRPr lang="en-US"/>
          </a:p>
        </p:txBody>
      </p:sp>
    </p:spTree>
    <p:extLst>
      <p:ext uri="{BB962C8B-B14F-4D97-AF65-F5344CB8AC3E}">
        <p14:creationId xmlns:p14="http://schemas.microsoft.com/office/powerpoint/2010/main" val="264702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143000"/>
            <a:ext cx="3184525" cy="1790700"/>
          </a:xfrm>
        </p:spPr>
      </p:sp>
      <p:sp>
        <p:nvSpPr>
          <p:cNvPr id="3" name="Notes Placeholder 2"/>
          <p:cNvSpPr>
            <a:spLocks noGrp="1"/>
          </p:cNvSpPr>
          <p:nvPr>
            <p:ph type="body" idx="1"/>
          </p:nvPr>
        </p:nvSpPr>
        <p:spPr>
          <a:xfrm>
            <a:off x="622300" y="3065462"/>
            <a:ext cx="5486400" cy="5081588"/>
          </a:xfrm>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390009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143000"/>
            <a:ext cx="3184525" cy="1790700"/>
          </a:xfrm>
        </p:spPr>
      </p:sp>
      <p:sp>
        <p:nvSpPr>
          <p:cNvPr id="3" name="Notes Placeholder 2"/>
          <p:cNvSpPr>
            <a:spLocks noGrp="1"/>
          </p:cNvSpPr>
          <p:nvPr>
            <p:ph type="body" idx="1"/>
          </p:nvPr>
        </p:nvSpPr>
        <p:spPr>
          <a:xfrm>
            <a:off x="622300" y="3065462"/>
            <a:ext cx="5486400" cy="5081588"/>
          </a:xfrm>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a:p>
        </p:txBody>
      </p:sp>
    </p:spTree>
    <p:extLst>
      <p:ext uri="{BB962C8B-B14F-4D97-AF65-F5344CB8AC3E}">
        <p14:creationId xmlns:p14="http://schemas.microsoft.com/office/powerpoint/2010/main" val="79245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143000"/>
            <a:ext cx="3184525" cy="1790700"/>
          </a:xfrm>
        </p:spPr>
      </p:sp>
      <p:sp>
        <p:nvSpPr>
          <p:cNvPr id="3" name="Notes Placeholder 2"/>
          <p:cNvSpPr>
            <a:spLocks noGrp="1"/>
          </p:cNvSpPr>
          <p:nvPr>
            <p:ph type="body" idx="1"/>
          </p:nvPr>
        </p:nvSpPr>
        <p:spPr>
          <a:xfrm>
            <a:off x="622300" y="3065462"/>
            <a:ext cx="5486400" cy="5081588"/>
          </a:xfrm>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a:p>
        </p:txBody>
      </p:sp>
    </p:spTree>
    <p:extLst>
      <p:ext uri="{BB962C8B-B14F-4D97-AF65-F5344CB8AC3E}">
        <p14:creationId xmlns:p14="http://schemas.microsoft.com/office/powerpoint/2010/main" val="186527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143000"/>
            <a:ext cx="3184525" cy="1790700"/>
          </a:xfrm>
        </p:spPr>
      </p:sp>
      <p:sp>
        <p:nvSpPr>
          <p:cNvPr id="3" name="Notes Placeholder 2"/>
          <p:cNvSpPr>
            <a:spLocks noGrp="1"/>
          </p:cNvSpPr>
          <p:nvPr>
            <p:ph type="body" idx="1"/>
          </p:nvPr>
        </p:nvSpPr>
        <p:spPr>
          <a:xfrm>
            <a:off x="622300" y="3065462"/>
            <a:ext cx="5486400" cy="5081588"/>
          </a:xfrm>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127366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143000"/>
            <a:ext cx="3184525" cy="1790700"/>
          </a:xfrm>
        </p:spPr>
      </p:sp>
      <p:sp>
        <p:nvSpPr>
          <p:cNvPr id="3" name="Notes Placeholder 2"/>
          <p:cNvSpPr>
            <a:spLocks noGrp="1"/>
          </p:cNvSpPr>
          <p:nvPr>
            <p:ph type="body" idx="1"/>
          </p:nvPr>
        </p:nvSpPr>
        <p:spPr>
          <a:xfrm>
            <a:off x="622300" y="3065462"/>
            <a:ext cx="5486400" cy="5081588"/>
          </a:xfrm>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311848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341429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261129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80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1" y="1825625"/>
            <a:ext cx="4167753" cy="4351338"/>
          </a:xfrm>
        </p:spPr>
        <p:txBody>
          <a:bodyPr lIns="0" tIns="0" rIns="0" bIns="0">
            <a:normAutofit/>
          </a:bodyPr>
          <a:lstStyle>
            <a:lvl1pPr marL="0" indent="0">
              <a:lnSpc>
                <a:spcPct val="130000"/>
              </a:lnSpc>
              <a:spcBef>
                <a:spcPts val="500"/>
              </a:spcBef>
              <a:spcAft>
                <a:spcPts val="1000"/>
              </a:spcAft>
              <a:buNone/>
              <a:defRPr sz="1600" baseline="0">
                <a:solidFill>
                  <a:srgbClr val="032D43"/>
                </a:solidFill>
              </a:defRPr>
            </a:lvl1pPr>
            <a:lvl2pPr>
              <a:lnSpc>
                <a:spcPct val="130000"/>
              </a:lnSpc>
              <a:spcBef>
                <a:spcPts val="500"/>
              </a:spcBef>
              <a:spcAft>
                <a:spcPts val="1000"/>
              </a:spcAft>
              <a:defRPr sz="1400" baseline="0">
                <a:solidFill>
                  <a:srgbClr val="032D43"/>
                </a:solidFill>
              </a:defRPr>
            </a:lvl2pPr>
            <a:lvl3pPr>
              <a:lnSpc>
                <a:spcPct val="130000"/>
              </a:lnSpc>
              <a:spcAft>
                <a:spcPts val="1000"/>
              </a:spcAft>
              <a:defRPr sz="1200" baseline="0">
                <a:solidFill>
                  <a:srgbClr val="032D43"/>
                </a:solidFill>
              </a:defRPr>
            </a:lvl3pPr>
            <a:lvl4pPr>
              <a:lnSpc>
                <a:spcPct val="130000"/>
              </a:lnSpc>
              <a:spcAft>
                <a:spcPts val="1000"/>
              </a:spcAft>
              <a:defRPr sz="1100" baseline="0">
                <a:solidFill>
                  <a:srgbClr val="032D43"/>
                </a:solidFill>
              </a:defRPr>
            </a:lvl4pPr>
            <a:lvl5pPr>
              <a:lnSpc>
                <a:spcPct val="130000"/>
              </a:lnSpc>
              <a:spcAft>
                <a:spcPts val="1000"/>
              </a:spcAft>
              <a:defRPr sz="1100" baseline="0">
                <a:solidFill>
                  <a:srgbClr val="032D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aseline="0">
                <a:solidFill>
                  <a:schemeClr val="tx1">
                    <a:lumMod val="65000"/>
                    <a:lumOff val="35000"/>
                  </a:schemeClr>
                </a:solidFill>
              </a:defRPr>
            </a:lvl1pPr>
          </a:lstStyle>
          <a:p>
            <a:fld id="{8BEEBAAA-29B5-4AF5-BC5F-7E580C29002D}" type="datetimeFigureOut">
              <a:rPr lang="en-US" smtClean="0"/>
              <a:pPr/>
              <a:t>10/27/2023</a:t>
            </a:fld>
            <a:endParaRPr lang="en-US"/>
          </a:p>
        </p:txBody>
      </p:sp>
      <p:sp>
        <p:nvSpPr>
          <p:cNvPr id="5" name="Footer Placeholder 4"/>
          <p:cNvSpPr>
            <a:spLocks noGrp="1"/>
          </p:cNvSpPr>
          <p:nvPr>
            <p:ph type="ftr" sz="quarter" idx="11"/>
          </p:nvPr>
        </p:nvSpPr>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2185836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10/27/2023</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73" r:id="rId1"/>
    <p:sldLayoutId id="2147483662" r:id="rId2"/>
  </p:sldLayoutIdLst>
  <p:txStyles>
    <p:titleStyle>
      <a:lvl1pPr algn="l" defTabSz="914400" rtl="0" eaLnBrk="1" latinLnBrk="0" hangingPunct="1">
        <a:spcBef>
          <a:spcPct val="0"/>
        </a:spcBef>
        <a:buNone/>
        <a:defRPr sz="4400" kern="1200">
          <a:solidFill>
            <a:srgbClr val="032D43"/>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rgbClr val="032D43"/>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rgbClr val="032D43"/>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rgbClr val="032D43"/>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rgbClr val="032D43"/>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rgbClr val="032D43"/>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abay.com/en/curtain-stage-theater-movies-15211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svgsilh.com/image/311993.html" TargetMode="Externa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hyperlink" Target="https://freepngimg.com/png/31738-coder-clipar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svgsilh.com/image/311993.html" TargetMode="External"/><Relationship Id="rId4" Type="http://schemas.openxmlformats.org/officeDocument/2006/relationships/image" Target="../media/image6.svg"/><Relationship Id="rId9" Type="http://schemas.openxmlformats.org/officeDocument/2006/relationships/hyperlink" Target="https://pixabay.com/en/figure-man-employee-thumbs-up-tie-36328/"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hyperlink" Target="https://freepngimg.com/png/31738-coder-clipar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svgsilh.com/image/311993.html" TargetMode="External"/><Relationship Id="rId4" Type="http://schemas.openxmlformats.org/officeDocument/2006/relationships/image" Target="../media/image6.svg"/><Relationship Id="rId9" Type="http://schemas.openxmlformats.org/officeDocument/2006/relationships/hyperlink" Target="https://pixabay.com/en/figure-man-employee-thumbs-up-tie-3632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mariowiki.com/The_%27Shroom:Issue_LXII"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pngall.com/boom-png"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mariowiki.com/The_%27Shroom:Issue_LXII" TargetMode="External"/><Relationship Id="rId5" Type="http://schemas.openxmlformats.org/officeDocument/2006/relationships/image" Target="../media/image7.png"/><Relationship Id="rId10" Type="http://schemas.openxmlformats.org/officeDocument/2006/relationships/hyperlink" Target="https://pixabay.com/en/figure-man-employee-thumbs-up-tie-36328/" TargetMode="External"/><Relationship Id="rId4" Type="http://schemas.openxmlformats.org/officeDocument/2006/relationships/hyperlink" Target="https://freepngimg.com/png/31738-coder-clipart" TargetMode="Externa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openclipart.org/detail/193560/cloud-by-cinemacookie-193560" TargetMode="External"/><Relationship Id="rId5" Type="http://schemas.openxmlformats.org/officeDocument/2006/relationships/image" Target="../media/image9.png"/><Relationship Id="rId4" Type="http://schemas.openxmlformats.org/officeDocument/2006/relationships/hyperlink" Target="https://pixabay.com/en/figure-man-employee-thumbs-up-tie-3632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ixabay.com/en/figure-man-employee-thumbs-up-tie-3632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openclipart.org/detail/193560/cloud-by-cinemacookie-193560" TargetMode="External"/><Relationship Id="rId5" Type="http://schemas.openxmlformats.org/officeDocument/2006/relationships/image" Target="../media/image9.png"/><Relationship Id="rId4" Type="http://schemas.openxmlformats.org/officeDocument/2006/relationships/hyperlink" Target="https://pixabay.com/en/figure-man-employee-thumbs-up-tie-3632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pixabay.com/en/figure-man-employee-thumbs-up-tie-3632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freepngimg.com/png/31738-coder-clipart" TargetMode="External"/><Relationship Id="rId5" Type="http://schemas.openxmlformats.org/officeDocument/2006/relationships/image" Target="../media/image4.png"/><Relationship Id="rId4" Type="http://schemas.openxmlformats.org/officeDocument/2006/relationships/hyperlink" Target="https://pixabay.com/en/figure-man-employee-thumbs-up-tie-363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ixabay.com/en/curtain-stage-theater-movies-15211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pixabay.com/en/curtain-stage-theater-movies-15211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pixabay.com/en/curtain-stage-theater-movies-1521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pixabay.com/en/curtain-stage-theater-movies-15211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pixabay.com/en/curtain-stage-theater-movies-15211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pixabay.com/en/curtain-stage-theater-movies-15211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pixabay.com/en/curtain-stage-theater-movies-15211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xabay.com/en/figure-man-employee-thumbs-up-tie-36328/" TargetMode="External"/><Relationship Id="rId5" Type="http://schemas.openxmlformats.org/officeDocument/2006/relationships/image" Target="../media/image3.png"/><Relationship Id="rId4" Type="http://schemas.openxmlformats.org/officeDocument/2006/relationships/hyperlink" Target="http://people-equation.com/perfect-corporate-culture/a-plus-sig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freepngimg.com/png/31738-coder-clip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curtain, furniture&#10;&#10;Description automatically generated">
            <a:extLst>
              <a:ext uri="{FF2B5EF4-FFF2-40B4-BE49-F238E27FC236}">
                <a16:creationId xmlns:a16="http://schemas.microsoft.com/office/drawing/2014/main" id="{E402BCC3-87E3-F404-C130-D652AF3FCC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347276" cy="6675530"/>
          </a:xfrm>
          <a:prstGeom prst="rect">
            <a:avLst/>
          </a:prstGeom>
        </p:spPr>
      </p:pic>
      <p:sp>
        <p:nvSpPr>
          <p:cNvPr id="2" name="Title 1">
            <a:extLst>
              <a:ext uri="{FF2B5EF4-FFF2-40B4-BE49-F238E27FC236}">
                <a16:creationId xmlns:a16="http://schemas.microsoft.com/office/drawing/2014/main" id="{177CA1A7-96F6-9A1F-3CDF-1F6F9C38B293}"/>
              </a:ext>
            </a:extLst>
          </p:cNvPr>
          <p:cNvSpPr txBox="1">
            <a:spLocks/>
          </p:cNvSpPr>
          <p:nvPr/>
        </p:nvSpPr>
        <p:spPr>
          <a:xfrm>
            <a:off x="1382563" y="3429000"/>
            <a:ext cx="9582150" cy="1366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kern="1200">
                <a:solidFill>
                  <a:srgbClr val="032D43"/>
                </a:solidFill>
                <a:latin typeface="+mj-lt"/>
                <a:ea typeface="+mj-ea"/>
                <a:cs typeface="+mj-cs"/>
              </a:defRPr>
            </a:lvl1pPr>
          </a:lstStyle>
          <a:p>
            <a:pPr algn="ctr"/>
            <a:r>
              <a:rPr lang="en-US" sz="6000" dirty="0">
                <a:solidFill>
                  <a:schemeClr val="tx1"/>
                </a:solidFill>
                <a:latin typeface="Broadway" panose="020F0502020204030204" pitchFamily="34" charset="0"/>
                <a:cs typeface="Broadway" panose="020F0502020204030204" pitchFamily="34" charset="0"/>
              </a:rPr>
              <a:t>Enjoy the Show !</a:t>
            </a:r>
            <a:endParaRPr lang="en-US" sz="4000" dirty="0">
              <a:solidFill>
                <a:schemeClr val="tx1"/>
              </a:solidFill>
              <a:latin typeface="Broadway" panose="020F0502020204030204" pitchFamily="34" charset="0"/>
              <a:cs typeface="Broadway" panose="020F0502020204030204" pitchFamily="34" charset="0"/>
            </a:endParaRPr>
          </a:p>
        </p:txBody>
      </p:sp>
    </p:spTree>
    <p:extLst>
      <p:ext uri="{BB962C8B-B14F-4D97-AF65-F5344CB8AC3E}">
        <p14:creationId xmlns:p14="http://schemas.microsoft.com/office/powerpoint/2010/main" val="161531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The Wall</a:t>
            </a:r>
          </a:p>
        </p:txBody>
      </p:sp>
      <p:pic>
        <p:nvPicPr>
          <p:cNvPr id="5" name="Content Placeholder 4">
            <a:extLst>
              <a:ext uri="{FF2B5EF4-FFF2-40B4-BE49-F238E27FC236}">
                <a16:creationId xmlns:a16="http://schemas.microsoft.com/office/drawing/2014/main" id="{B84EA8DA-EFCF-A68F-D23C-BF9D22CAACD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04434" y="2473377"/>
            <a:ext cx="3694699" cy="3320185"/>
          </a:xfrm>
        </p:spPr>
      </p:pic>
      <p:sp>
        <p:nvSpPr>
          <p:cNvPr id="3" name="TextBox 2">
            <a:extLst>
              <a:ext uri="{FF2B5EF4-FFF2-40B4-BE49-F238E27FC236}">
                <a16:creationId xmlns:a16="http://schemas.microsoft.com/office/drawing/2014/main" id="{C22C8888-DDB1-B606-BCE6-D7DB46AA1CD1}"/>
              </a:ext>
            </a:extLst>
          </p:cNvPr>
          <p:cNvSpPr txBox="1"/>
          <p:nvPr/>
        </p:nvSpPr>
        <p:spPr>
          <a:xfrm>
            <a:off x="4796851" y="2066905"/>
            <a:ext cx="703538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merican Typewriter" panose="02090604020004020304" pitchFamily="18" charset="77"/>
              </a:rPr>
              <a:t>Separates the Savvy Businessperson and the IT Superstar</a:t>
            </a:r>
          </a:p>
          <a:p>
            <a:pPr marL="285750" indent="-285750">
              <a:buFont typeface="Arial" panose="020B0604020202020204" pitchFamily="34" charset="0"/>
              <a:buChar char="•"/>
            </a:pPr>
            <a:endParaRPr lang="en-US" sz="2400" dirty="0">
              <a:latin typeface="American Typewriter" panose="02090604020004020304" pitchFamily="18" charset="77"/>
            </a:endParaRPr>
          </a:p>
          <a:p>
            <a:pPr marL="285750" indent="-285750">
              <a:buFont typeface="Arial" panose="020B0604020202020204" pitchFamily="34" charset="0"/>
              <a:buChar char="•"/>
            </a:pPr>
            <a:r>
              <a:rPr lang="en-US" sz="2400" dirty="0">
                <a:latin typeface="American Typewriter" panose="02090604020004020304" pitchFamily="18" charset="77"/>
              </a:rPr>
              <a:t>Technical barrier between the Savvy Businessperson and Digital Transformation</a:t>
            </a:r>
          </a:p>
          <a:p>
            <a:pPr marL="285750" indent="-285750">
              <a:buFont typeface="Arial" panose="020B0604020202020204" pitchFamily="34" charset="0"/>
              <a:buChar char="•"/>
            </a:pPr>
            <a:endParaRPr lang="en-US" sz="2400" dirty="0">
              <a:latin typeface="American Typewriter" panose="02090604020004020304" pitchFamily="18" charset="77"/>
            </a:endParaRPr>
          </a:p>
          <a:p>
            <a:pPr marL="285750" indent="-285750">
              <a:buFont typeface="Arial" panose="020B0604020202020204" pitchFamily="34" charset="0"/>
              <a:buChar char="•"/>
            </a:pPr>
            <a:r>
              <a:rPr lang="en-US" sz="2400" dirty="0">
                <a:latin typeface="American Typewriter" panose="02090604020004020304" pitchFamily="18" charset="77"/>
              </a:rPr>
              <a:t>Provides the Savvy Businessperson with something upon which to bang his head in frustration</a:t>
            </a:r>
          </a:p>
        </p:txBody>
      </p:sp>
    </p:spTree>
    <p:extLst>
      <p:ext uri="{BB962C8B-B14F-4D97-AF65-F5344CB8AC3E}">
        <p14:creationId xmlns:p14="http://schemas.microsoft.com/office/powerpoint/2010/main" val="389623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Traditional Software Development</a:t>
            </a:r>
          </a:p>
        </p:txBody>
      </p:sp>
      <p:pic>
        <p:nvPicPr>
          <p:cNvPr id="5" name="Content Placeholder 4">
            <a:extLst>
              <a:ext uri="{FF2B5EF4-FFF2-40B4-BE49-F238E27FC236}">
                <a16:creationId xmlns:a16="http://schemas.microsoft.com/office/drawing/2014/main" id="{B84EA8DA-EFCF-A68F-D23C-BF9D22CAACD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3620136" y="2683240"/>
            <a:ext cx="3999203" cy="3593823"/>
          </a:xfrm>
        </p:spPr>
      </p:pic>
      <p:sp>
        <p:nvSpPr>
          <p:cNvPr id="18" name="TextBox 17">
            <a:extLst>
              <a:ext uri="{FF2B5EF4-FFF2-40B4-BE49-F238E27FC236}">
                <a16:creationId xmlns:a16="http://schemas.microsoft.com/office/drawing/2014/main" id="{18C6A583-58E7-42F8-BD47-2D5A176C5A50}"/>
              </a:ext>
            </a:extLst>
          </p:cNvPr>
          <p:cNvSpPr txBox="1"/>
          <p:nvPr/>
        </p:nvSpPr>
        <p:spPr>
          <a:xfrm>
            <a:off x="9410264" y="6277063"/>
            <a:ext cx="1628972" cy="369332"/>
          </a:xfrm>
          <a:prstGeom prst="rect">
            <a:avLst/>
          </a:prstGeom>
          <a:noFill/>
        </p:spPr>
        <p:txBody>
          <a:bodyPr wrap="none" rtlCol="0">
            <a:spAutoFit/>
          </a:bodyPr>
          <a:lstStyle/>
          <a:p>
            <a:r>
              <a:rPr lang="en-US" b="1" dirty="0">
                <a:latin typeface="Comic Sans MS" panose="030F0902030302020204" pitchFamily="66" charset="0"/>
              </a:rPr>
              <a:t>IT Superstar</a:t>
            </a:r>
          </a:p>
        </p:txBody>
      </p:sp>
      <p:sp>
        <p:nvSpPr>
          <p:cNvPr id="3" name="TextBox 2">
            <a:extLst>
              <a:ext uri="{FF2B5EF4-FFF2-40B4-BE49-F238E27FC236}">
                <a16:creationId xmlns:a16="http://schemas.microsoft.com/office/drawing/2014/main" id="{48265D66-EAF8-54FC-9ACE-3E422935D323}"/>
              </a:ext>
            </a:extLst>
          </p:cNvPr>
          <p:cNvSpPr txBox="1"/>
          <p:nvPr/>
        </p:nvSpPr>
        <p:spPr>
          <a:xfrm>
            <a:off x="5254078" y="6344519"/>
            <a:ext cx="1157689" cy="369332"/>
          </a:xfrm>
          <a:prstGeom prst="rect">
            <a:avLst/>
          </a:prstGeom>
          <a:noFill/>
        </p:spPr>
        <p:txBody>
          <a:bodyPr wrap="none" rtlCol="0">
            <a:spAutoFit/>
          </a:bodyPr>
          <a:lstStyle/>
          <a:p>
            <a:r>
              <a:rPr lang="en-US" b="1" dirty="0">
                <a:latin typeface="Comic Sans MS" panose="030F0902030302020204" pitchFamily="66" charset="0"/>
              </a:rPr>
              <a:t>The Wall</a:t>
            </a:r>
          </a:p>
        </p:txBody>
      </p:sp>
      <p:sp>
        <p:nvSpPr>
          <p:cNvPr id="17" name="TextBox 16">
            <a:extLst>
              <a:ext uri="{FF2B5EF4-FFF2-40B4-BE49-F238E27FC236}">
                <a16:creationId xmlns:a16="http://schemas.microsoft.com/office/drawing/2014/main" id="{E10EE83E-8EA7-C884-ED1C-4A1D1CCD6B2D}"/>
              </a:ext>
            </a:extLst>
          </p:cNvPr>
          <p:cNvSpPr txBox="1"/>
          <p:nvPr/>
        </p:nvSpPr>
        <p:spPr>
          <a:xfrm>
            <a:off x="757566" y="6277063"/>
            <a:ext cx="2505814" cy="369332"/>
          </a:xfrm>
          <a:prstGeom prst="rect">
            <a:avLst/>
          </a:prstGeom>
          <a:noFill/>
        </p:spPr>
        <p:txBody>
          <a:bodyPr wrap="none" rtlCol="0">
            <a:spAutoFit/>
          </a:bodyPr>
          <a:lstStyle/>
          <a:p>
            <a:r>
              <a:rPr lang="en-US" b="1" dirty="0">
                <a:latin typeface="Comic Sans MS" panose="030F0902030302020204" pitchFamily="66" charset="0"/>
              </a:rPr>
              <a:t>Savvy Businessperson</a:t>
            </a:r>
          </a:p>
        </p:txBody>
      </p:sp>
      <p:pic>
        <p:nvPicPr>
          <p:cNvPr id="4" name="Picture 3" descr="Icon&#10;&#10;Description automatically generated">
            <a:extLst>
              <a:ext uri="{FF2B5EF4-FFF2-40B4-BE49-F238E27FC236}">
                <a16:creationId xmlns:a16="http://schemas.microsoft.com/office/drawing/2014/main" id="{3B407AE0-6766-E06A-1189-1DFF6CAE79F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018628" y="3109655"/>
            <a:ext cx="3819276" cy="3167408"/>
          </a:xfrm>
          <a:prstGeom prst="rect">
            <a:avLst/>
          </a:prstGeom>
        </p:spPr>
      </p:pic>
      <p:pic>
        <p:nvPicPr>
          <p:cNvPr id="6" name="Picture 5" descr="Icon&#10;&#10;Description automatically generated">
            <a:extLst>
              <a:ext uri="{FF2B5EF4-FFF2-40B4-BE49-F238E27FC236}">
                <a16:creationId xmlns:a16="http://schemas.microsoft.com/office/drawing/2014/main" id="{8ADDC74F-3782-0DD2-3962-5E3EF83A727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11802" y="3635067"/>
            <a:ext cx="1996178" cy="2641996"/>
          </a:xfrm>
          <a:prstGeom prst="rect">
            <a:avLst/>
          </a:prstGeom>
        </p:spPr>
      </p:pic>
    </p:spTree>
    <p:extLst>
      <p:ext uri="{BB962C8B-B14F-4D97-AF65-F5344CB8AC3E}">
        <p14:creationId xmlns:p14="http://schemas.microsoft.com/office/powerpoint/2010/main" val="225070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Traditional Software Development</a:t>
            </a:r>
          </a:p>
        </p:txBody>
      </p:sp>
      <p:pic>
        <p:nvPicPr>
          <p:cNvPr id="5" name="Content Placeholder 4">
            <a:extLst>
              <a:ext uri="{FF2B5EF4-FFF2-40B4-BE49-F238E27FC236}">
                <a16:creationId xmlns:a16="http://schemas.microsoft.com/office/drawing/2014/main" id="{B84EA8DA-EFCF-A68F-D23C-BF9D22CAACD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3620136" y="2683240"/>
            <a:ext cx="3999203" cy="3593823"/>
          </a:xfrm>
        </p:spPr>
      </p:pic>
      <p:pic>
        <p:nvPicPr>
          <p:cNvPr id="15" name="Picture 14" descr="Icon&#10;&#10;Description automatically generated">
            <a:extLst>
              <a:ext uri="{FF2B5EF4-FFF2-40B4-BE49-F238E27FC236}">
                <a16:creationId xmlns:a16="http://schemas.microsoft.com/office/drawing/2014/main" id="{9701D5A1-0422-E12C-9E1A-7A38D7D0936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018628" y="3109655"/>
            <a:ext cx="3819276" cy="3167408"/>
          </a:xfrm>
          <a:prstGeom prst="rect">
            <a:avLst/>
          </a:prstGeom>
        </p:spPr>
      </p:pic>
      <p:sp>
        <p:nvSpPr>
          <p:cNvPr id="7" name="TextBox 6">
            <a:extLst>
              <a:ext uri="{FF2B5EF4-FFF2-40B4-BE49-F238E27FC236}">
                <a16:creationId xmlns:a16="http://schemas.microsoft.com/office/drawing/2014/main" id="{44F5B41B-DA20-B9B9-2216-167A9C79131C}"/>
              </a:ext>
            </a:extLst>
          </p:cNvPr>
          <p:cNvSpPr txBox="1"/>
          <p:nvPr/>
        </p:nvSpPr>
        <p:spPr>
          <a:xfrm>
            <a:off x="3882572" y="3876817"/>
            <a:ext cx="1242648" cy="369332"/>
          </a:xfrm>
          <a:prstGeom prst="rect">
            <a:avLst/>
          </a:prstGeom>
          <a:noFill/>
        </p:spPr>
        <p:txBody>
          <a:bodyPr wrap="none" rtlCol="0">
            <a:spAutoFit/>
          </a:bodyPr>
          <a:lstStyle/>
          <a:p>
            <a:r>
              <a:rPr lang="en-US" b="1" dirty="0">
                <a:latin typeface="Comic Sans MS" panose="030F0902030302020204" pitchFamily="66" charset="0"/>
              </a:rPr>
              <a:t>Hardware</a:t>
            </a:r>
          </a:p>
        </p:txBody>
      </p:sp>
      <p:sp>
        <p:nvSpPr>
          <p:cNvPr id="4" name="TextBox 3">
            <a:extLst>
              <a:ext uri="{FF2B5EF4-FFF2-40B4-BE49-F238E27FC236}">
                <a16:creationId xmlns:a16="http://schemas.microsoft.com/office/drawing/2014/main" id="{31BBE4B1-374A-D9D6-2D8F-E5C622B6B2E8}"/>
              </a:ext>
            </a:extLst>
          </p:cNvPr>
          <p:cNvSpPr txBox="1"/>
          <p:nvPr/>
        </p:nvSpPr>
        <p:spPr>
          <a:xfrm>
            <a:off x="3723893" y="5625795"/>
            <a:ext cx="1191352" cy="369332"/>
          </a:xfrm>
          <a:prstGeom prst="rect">
            <a:avLst/>
          </a:prstGeom>
          <a:noFill/>
        </p:spPr>
        <p:txBody>
          <a:bodyPr wrap="none" rtlCol="0">
            <a:spAutoFit/>
          </a:bodyPr>
          <a:lstStyle/>
          <a:p>
            <a:r>
              <a:rPr lang="en-US" b="1" dirty="0">
                <a:latin typeface="Comic Sans MS" panose="030F0902030302020204" pitchFamily="66" charset="0"/>
              </a:rPr>
              <a:t>Database</a:t>
            </a:r>
          </a:p>
        </p:txBody>
      </p:sp>
      <p:sp>
        <p:nvSpPr>
          <p:cNvPr id="6" name="TextBox 5">
            <a:extLst>
              <a:ext uri="{FF2B5EF4-FFF2-40B4-BE49-F238E27FC236}">
                <a16:creationId xmlns:a16="http://schemas.microsoft.com/office/drawing/2014/main" id="{C53F0C28-71C0-9F82-902F-8125BAC814AF}"/>
              </a:ext>
            </a:extLst>
          </p:cNvPr>
          <p:cNvSpPr txBox="1"/>
          <p:nvPr/>
        </p:nvSpPr>
        <p:spPr>
          <a:xfrm>
            <a:off x="5864745" y="3026951"/>
            <a:ext cx="673582" cy="369332"/>
          </a:xfrm>
          <a:prstGeom prst="rect">
            <a:avLst/>
          </a:prstGeom>
          <a:noFill/>
        </p:spPr>
        <p:txBody>
          <a:bodyPr wrap="none" rtlCol="0">
            <a:spAutoFit/>
          </a:bodyPr>
          <a:lstStyle/>
          <a:p>
            <a:r>
              <a:rPr lang="en-US" b="1" dirty="0">
                <a:latin typeface="Comic Sans MS" panose="030F0902030302020204" pitchFamily="66" charset="0"/>
              </a:rPr>
              <a:t>SQL</a:t>
            </a:r>
          </a:p>
        </p:txBody>
      </p:sp>
      <p:sp>
        <p:nvSpPr>
          <p:cNvPr id="9" name="TextBox 8">
            <a:extLst>
              <a:ext uri="{FF2B5EF4-FFF2-40B4-BE49-F238E27FC236}">
                <a16:creationId xmlns:a16="http://schemas.microsoft.com/office/drawing/2014/main" id="{5FD4894C-3E45-5F46-B943-122B417D6AD0}"/>
              </a:ext>
            </a:extLst>
          </p:cNvPr>
          <p:cNvSpPr txBox="1"/>
          <p:nvPr/>
        </p:nvSpPr>
        <p:spPr>
          <a:xfrm>
            <a:off x="5066818" y="5633135"/>
            <a:ext cx="1207382" cy="369332"/>
          </a:xfrm>
          <a:prstGeom prst="rect">
            <a:avLst/>
          </a:prstGeom>
          <a:noFill/>
        </p:spPr>
        <p:txBody>
          <a:bodyPr wrap="none" rtlCol="0">
            <a:spAutoFit/>
          </a:bodyPr>
          <a:lstStyle/>
          <a:p>
            <a:r>
              <a:rPr lang="en-US" b="1" dirty="0">
                <a:latin typeface="Comic Sans MS" panose="030F0902030302020204" pitchFamily="66" charset="0"/>
              </a:rPr>
              <a:t>Software</a:t>
            </a:r>
          </a:p>
        </p:txBody>
      </p:sp>
      <p:sp>
        <p:nvSpPr>
          <p:cNvPr id="12" name="TextBox 11">
            <a:extLst>
              <a:ext uri="{FF2B5EF4-FFF2-40B4-BE49-F238E27FC236}">
                <a16:creationId xmlns:a16="http://schemas.microsoft.com/office/drawing/2014/main" id="{62CCECBF-91C9-BEAF-6628-F8EC81A39DEE}"/>
              </a:ext>
            </a:extLst>
          </p:cNvPr>
          <p:cNvSpPr txBox="1"/>
          <p:nvPr/>
        </p:nvSpPr>
        <p:spPr>
          <a:xfrm>
            <a:off x="5847458" y="4641226"/>
            <a:ext cx="870751" cy="646331"/>
          </a:xfrm>
          <a:prstGeom prst="rect">
            <a:avLst/>
          </a:prstGeom>
          <a:noFill/>
        </p:spPr>
        <p:txBody>
          <a:bodyPr wrap="none" rtlCol="0">
            <a:spAutoFit/>
          </a:bodyPr>
          <a:lstStyle/>
          <a:p>
            <a:r>
              <a:rPr lang="en-US" b="1" dirty="0">
                <a:latin typeface="Comic Sans MS" panose="030F0902030302020204" pitchFamily="66" charset="0"/>
              </a:rPr>
              <a:t>Java</a:t>
            </a:r>
          </a:p>
          <a:p>
            <a:r>
              <a:rPr lang="en-US" b="1" dirty="0">
                <a:latin typeface="Comic Sans MS" panose="030F0902030302020204" pitchFamily="66" charset="0"/>
              </a:rPr>
              <a:t>Script</a:t>
            </a:r>
          </a:p>
        </p:txBody>
      </p:sp>
      <p:sp>
        <p:nvSpPr>
          <p:cNvPr id="13" name="TextBox 12">
            <a:extLst>
              <a:ext uri="{FF2B5EF4-FFF2-40B4-BE49-F238E27FC236}">
                <a16:creationId xmlns:a16="http://schemas.microsoft.com/office/drawing/2014/main" id="{FA23B3D5-DA0A-DE64-2611-9BE009B7CB97}"/>
              </a:ext>
            </a:extLst>
          </p:cNvPr>
          <p:cNvSpPr txBox="1"/>
          <p:nvPr/>
        </p:nvSpPr>
        <p:spPr>
          <a:xfrm>
            <a:off x="4651769" y="3026951"/>
            <a:ext cx="849913" cy="369332"/>
          </a:xfrm>
          <a:prstGeom prst="rect">
            <a:avLst/>
          </a:prstGeom>
          <a:noFill/>
        </p:spPr>
        <p:txBody>
          <a:bodyPr wrap="none" rtlCol="0">
            <a:spAutoFit/>
          </a:bodyPr>
          <a:lstStyle/>
          <a:p>
            <a:r>
              <a:rPr lang="en-US" b="1" dirty="0">
                <a:latin typeface="Comic Sans MS" panose="030F0902030302020204" pitchFamily="66" charset="0"/>
              </a:rPr>
              <a:t>HTML</a:t>
            </a:r>
          </a:p>
        </p:txBody>
      </p:sp>
      <p:sp>
        <p:nvSpPr>
          <p:cNvPr id="14" name="TextBox 13">
            <a:extLst>
              <a:ext uri="{FF2B5EF4-FFF2-40B4-BE49-F238E27FC236}">
                <a16:creationId xmlns:a16="http://schemas.microsoft.com/office/drawing/2014/main" id="{48785A81-0C8B-5A33-F446-6EA318A3DE01}"/>
              </a:ext>
            </a:extLst>
          </p:cNvPr>
          <p:cNvSpPr txBox="1"/>
          <p:nvPr/>
        </p:nvSpPr>
        <p:spPr>
          <a:xfrm>
            <a:off x="6622990" y="5685755"/>
            <a:ext cx="622286" cy="369332"/>
          </a:xfrm>
          <a:prstGeom prst="rect">
            <a:avLst/>
          </a:prstGeom>
          <a:noFill/>
        </p:spPr>
        <p:txBody>
          <a:bodyPr wrap="none" rtlCol="0">
            <a:spAutoFit/>
          </a:bodyPr>
          <a:lstStyle/>
          <a:p>
            <a:r>
              <a:rPr lang="en-US" b="1" dirty="0">
                <a:latin typeface="Comic Sans MS" panose="030F0902030302020204" pitchFamily="66" charset="0"/>
              </a:rPr>
              <a:t>IDE</a:t>
            </a:r>
          </a:p>
        </p:txBody>
      </p:sp>
      <p:sp>
        <p:nvSpPr>
          <p:cNvPr id="16" name="TextBox 15">
            <a:extLst>
              <a:ext uri="{FF2B5EF4-FFF2-40B4-BE49-F238E27FC236}">
                <a16:creationId xmlns:a16="http://schemas.microsoft.com/office/drawing/2014/main" id="{F0D55C4C-8317-B5E7-A607-A163062205C3}"/>
              </a:ext>
            </a:extLst>
          </p:cNvPr>
          <p:cNvSpPr txBox="1"/>
          <p:nvPr/>
        </p:nvSpPr>
        <p:spPr>
          <a:xfrm>
            <a:off x="6523337" y="3939442"/>
            <a:ext cx="599844" cy="369332"/>
          </a:xfrm>
          <a:prstGeom prst="rect">
            <a:avLst/>
          </a:prstGeom>
          <a:noFill/>
        </p:spPr>
        <p:txBody>
          <a:bodyPr wrap="none" rtlCol="0">
            <a:spAutoFit/>
          </a:bodyPr>
          <a:lstStyle/>
          <a:p>
            <a:r>
              <a:rPr lang="en-US" b="1" dirty="0">
                <a:latin typeface="Comic Sans MS" panose="030F0902030302020204" pitchFamily="66" charset="0"/>
              </a:rPr>
              <a:t>API</a:t>
            </a:r>
          </a:p>
        </p:txBody>
      </p:sp>
      <p:sp>
        <p:nvSpPr>
          <p:cNvPr id="19" name="TextBox 18">
            <a:extLst>
              <a:ext uri="{FF2B5EF4-FFF2-40B4-BE49-F238E27FC236}">
                <a16:creationId xmlns:a16="http://schemas.microsoft.com/office/drawing/2014/main" id="{29DECD71-8069-8BE3-734E-E3C6312B174F}"/>
              </a:ext>
            </a:extLst>
          </p:cNvPr>
          <p:cNvSpPr txBox="1"/>
          <p:nvPr/>
        </p:nvSpPr>
        <p:spPr>
          <a:xfrm>
            <a:off x="4492604" y="4798457"/>
            <a:ext cx="1053494" cy="369332"/>
          </a:xfrm>
          <a:prstGeom prst="rect">
            <a:avLst/>
          </a:prstGeom>
          <a:noFill/>
        </p:spPr>
        <p:txBody>
          <a:bodyPr wrap="none" rtlCol="0">
            <a:spAutoFit/>
          </a:bodyPr>
          <a:lstStyle/>
          <a:p>
            <a:r>
              <a:rPr lang="en-US" b="1" dirty="0">
                <a:latin typeface="Comic Sans MS" panose="030F0902030302020204" pitchFamily="66" charset="0"/>
              </a:rPr>
              <a:t>Support</a:t>
            </a:r>
          </a:p>
        </p:txBody>
      </p:sp>
      <p:sp>
        <p:nvSpPr>
          <p:cNvPr id="20" name="TextBox 19">
            <a:extLst>
              <a:ext uri="{FF2B5EF4-FFF2-40B4-BE49-F238E27FC236}">
                <a16:creationId xmlns:a16="http://schemas.microsoft.com/office/drawing/2014/main" id="{6F160B90-635E-5B40-4B7A-404A04C47CCC}"/>
              </a:ext>
            </a:extLst>
          </p:cNvPr>
          <p:cNvSpPr txBox="1"/>
          <p:nvPr/>
        </p:nvSpPr>
        <p:spPr>
          <a:xfrm>
            <a:off x="5251240" y="3912704"/>
            <a:ext cx="898003" cy="369332"/>
          </a:xfrm>
          <a:prstGeom prst="rect">
            <a:avLst/>
          </a:prstGeom>
          <a:noFill/>
        </p:spPr>
        <p:txBody>
          <a:bodyPr wrap="none" rtlCol="0">
            <a:spAutoFit/>
          </a:bodyPr>
          <a:lstStyle/>
          <a:p>
            <a:r>
              <a:rPr lang="en-US" b="1" dirty="0">
                <a:latin typeface="Comic Sans MS" panose="030F0902030302020204" pitchFamily="66" charset="0"/>
              </a:rPr>
              <a:t>Design</a:t>
            </a:r>
          </a:p>
        </p:txBody>
      </p:sp>
      <p:pic>
        <p:nvPicPr>
          <p:cNvPr id="22" name="Picture 21" descr="Icon&#10;&#10;Description automatically generated">
            <a:extLst>
              <a:ext uri="{FF2B5EF4-FFF2-40B4-BE49-F238E27FC236}">
                <a16:creationId xmlns:a16="http://schemas.microsoft.com/office/drawing/2014/main" id="{5DAF4A82-ED61-1F4B-9218-3E131AAE7C1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685995" y="5620539"/>
            <a:ext cx="570875" cy="657503"/>
          </a:xfrm>
          <a:prstGeom prst="rect">
            <a:avLst/>
          </a:prstGeom>
        </p:spPr>
      </p:pic>
      <p:sp>
        <p:nvSpPr>
          <p:cNvPr id="8" name="TextBox 7">
            <a:extLst>
              <a:ext uri="{FF2B5EF4-FFF2-40B4-BE49-F238E27FC236}">
                <a16:creationId xmlns:a16="http://schemas.microsoft.com/office/drawing/2014/main" id="{854A3133-4A6A-E362-4CDF-97064725B984}"/>
              </a:ext>
            </a:extLst>
          </p:cNvPr>
          <p:cNvSpPr txBox="1"/>
          <p:nvPr/>
        </p:nvSpPr>
        <p:spPr>
          <a:xfrm>
            <a:off x="9410264" y="6277063"/>
            <a:ext cx="1628972" cy="369332"/>
          </a:xfrm>
          <a:prstGeom prst="rect">
            <a:avLst/>
          </a:prstGeom>
          <a:noFill/>
        </p:spPr>
        <p:txBody>
          <a:bodyPr wrap="none" rtlCol="0">
            <a:spAutoFit/>
          </a:bodyPr>
          <a:lstStyle/>
          <a:p>
            <a:r>
              <a:rPr lang="en-US" b="1" dirty="0">
                <a:latin typeface="Comic Sans MS" panose="030F0902030302020204" pitchFamily="66" charset="0"/>
              </a:rPr>
              <a:t>IT Superstar</a:t>
            </a:r>
          </a:p>
        </p:txBody>
      </p:sp>
      <p:sp>
        <p:nvSpPr>
          <p:cNvPr id="10" name="TextBox 9">
            <a:extLst>
              <a:ext uri="{FF2B5EF4-FFF2-40B4-BE49-F238E27FC236}">
                <a16:creationId xmlns:a16="http://schemas.microsoft.com/office/drawing/2014/main" id="{1434F10A-01A2-81F8-0FCF-4B03376C2166}"/>
              </a:ext>
            </a:extLst>
          </p:cNvPr>
          <p:cNvSpPr txBox="1"/>
          <p:nvPr/>
        </p:nvSpPr>
        <p:spPr>
          <a:xfrm>
            <a:off x="5254078" y="6344519"/>
            <a:ext cx="1157689" cy="369332"/>
          </a:xfrm>
          <a:prstGeom prst="rect">
            <a:avLst/>
          </a:prstGeom>
          <a:noFill/>
        </p:spPr>
        <p:txBody>
          <a:bodyPr wrap="none" rtlCol="0">
            <a:spAutoFit/>
          </a:bodyPr>
          <a:lstStyle/>
          <a:p>
            <a:r>
              <a:rPr lang="en-US" b="1" dirty="0">
                <a:latin typeface="Comic Sans MS" panose="030F0902030302020204" pitchFamily="66" charset="0"/>
              </a:rPr>
              <a:t>The Wall</a:t>
            </a:r>
          </a:p>
        </p:txBody>
      </p:sp>
      <p:sp>
        <p:nvSpPr>
          <p:cNvPr id="11" name="TextBox 10">
            <a:extLst>
              <a:ext uri="{FF2B5EF4-FFF2-40B4-BE49-F238E27FC236}">
                <a16:creationId xmlns:a16="http://schemas.microsoft.com/office/drawing/2014/main" id="{8C45EAE6-08AB-E47D-465D-813F12F3EF4A}"/>
              </a:ext>
            </a:extLst>
          </p:cNvPr>
          <p:cNvSpPr txBox="1"/>
          <p:nvPr/>
        </p:nvSpPr>
        <p:spPr>
          <a:xfrm>
            <a:off x="757566" y="6277063"/>
            <a:ext cx="2505814" cy="369332"/>
          </a:xfrm>
          <a:prstGeom prst="rect">
            <a:avLst/>
          </a:prstGeom>
          <a:noFill/>
        </p:spPr>
        <p:txBody>
          <a:bodyPr wrap="none" rtlCol="0">
            <a:spAutoFit/>
          </a:bodyPr>
          <a:lstStyle/>
          <a:p>
            <a:r>
              <a:rPr lang="en-US" b="1" dirty="0">
                <a:latin typeface="Comic Sans MS" panose="030F0902030302020204" pitchFamily="66" charset="0"/>
              </a:rPr>
              <a:t>Savvy Businessperson</a:t>
            </a:r>
          </a:p>
        </p:txBody>
      </p:sp>
    </p:spTree>
    <p:extLst>
      <p:ext uri="{BB962C8B-B14F-4D97-AF65-F5344CB8AC3E}">
        <p14:creationId xmlns:p14="http://schemas.microsoft.com/office/powerpoint/2010/main" val="20088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Low Code / No Code</a:t>
            </a:r>
          </a:p>
        </p:txBody>
      </p:sp>
      <p:sp>
        <p:nvSpPr>
          <p:cNvPr id="6" name="TextBox 5">
            <a:extLst>
              <a:ext uri="{FF2B5EF4-FFF2-40B4-BE49-F238E27FC236}">
                <a16:creationId xmlns:a16="http://schemas.microsoft.com/office/drawing/2014/main" id="{C8B0C243-D71B-2FFA-B9C2-3065BC25D1FC}"/>
              </a:ext>
            </a:extLst>
          </p:cNvPr>
          <p:cNvSpPr txBox="1"/>
          <p:nvPr/>
        </p:nvSpPr>
        <p:spPr>
          <a:xfrm>
            <a:off x="4973151" y="1767631"/>
            <a:ext cx="6869079"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merican Typewriter" panose="02090604020004020304" pitchFamily="18" charset="77"/>
              </a:rPr>
              <a:t>Our hero</a:t>
            </a:r>
          </a:p>
          <a:p>
            <a:pPr marL="285750" indent="-285750">
              <a:buFont typeface="Arial" panose="020B0604020202020204" pitchFamily="34" charset="0"/>
              <a:buChar char="•"/>
            </a:pPr>
            <a:endParaRPr lang="en-US" sz="2400" dirty="0">
              <a:latin typeface="American Typewriter" panose="02090604020004020304" pitchFamily="18" charset="77"/>
            </a:endParaRPr>
          </a:p>
          <a:p>
            <a:pPr marL="285750" indent="-285750">
              <a:buFont typeface="Arial" panose="020B0604020202020204" pitchFamily="34" charset="0"/>
              <a:buChar char="•"/>
            </a:pPr>
            <a:r>
              <a:rPr lang="en-US" sz="2400" dirty="0">
                <a:latin typeface="American Typewriter" panose="02090604020004020304" pitchFamily="18" charset="77"/>
              </a:rPr>
              <a:t>Master of destruction and eliminating barriers between Savvy Businessperson and digital transformation</a:t>
            </a:r>
          </a:p>
          <a:p>
            <a:endParaRPr lang="en-US" sz="2400" dirty="0">
              <a:latin typeface="American Typewriter" panose="02090604020004020304" pitchFamily="18" charset="77"/>
            </a:endParaRPr>
          </a:p>
          <a:p>
            <a:pPr marL="457200" indent="-457200">
              <a:buFont typeface="Arial" panose="020B0604020202020204" pitchFamily="34" charset="0"/>
              <a:buChar char="•"/>
            </a:pPr>
            <a:r>
              <a:rPr lang="en-US" sz="2400" dirty="0">
                <a:latin typeface="American Typewriter" panose="02090604020004020304" pitchFamily="18" charset="77"/>
              </a:rPr>
              <a:t>“Mr. IT Superstar, tear down that wall!”</a:t>
            </a:r>
          </a:p>
          <a:p>
            <a:pPr marL="457200" indent="-457200">
              <a:buFont typeface="Arial" panose="020B0604020202020204" pitchFamily="34" charset="0"/>
              <a:buChar char="•"/>
            </a:pPr>
            <a:endParaRPr lang="en-US" sz="2400" dirty="0">
              <a:latin typeface="American Typewriter" panose="02090604020004020304" pitchFamily="18" charset="77"/>
            </a:endParaRPr>
          </a:p>
          <a:p>
            <a:pPr marL="457200" indent="-457200">
              <a:buFont typeface="Arial" panose="020B0604020202020204" pitchFamily="34" charset="0"/>
              <a:buChar char="•"/>
            </a:pPr>
            <a:r>
              <a:rPr lang="en-US" sz="2400" dirty="0">
                <a:latin typeface="American Typewriter" panose="02090604020004020304" pitchFamily="18" charset="77"/>
              </a:rPr>
              <a:t>Builder of easy-to-use, intuitive IT-services that empower Savvy Businessperson to solve business problems himself</a:t>
            </a:r>
          </a:p>
        </p:txBody>
      </p:sp>
      <p:pic>
        <p:nvPicPr>
          <p:cNvPr id="7" name="Picture 6">
            <a:extLst>
              <a:ext uri="{FF2B5EF4-FFF2-40B4-BE49-F238E27FC236}">
                <a16:creationId xmlns:a16="http://schemas.microsoft.com/office/drawing/2014/main" id="{A07ED3FB-CBA1-1D81-B011-796C89B975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4434" y="1900517"/>
            <a:ext cx="3810000" cy="3810000"/>
          </a:xfrm>
          <a:prstGeom prst="rect">
            <a:avLst/>
          </a:prstGeom>
        </p:spPr>
      </p:pic>
    </p:spTree>
    <p:extLst>
      <p:ext uri="{BB962C8B-B14F-4D97-AF65-F5344CB8AC3E}">
        <p14:creationId xmlns:p14="http://schemas.microsoft.com/office/powerpoint/2010/main" val="128770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Low Code / No Code</a:t>
            </a:r>
          </a:p>
        </p:txBody>
      </p:sp>
      <p:pic>
        <p:nvPicPr>
          <p:cNvPr id="15" name="Picture 14" descr="Icon&#10;&#10;Description automatically generated">
            <a:extLst>
              <a:ext uri="{FF2B5EF4-FFF2-40B4-BE49-F238E27FC236}">
                <a16:creationId xmlns:a16="http://schemas.microsoft.com/office/drawing/2014/main" id="{9701D5A1-0422-E12C-9E1A-7A38D7D093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18628" y="3109655"/>
            <a:ext cx="3819276" cy="3167408"/>
          </a:xfrm>
          <a:prstGeom prst="rect">
            <a:avLst/>
          </a:prstGeom>
        </p:spPr>
      </p:pic>
      <p:pic>
        <p:nvPicPr>
          <p:cNvPr id="8" name="Picture 7">
            <a:extLst>
              <a:ext uri="{FF2B5EF4-FFF2-40B4-BE49-F238E27FC236}">
                <a16:creationId xmlns:a16="http://schemas.microsoft.com/office/drawing/2014/main" id="{E845C5AB-CE47-BDA8-4C0A-E6717B27E1D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518383">
            <a:off x="6612305" y="1398927"/>
            <a:ext cx="2474086" cy="2474086"/>
          </a:xfrm>
          <a:prstGeom prst="rect">
            <a:avLst/>
          </a:prstGeom>
        </p:spPr>
      </p:pic>
      <p:pic>
        <p:nvPicPr>
          <p:cNvPr id="24" name="Picture 23" descr="Logo&#10;&#10;Description automatically generated">
            <a:extLst>
              <a:ext uri="{FF2B5EF4-FFF2-40B4-BE49-F238E27FC236}">
                <a16:creationId xmlns:a16="http://schemas.microsoft.com/office/drawing/2014/main" id="{3E804D29-46EF-34D2-AFCA-83477617B6A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764753" y="2371158"/>
            <a:ext cx="5673534" cy="3929833"/>
          </a:xfrm>
          <a:prstGeom prst="rect">
            <a:avLst/>
          </a:prstGeom>
        </p:spPr>
      </p:pic>
      <p:sp>
        <p:nvSpPr>
          <p:cNvPr id="26" name="TextBox 25">
            <a:extLst>
              <a:ext uri="{FF2B5EF4-FFF2-40B4-BE49-F238E27FC236}">
                <a16:creationId xmlns:a16="http://schemas.microsoft.com/office/drawing/2014/main" id="{6774E759-9CCB-573C-70EA-C1CE64266EA5}"/>
              </a:ext>
            </a:extLst>
          </p:cNvPr>
          <p:cNvSpPr txBox="1"/>
          <p:nvPr/>
        </p:nvSpPr>
        <p:spPr>
          <a:xfrm>
            <a:off x="9410264" y="6277063"/>
            <a:ext cx="1628972" cy="369332"/>
          </a:xfrm>
          <a:prstGeom prst="rect">
            <a:avLst/>
          </a:prstGeom>
          <a:noFill/>
        </p:spPr>
        <p:txBody>
          <a:bodyPr wrap="none" rtlCol="0">
            <a:spAutoFit/>
          </a:bodyPr>
          <a:lstStyle/>
          <a:p>
            <a:r>
              <a:rPr lang="en-US" b="1" dirty="0">
                <a:latin typeface="Comic Sans MS" panose="030F0902030302020204" pitchFamily="66" charset="0"/>
              </a:rPr>
              <a:t>IT Superstar</a:t>
            </a:r>
          </a:p>
        </p:txBody>
      </p:sp>
      <p:sp>
        <p:nvSpPr>
          <p:cNvPr id="27" name="TextBox 26">
            <a:extLst>
              <a:ext uri="{FF2B5EF4-FFF2-40B4-BE49-F238E27FC236}">
                <a16:creationId xmlns:a16="http://schemas.microsoft.com/office/drawing/2014/main" id="{36A8EDCF-5A60-33F8-8B36-3957A78D6EB6}"/>
              </a:ext>
            </a:extLst>
          </p:cNvPr>
          <p:cNvSpPr txBox="1"/>
          <p:nvPr/>
        </p:nvSpPr>
        <p:spPr>
          <a:xfrm>
            <a:off x="5254078" y="6344519"/>
            <a:ext cx="1157689" cy="369332"/>
          </a:xfrm>
          <a:prstGeom prst="rect">
            <a:avLst/>
          </a:prstGeom>
          <a:noFill/>
        </p:spPr>
        <p:txBody>
          <a:bodyPr wrap="none" rtlCol="0">
            <a:spAutoFit/>
          </a:bodyPr>
          <a:lstStyle/>
          <a:p>
            <a:r>
              <a:rPr lang="en-US" b="1" dirty="0">
                <a:latin typeface="Comic Sans MS" panose="030F0902030302020204" pitchFamily="66" charset="0"/>
              </a:rPr>
              <a:t>The Wall</a:t>
            </a:r>
          </a:p>
        </p:txBody>
      </p:sp>
      <p:sp>
        <p:nvSpPr>
          <p:cNvPr id="28" name="TextBox 27">
            <a:extLst>
              <a:ext uri="{FF2B5EF4-FFF2-40B4-BE49-F238E27FC236}">
                <a16:creationId xmlns:a16="http://schemas.microsoft.com/office/drawing/2014/main" id="{88FC93F2-F79E-275C-F692-50DD0C3B3DDD}"/>
              </a:ext>
            </a:extLst>
          </p:cNvPr>
          <p:cNvSpPr txBox="1"/>
          <p:nvPr/>
        </p:nvSpPr>
        <p:spPr>
          <a:xfrm>
            <a:off x="757566" y="6277063"/>
            <a:ext cx="2505814" cy="369332"/>
          </a:xfrm>
          <a:prstGeom prst="rect">
            <a:avLst/>
          </a:prstGeom>
          <a:noFill/>
        </p:spPr>
        <p:txBody>
          <a:bodyPr wrap="none" rtlCol="0">
            <a:spAutoFit/>
          </a:bodyPr>
          <a:lstStyle/>
          <a:p>
            <a:r>
              <a:rPr lang="en-US" b="1" dirty="0">
                <a:latin typeface="Comic Sans MS" panose="030F0902030302020204" pitchFamily="66" charset="0"/>
              </a:rPr>
              <a:t>Savvy Businessperson</a:t>
            </a:r>
          </a:p>
        </p:txBody>
      </p:sp>
      <p:pic>
        <p:nvPicPr>
          <p:cNvPr id="29" name="Picture 28" descr="Icon&#10;&#10;Description automatically generated">
            <a:extLst>
              <a:ext uri="{FF2B5EF4-FFF2-40B4-BE49-F238E27FC236}">
                <a16:creationId xmlns:a16="http://schemas.microsoft.com/office/drawing/2014/main" id="{516F1C61-7C40-4B46-BE41-7C7E720ADB1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685995" y="5620539"/>
            <a:ext cx="570875" cy="657503"/>
          </a:xfrm>
          <a:prstGeom prst="rect">
            <a:avLst/>
          </a:prstGeom>
        </p:spPr>
      </p:pic>
    </p:spTree>
    <p:extLst>
      <p:ext uri="{BB962C8B-B14F-4D97-AF65-F5344CB8AC3E}">
        <p14:creationId xmlns:p14="http://schemas.microsoft.com/office/powerpoint/2010/main" val="277953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Low Code / No Code</a:t>
            </a:r>
          </a:p>
        </p:txBody>
      </p:sp>
      <p:pic>
        <p:nvPicPr>
          <p:cNvPr id="3" name="Picture 2" descr="Icon&#10;&#10;Description automatically generated">
            <a:extLst>
              <a:ext uri="{FF2B5EF4-FFF2-40B4-BE49-F238E27FC236}">
                <a16:creationId xmlns:a16="http://schemas.microsoft.com/office/drawing/2014/main" id="{BB656207-2EFA-86A3-8A82-3AE721DE2E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2747" y="1767066"/>
            <a:ext cx="3351667" cy="4436023"/>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5C5525E1-7114-98BC-D9F4-49B9E3F7C28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99166" y="2165502"/>
            <a:ext cx="5798389" cy="3639149"/>
          </a:xfrm>
          <a:prstGeom prst="rect">
            <a:avLst/>
          </a:prstGeom>
        </p:spPr>
      </p:pic>
      <p:sp>
        <p:nvSpPr>
          <p:cNvPr id="9" name="TextBox 8">
            <a:extLst>
              <a:ext uri="{FF2B5EF4-FFF2-40B4-BE49-F238E27FC236}">
                <a16:creationId xmlns:a16="http://schemas.microsoft.com/office/drawing/2014/main" id="{C53C98D2-EA6E-8B53-1392-23C05DDF1378}"/>
              </a:ext>
            </a:extLst>
          </p:cNvPr>
          <p:cNvSpPr txBox="1"/>
          <p:nvPr/>
        </p:nvSpPr>
        <p:spPr>
          <a:xfrm>
            <a:off x="6504316" y="4882551"/>
            <a:ext cx="2292615" cy="461665"/>
          </a:xfrm>
          <a:prstGeom prst="rect">
            <a:avLst/>
          </a:prstGeom>
          <a:noFill/>
        </p:spPr>
        <p:txBody>
          <a:bodyPr wrap="none" rtlCol="0">
            <a:spAutoFit/>
          </a:bodyPr>
          <a:lstStyle/>
          <a:p>
            <a:r>
              <a:rPr lang="en-US" sz="2400" b="1" dirty="0">
                <a:latin typeface="Comic Sans MS" panose="030F0902030302020204" pitchFamily="66" charset="0"/>
              </a:rPr>
              <a:t>Cloud Services</a:t>
            </a:r>
          </a:p>
        </p:txBody>
      </p:sp>
      <p:sp>
        <p:nvSpPr>
          <p:cNvPr id="10" name="TextBox 9">
            <a:extLst>
              <a:ext uri="{FF2B5EF4-FFF2-40B4-BE49-F238E27FC236}">
                <a16:creationId xmlns:a16="http://schemas.microsoft.com/office/drawing/2014/main" id="{04AE1562-7E76-CA5C-AD5C-0E83AD9A922B}"/>
              </a:ext>
            </a:extLst>
          </p:cNvPr>
          <p:cNvSpPr txBox="1"/>
          <p:nvPr/>
        </p:nvSpPr>
        <p:spPr>
          <a:xfrm>
            <a:off x="6852968" y="3942569"/>
            <a:ext cx="1595309" cy="461665"/>
          </a:xfrm>
          <a:prstGeom prst="rect">
            <a:avLst/>
          </a:prstGeom>
          <a:noFill/>
        </p:spPr>
        <p:txBody>
          <a:bodyPr wrap="none" rtlCol="0">
            <a:spAutoFit/>
          </a:bodyPr>
          <a:lstStyle/>
          <a:p>
            <a:r>
              <a:rPr lang="en-US" sz="2400" b="1" dirty="0">
                <a:latin typeface="Comic Sans MS" panose="030F0902030302020204" pitchFamily="66" charset="0"/>
              </a:rPr>
              <a:t>Workflow</a:t>
            </a:r>
          </a:p>
        </p:txBody>
      </p:sp>
      <p:sp>
        <p:nvSpPr>
          <p:cNvPr id="11" name="TextBox 10">
            <a:extLst>
              <a:ext uri="{FF2B5EF4-FFF2-40B4-BE49-F238E27FC236}">
                <a16:creationId xmlns:a16="http://schemas.microsoft.com/office/drawing/2014/main" id="{93ED4F5A-40D6-2047-757B-D34445AE3F2A}"/>
              </a:ext>
            </a:extLst>
          </p:cNvPr>
          <p:cNvSpPr txBox="1"/>
          <p:nvPr/>
        </p:nvSpPr>
        <p:spPr>
          <a:xfrm>
            <a:off x="8369633" y="2856767"/>
            <a:ext cx="2074607" cy="461665"/>
          </a:xfrm>
          <a:prstGeom prst="rect">
            <a:avLst/>
          </a:prstGeom>
          <a:noFill/>
        </p:spPr>
        <p:txBody>
          <a:bodyPr wrap="none" rtlCol="0">
            <a:spAutoFit/>
          </a:bodyPr>
          <a:lstStyle/>
          <a:p>
            <a:r>
              <a:rPr lang="en-US" sz="2400" b="1" dirty="0">
                <a:latin typeface="Comic Sans MS" panose="030F0902030302020204" pitchFamily="66" charset="0"/>
              </a:rPr>
              <a:t>Drag-N-Drop</a:t>
            </a:r>
          </a:p>
        </p:txBody>
      </p:sp>
      <p:sp>
        <p:nvSpPr>
          <p:cNvPr id="12" name="TextBox 11">
            <a:extLst>
              <a:ext uri="{FF2B5EF4-FFF2-40B4-BE49-F238E27FC236}">
                <a16:creationId xmlns:a16="http://schemas.microsoft.com/office/drawing/2014/main" id="{12A54101-DD47-0B69-D6B9-459C129A79EC}"/>
              </a:ext>
            </a:extLst>
          </p:cNvPr>
          <p:cNvSpPr txBox="1"/>
          <p:nvPr/>
        </p:nvSpPr>
        <p:spPr>
          <a:xfrm>
            <a:off x="8728706" y="3754243"/>
            <a:ext cx="1715534" cy="461665"/>
          </a:xfrm>
          <a:prstGeom prst="rect">
            <a:avLst/>
          </a:prstGeom>
          <a:noFill/>
        </p:spPr>
        <p:txBody>
          <a:bodyPr wrap="none" rtlCol="0">
            <a:spAutoFit/>
          </a:bodyPr>
          <a:lstStyle/>
          <a:p>
            <a:r>
              <a:rPr lang="en-US" sz="2400" b="1" dirty="0">
                <a:latin typeface="Comic Sans MS" panose="030F0902030302020204" pitchFamily="66" charset="0"/>
              </a:rPr>
              <a:t>DB Builder</a:t>
            </a:r>
          </a:p>
        </p:txBody>
      </p:sp>
      <p:sp>
        <p:nvSpPr>
          <p:cNvPr id="13" name="TextBox 12">
            <a:extLst>
              <a:ext uri="{FF2B5EF4-FFF2-40B4-BE49-F238E27FC236}">
                <a16:creationId xmlns:a16="http://schemas.microsoft.com/office/drawing/2014/main" id="{864B8B83-5BF2-05EB-37DB-D2737BD69228}"/>
              </a:ext>
            </a:extLst>
          </p:cNvPr>
          <p:cNvSpPr txBox="1"/>
          <p:nvPr/>
        </p:nvSpPr>
        <p:spPr>
          <a:xfrm>
            <a:off x="9264049" y="4882550"/>
            <a:ext cx="1941557" cy="461665"/>
          </a:xfrm>
          <a:prstGeom prst="rect">
            <a:avLst/>
          </a:prstGeom>
          <a:noFill/>
        </p:spPr>
        <p:txBody>
          <a:bodyPr wrap="none" rtlCol="0">
            <a:spAutoFit/>
          </a:bodyPr>
          <a:lstStyle/>
          <a:p>
            <a:r>
              <a:rPr lang="en-US" sz="2400" b="1" dirty="0">
                <a:latin typeface="Comic Sans MS" panose="030F0902030302020204" pitchFamily="66" charset="0"/>
              </a:rPr>
              <a:t>UI Designer</a:t>
            </a:r>
          </a:p>
        </p:txBody>
      </p:sp>
      <p:sp>
        <p:nvSpPr>
          <p:cNvPr id="14" name="TextBox 13">
            <a:extLst>
              <a:ext uri="{FF2B5EF4-FFF2-40B4-BE49-F238E27FC236}">
                <a16:creationId xmlns:a16="http://schemas.microsoft.com/office/drawing/2014/main" id="{2B1C247A-1DEE-5626-A0C3-950B2F5AD8F3}"/>
              </a:ext>
            </a:extLst>
          </p:cNvPr>
          <p:cNvSpPr txBox="1"/>
          <p:nvPr/>
        </p:nvSpPr>
        <p:spPr>
          <a:xfrm>
            <a:off x="7753991" y="6277063"/>
            <a:ext cx="2986715" cy="369332"/>
          </a:xfrm>
          <a:prstGeom prst="rect">
            <a:avLst/>
          </a:prstGeom>
          <a:noFill/>
        </p:spPr>
        <p:txBody>
          <a:bodyPr wrap="none" rtlCol="0">
            <a:spAutoFit/>
          </a:bodyPr>
          <a:lstStyle/>
          <a:p>
            <a:r>
              <a:rPr lang="en-US" b="1" dirty="0">
                <a:latin typeface="Comic Sans MS" panose="030F0902030302020204" pitchFamily="66" charset="0"/>
              </a:rPr>
              <a:t>Low Code / No Code Tools</a:t>
            </a:r>
          </a:p>
        </p:txBody>
      </p:sp>
      <p:sp>
        <p:nvSpPr>
          <p:cNvPr id="17" name="TextBox 16">
            <a:extLst>
              <a:ext uri="{FF2B5EF4-FFF2-40B4-BE49-F238E27FC236}">
                <a16:creationId xmlns:a16="http://schemas.microsoft.com/office/drawing/2014/main" id="{72AD4E1A-19BA-E76E-6361-ADAC3B01DACC}"/>
              </a:ext>
            </a:extLst>
          </p:cNvPr>
          <p:cNvSpPr txBox="1"/>
          <p:nvPr/>
        </p:nvSpPr>
        <p:spPr>
          <a:xfrm>
            <a:off x="757566" y="6277063"/>
            <a:ext cx="2505814" cy="369332"/>
          </a:xfrm>
          <a:prstGeom prst="rect">
            <a:avLst/>
          </a:prstGeom>
          <a:noFill/>
        </p:spPr>
        <p:txBody>
          <a:bodyPr wrap="none" rtlCol="0">
            <a:spAutoFit/>
          </a:bodyPr>
          <a:lstStyle/>
          <a:p>
            <a:r>
              <a:rPr lang="en-US" b="1" dirty="0">
                <a:latin typeface="Comic Sans MS" panose="030F0902030302020204" pitchFamily="66" charset="0"/>
              </a:rPr>
              <a:t>Savvy Businessperson</a:t>
            </a:r>
          </a:p>
        </p:txBody>
      </p:sp>
    </p:spTree>
    <p:extLst>
      <p:ext uri="{BB962C8B-B14F-4D97-AF65-F5344CB8AC3E}">
        <p14:creationId xmlns:p14="http://schemas.microsoft.com/office/powerpoint/2010/main" val="389414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Low Code / No Code servicen</a:t>
            </a:r>
            <a:r>
              <a:rPr lang="en-US" dirty="0">
                <a:solidFill>
                  <a:srgbClr val="62D84E"/>
                </a:solidFill>
              </a:rPr>
              <a:t>o</a:t>
            </a:r>
            <a:r>
              <a:rPr lang="en-US" dirty="0"/>
              <a:t>w</a:t>
            </a:r>
          </a:p>
        </p:txBody>
      </p:sp>
      <p:pic>
        <p:nvPicPr>
          <p:cNvPr id="3" name="Picture 2" descr="Icon&#10;&#10;Description automatically generated">
            <a:extLst>
              <a:ext uri="{FF2B5EF4-FFF2-40B4-BE49-F238E27FC236}">
                <a16:creationId xmlns:a16="http://schemas.microsoft.com/office/drawing/2014/main" id="{BB656207-2EFA-86A3-8A82-3AE721DE2E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68546" y="1585434"/>
            <a:ext cx="1111620" cy="1471260"/>
          </a:xfrm>
          <a:prstGeom prst="rect">
            <a:avLst/>
          </a:prstGeom>
        </p:spPr>
      </p:pic>
      <p:sp>
        <p:nvSpPr>
          <p:cNvPr id="8" name="TextBox 7">
            <a:extLst>
              <a:ext uri="{FF2B5EF4-FFF2-40B4-BE49-F238E27FC236}">
                <a16:creationId xmlns:a16="http://schemas.microsoft.com/office/drawing/2014/main" id="{785AB479-6B00-467D-0A02-FF6DC1DD15AD}"/>
              </a:ext>
            </a:extLst>
          </p:cNvPr>
          <p:cNvSpPr txBox="1"/>
          <p:nvPr/>
        </p:nvSpPr>
        <p:spPr>
          <a:xfrm>
            <a:off x="511834" y="1846995"/>
            <a:ext cx="9816275"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App Engine Studio (AES)</a:t>
            </a:r>
            <a:r>
              <a:rPr lang="en-US" sz="2000" dirty="0"/>
              <a:t>: Guided experience for creating everything you need for your low code / no code applications; build tables, import spreadsheets, create workflows, UI’s, manage security</a:t>
            </a:r>
          </a:p>
        </p:txBody>
      </p:sp>
      <p:sp>
        <p:nvSpPr>
          <p:cNvPr id="14" name="TextBox 13">
            <a:extLst>
              <a:ext uri="{FF2B5EF4-FFF2-40B4-BE49-F238E27FC236}">
                <a16:creationId xmlns:a16="http://schemas.microsoft.com/office/drawing/2014/main" id="{431DF416-BCB8-5659-5401-F6A09CA4F4C4}"/>
              </a:ext>
            </a:extLst>
          </p:cNvPr>
          <p:cNvSpPr txBox="1"/>
          <p:nvPr/>
        </p:nvSpPr>
        <p:spPr>
          <a:xfrm>
            <a:off x="511834" y="2974961"/>
            <a:ext cx="11168332" cy="2862322"/>
          </a:xfrm>
          <a:prstGeom prst="rect">
            <a:avLst/>
          </a:prstGeom>
          <a:noFill/>
        </p:spPr>
        <p:txBody>
          <a:bodyPr wrap="square" rtlCol="0">
            <a:spAutoFit/>
          </a:bodyPr>
          <a:lstStyle/>
          <a:p>
            <a:pPr marL="342900" indent="-342900">
              <a:buFont typeface="Arial" panose="020B0604020202020204" pitchFamily="34" charset="0"/>
              <a:buChar char="•"/>
            </a:pPr>
            <a:r>
              <a:rPr lang="en-US" sz="2000" b="1" dirty="0"/>
              <a:t>Studio</a:t>
            </a:r>
            <a:r>
              <a:rPr lang="en-US" sz="2000" dirty="0"/>
              <a:t>: Dig deeper into your applications components and capabilities; IDE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Now Experience UI Builder</a:t>
            </a:r>
            <a:r>
              <a:rPr lang="en-US" sz="2000" dirty="0"/>
              <a:t>: Create workspaces and portals via drag-and-drop;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Flow Designer</a:t>
            </a:r>
            <a:r>
              <a:rPr lang="en-US" sz="2000" dirty="0"/>
              <a:t>: Use natural language to automate workflows, approvals, tasks, notifications and record operations without writing any code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CMDB</a:t>
            </a:r>
            <a:r>
              <a:rPr lang="en-US" sz="2000" dirty="0"/>
              <a:t>: Understand the entirety of your IT infrastructure; the underlying platform upon which your low code / no code apps are built.</a:t>
            </a:r>
          </a:p>
        </p:txBody>
      </p:sp>
    </p:spTree>
    <p:extLst>
      <p:ext uri="{BB962C8B-B14F-4D97-AF65-F5344CB8AC3E}">
        <p14:creationId xmlns:p14="http://schemas.microsoft.com/office/powerpoint/2010/main" val="231030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Low Code / No Code</a:t>
            </a:r>
          </a:p>
        </p:txBody>
      </p:sp>
      <p:pic>
        <p:nvPicPr>
          <p:cNvPr id="3" name="Picture 2" descr="Icon&#10;&#10;Description automatically generated">
            <a:extLst>
              <a:ext uri="{FF2B5EF4-FFF2-40B4-BE49-F238E27FC236}">
                <a16:creationId xmlns:a16="http://schemas.microsoft.com/office/drawing/2014/main" id="{BB656207-2EFA-86A3-8A82-3AE721DE2E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2747" y="1767066"/>
            <a:ext cx="3351667" cy="4436023"/>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5C5525E1-7114-98BC-D9F4-49B9E3F7C28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99166" y="2165502"/>
            <a:ext cx="5798389" cy="3639149"/>
          </a:xfrm>
          <a:prstGeom prst="rect">
            <a:avLst/>
          </a:prstGeom>
        </p:spPr>
      </p:pic>
      <p:sp>
        <p:nvSpPr>
          <p:cNvPr id="9" name="TextBox 8">
            <a:extLst>
              <a:ext uri="{FF2B5EF4-FFF2-40B4-BE49-F238E27FC236}">
                <a16:creationId xmlns:a16="http://schemas.microsoft.com/office/drawing/2014/main" id="{C53C98D2-EA6E-8B53-1392-23C05DDF1378}"/>
              </a:ext>
            </a:extLst>
          </p:cNvPr>
          <p:cNvSpPr txBox="1"/>
          <p:nvPr/>
        </p:nvSpPr>
        <p:spPr>
          <a:xfrm>
            <a:off x="6864830" y="4797538"/>
            <a:ext cx="1146468" cy="461665"/>
          </a:xfrm>
          <a:prstGeom prst="rect">
            <a:avLst/>
          </a:prstGeom>
          <a:noFill/>
        </p:spPr>
        <p:txBody>
          <a:bodyPr wrap="none" rtlCol="0">
            <a:spAutoFit/>
          </a:bodyPr>
          <a:lstStyle/>
          <a:p>
            <a:r>
              <a:rPr lang="en-US" sz="2400" b="1" dirty="0">
                <a:latin typeface="Comic Sans MS" panose="030F0902030302020204" pitchFamily="66" charset="0"/>
              </a:rPr>
              <a:t>Appian</a:t>
            </a:r>
          </a:p>
        </p:txBody>
      </p:sp>
      <p:sp>
        <p:nvSpPr>
          <p:cNvPr id="10" name="TextBox 9">
            <a:extLst>
              <a:ext uri="{FF2B5EF4-FFF2-40B4-BE49-F238E27FC236}">
                <a16:creationId xmlns:a16="http://schemas.microsoft.com/office/drawing/2014/main" id="{04AE1562-7E76-CA5C-AD5C-0E83AD9A922B}"/>
              </a:ext>
            </a:extLst>
          </p:cNvPr>
          <p:cNvSpPr txBox="1"/>
          <p:nvPr/>
        </p:nvSpPr>
        <p:spPr>
          <a:xfrm>
            <a:off x="6852968" y="3942569"/>
            <a:ext cx="2316660" cy="461665"/>
          </a:xfrm>
          <a:prstGeom prst="rect">
            <a:avLst/>
          </a:prstGeom>
          <a:noFill/>
        </p:spPr>
        <p:txBody>
          <a:bodyPr wrap="none" rtlCol="0">
            <a:spAutoFit/>
          </a:bodyPr>
          <a:lstStyle/>
          <a:p>
            <a:r>
              <a:rPr lang="en-US" sz="2400" b="1" dirty="0">
                <a:latin typeface="Comic Sans MS" panose="030F0902030302020204" pitchFamily="66" charset="0"/>
              </a:rPr>
              <a:t>MS PowerApps</a:t>
            </a:r>
          </a:p>
        </p:txBody>
      </p:sp>
      <p:sp>
        <p:nvSpPr>
          <p:cNvPr id="11" name="TextBox 10">
            <a:extLst>
              <a:ext uri="{FF2B5EF4-FFF2-40B4-BE49-F238E27FC236}">
                <a16:creationId xmlns:a16="http://schemas.microsoft.com/office/drawing/2014/main" id="{93ED4F5A-40D6-2047-757B-D34445AE3F2A}"/>
              </a:ext>
            </a:extLst>
          </p:cNvPr>
          <p:cNvSpPr txBox="1"/>
          <p:nvPr/>
        </p:nvSpPr>
        <p:spPr>
          <a:xfrm>
            <a:off x="8369633" y="2856767"/>
            <a:ext cx="1893467" cy="461665"/>
          </a:xfrm>
          <a:prstGeom prst="rect">
            <a:avLst/>
          </a:prstGeom>
          <a:noFill/>
        </p:spPr>
        <p:txBody>
          <a:bodyPr wrap="none" rtlCol="0">
            <a:spAutoFit/>
          </a:bodyPr>
          <a:lstStyle/>
          <a:p>
            <a:r>
              <a:rPr lang="en-US" sz="2400" b="1" dirty="0">
                <a:latin typeface="Comic Sans MS" panose="030F0902030302020204" pitchFamily="66" charset="0"/>
              </a:rPr>
              <a:t>ServiceNow</a:t>
            </a:r>
          </a:p>
        </p:txBody>
      </p:sp>
      <p:sp>
        <p:nvSpPr>
          <p:cNvPr id="12" name="TextBox 11">
            <a:extLst>
              <a:ext uri="{FF2B5EF4-FFF2-40B4-BE49-F238E27FC236}">
                <a16:creationId xmlns:a16="http://schemas.microsoft.com/office/drawing/2014/main" id="{12A54101-DD47-0B69-D6B9-459C129A79EC}"/>
              </a:ext>
            </a:extLst>
          </p:cNvPr>
          <p:cNvSpPr txBox="1"/>
          <p:nvPr/>
        </p:nvSpPr>
        <p:spPr>
          <a:xfrm>
            <a:off x="9600872" y="3754243"/>
            <a:ext cx="1125629" cy="461665"/>
          </a:xfrm>
          <a:prstGeom prst="rect">
            <a:avLst/>
          </a:prstGeom>
          <a:noFill/>
        </p:spPr>
        <p:txBody>
          <a:bodyPr wrap="none" rtlCol="0">
            <a:spAutoFit/>
          </a:bodyPr>
          <a:lstStyle/>
          <a:p>
            <a:r>
              <a:rPr lang="en-US" sz="2400" b="1" dirty="0">
                <a:latin typeface="Comic Sans MS" panose="030F0902030302020204" pitchFamily="66" charset="0"/>
              </a:rPr>
              <a:t>ZOHO</a:t>
            </a:r>
          </a:p>
        </p:txBody>
      </p:sp>
      <p:sp>
        <p:nvSpPr>
          <p:cNvPr id="13" name="TextBox 12">
            <a:extLst>
              <a:ext uri="{FF2B5EF4-FFF2-40B4-BE49-F238E27FC236}">
                <a16:creationId xmlns:a16="http://schemas.microsoft.com/office/drawing/2014/main" id="{864B8B83-5BF2-05EB-37DB-D2737BD69228}"/>
              </a:ext>
            </a:extLst>
          </p:cNvPr>
          <p:cNvSpPr txBox="1"/>
          <p:nvPr/>
        </p:nvSpPr>
        <p:spPr>
          <a:xfrm>
            <a:off x="9264049" y="4882550"/>
            <a:ext cx="1752403" cy="461665"/>
          </a:xfrm>
          <a:prstGeom prst="rect">
            <a:avLst/>
          </a:prstGeom>
          <a:noFill/>
        </p:spPr>
        <p:txBody>
          <a:bodyPr wrap="none" rtlCol="0">
            <a:spAutoFit/>
          </a:bodyPr>
          <a:lstStyle/>
          <a:p>
            <a:r>
              <a:rPr lang="en-US" sz="2400" b="1" dirty="0">
                <a:latin typeface="Comic Sans MS" panose="030F0902030302020204" pitchFamily="66" charset="0"/>
              </a:rPr>
              <a:t>Salesforce</a:t>
            </a:r>
          </a:p>
        </p:txBody>
      </p:sp>
      <p:sp>
        <p:nvSpPr>
          <p:cNvPr id="14" name="TextBox 13">
            <a:extLst>
              <a:ext uri="{FF2B5EF4-FFF2-40B4-BE49-F238E27FC236}">
                <a16:creationId xmlns:a16="http://schemas.microsoft.com/office/drawing/2014/main" id="{731A2DEC-FE21-7717-75D3-A92542E08B71}"/>
              </a:ext>
            </a:extLst>
          </p:cNvPr>
          <p:cNvSpPr txBox="1"/>
          <p:nvPr/>
        </p:nvSpPr>
        <p:spPr>
          <a:xfrm>
            <a:off x="757566" y="6277063"/>
            <a:ext cx="2505814" cy="369332"/>
          </a:xfrm>
          <a:prstGeom prst="rect">
            <a:avLst/>
          </a:prstGeom>
          <a:noFill/>
        </p:spPr>
        <p:txBody>
          <a:bodyPr wrap="none" rtlCol="0">
            <a:spAutoFit/>
          </a:bodyPr>
          <a:lstStyle/>
          <a:p>
            <a:r>
              <a:rPr lang="en-US" b="1" dirty="0">
                <a:latin typeface="Comic Sans MS" panose="030F0902030302020204" pitchFamily="66" charset="0"/>
              </a:rPr>
              <a:t>Savvy Businessperson</a:t>
            </a:r>
          </a:p>
        </p:txBody>
      </p:sp>
      <p:sp>
        <p:nvSpPr>
          <p:cNvPr id="15" name="TextBox 14">
            <a:extLst>
              <a:ext uri="{FF2B5EF4-FFF2-40B4-BE49-F238E27FC236}">
                <a16:creationId xmlns:a16="http://schemas.microsoft.com/office/drawing/2014/main" id="{78D82722-C6FF-7525-BEB0-6215F20C9662}"/>
              </a:ext>
            </a:extLst>
          </p:cNvPr>
          <p:cNvSpPr txBox="1"/>
          <p:nvPr/>
        </p:nvSpPr>
        <p:spPr>
          <a:xfrm>
            <a:off x="7753991" y="6277063"/>
            <a:ext cx="2986715" cy="369332"/>
          </a:xfrm>
          <a:prstGeom prst="rect">
            <a:avLst/>
          </a:prstGeom>
          <a:noFill/>
        </p:spPr>
        <p:txBody>
          <a:bodyPr wrap="none" rtlCol="0">
            <a:spAutoFit/>
          </a:bodyPr>
          <a:lstStyle/>
          <a:p>
            <a:r>
              <a:rPr lang="en-US" b="1" dirty="0">
                <a:latin typeface="Comic Sans MS" panose="030F0902030302020204" pitchFamily="66" charset="0"/>
              </a:rPr>
              <a:t>Low Code / No Code Tools</a:t>
            </a:r>
          </a:p>
        </p:txBody>
      </p:sp>
    </p:spTree>
    <p:extLst>
      <p:ext uri="{BB962C8B-B14F-4D97-AF65-F5344CB8AC3E}">
        <p14:creationId xmlns:p14="http://schemas.microsoft.com/office/powerpoint/2010/main" val="87273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Low Code / No Code Pros &amp; Cons</a:t>
            </a:r>
          </a:p>
        </p:txBody>
      </p:sp>
      <p:sp>
        <p:nvSpPr>
          <p:cNvPr id="14" name="TextBox 13">
            <a:extLst>
              <a:ext uri="{FF2B5EF4-FFF2-40B4-BE49-F238E27FC236}">
                <a16:creationId xmlns:a16="http://schemas.microsoft.com/office/drawing/2014/main" id="{431DF416-BCB8-5659-5401-F6A09CA4F4C4}"/>
              </a:ext>
            </a:extLst>
          </p:cNvPr>
          <p:cNvSpPr txBox="1"/>
          <p:nvPr/>
        </p:nvSpPr>
        <p:spPr>
          <a:xfrm>
            <a:off x="481216" y="2457380"/>
            <a:ext cx="5465261"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Empowers the people that know the business to solve business problems themselves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Improves agility via tools for creating IT-services quickly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Lower costs via more apps in less time with less dependence on IT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Increased automation opportunities</a:t>
            </a:r>
          </a:p>
        </p:txBody>
      </p:sp>
      <p:sp>
        <p:nvSpPr>
          <p:cNvPr id="5" name="TextBox 4">
            <a:extLst>
              <a:ext uri="{FF2B5EF4-FFF2-40B4-BE49-F238E27FC236}">
                <a16:creationId xmlns:a16="http://schemas.microsoft.com/office/drawing/2014/main" id="{045C1519-DFDA-1852-C7B3-8BD29CDB9E4A}"/>
              </a:ext>
            </a:extLst>
          </p:cNvPr>
          <p:cNvSpPr txBox="1"/>
          <p:nvPr/>
        </p:nvSpPr>
        <p:spPr>
          <a:xfrm>
            <a:off x="6331789" y="2457380"/>
            <a:ext cx="5936838"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Requires generalization which limits flexibility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Limits technical improvements (I can code this better)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It’s not as easy as I’ve made it sound</a:t>
            </a:r>
          </a:p>
        </p:txBody>
      </p:sp>
      <p:sp>
        <p:nvSpPr>
          <p:cNvPr id="7" name="TextBox 6">
            <a:extLst>
              <a:ext uri="{FF2B5EF4-FFF2-40B4-BE49-F238E27FC236}">
                <a16:creationId xmlns:a16="http://schemas.microsoft.com/office/drawing/2014/main" id="{D6CF040B-9A4A-AEAC-523A-013BDFDA22E8}"/>
              </a:ext>
            </a:extLst>
          </p:cNvPr>
          <p:cNvSpPr txBox="1"/>
          <p:nvPr/>
        </p:nvSpPr>
        <p:spPr>
          <a:xfrm>
            <a:off x="394951" y="1811049"/>
            <a:ext cx="1133644" cy="646331"/>
          </a:xfrm>
          <a:prstGeom prst="rect">
            <a:avLst/>
          </a:prstGeom>
          <a:noFill/>
        </p:spPr>
        <p:txBody>
          <a:bodyPr wrap="none" rtlCol="0">
            <a:spAutoFit/>
          </a:bodyPr>
          <a:lstStyle/>
          <a:p>
            <a:r>
              <a:rPr lang="en-US" sz="3600" dirty="0"/>
              <a:t>Pros</a:t>
            </a:r>
          </a:p>
        </p:txBody>
      </p:sp>
      <p:sp>
        <p:nvSpPr>
          <p:cNvPr id="9" name="TextBox 8">
            <a:extLst>
              <a:ext uri="{FF2B5EF4-FFF2-40B4-BE49-F238E27FC236}">
                <a16:creationId xmlns:a16="http://schemas.microsoft.com/office/drawing/2014/main" id="{FB8BA7E7-E2C3-25C3-6FE3-5D661E21E2E7}"/>
              </a:ext>
            </a:extLst>
          </p:cNvPr>
          <p:cNvSpPr txBox="1"/>
          <p:nvPr/>
        </p:nvSpPr>
        <p:spPr>
          <a:xfrm>
            <a:off x="6133194" y="1811049"/>
            <a:ext cx="1261884" cy="646331"/>
          </a:xfrm>
          <a:prstGeom prst="rect">
            <a:avLst/>
          </a:prstGeom>
          <a:noFill/>
        </p:spPr>
        <p:txBody>
          <a:bodyPr wrap="none" rtlCol="0">
            <a:spAutoFit/>
          </a:bodyPr>
          <a:lstStyle/>
          <a:p>
            <a:r>
              <a:rPr lang="en-US" sz="3600" dirty="0"/>
              <a:t>Cons</a:t>
            </a:r>
          </a:p>
        </p:txBody>
      </p:sp>
      <p:pic>
        <p:nvPicPr>
          <p:cNvPr id="10" name="Picture 9" descr="Icon&#10;&#10;Description automatically generated">
            <a:extLst>
              <a:ext uri="{FF2B5EF4-FFF2-40B4-BE49-F238E27FC236}">
                <a16:creationId xmlns:a16="http://schemas.microsoft.com/office/drawing/2014/main" id="{044BC0B9-9C98-0B35-5B43-E9110B2B04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53141" y="4639470"/>
            <a:ext cx="1557643" cy="2061583"/>
          </a:xfrm>
          <a:prstGeom prst="rect">
            <a:avLst/>
          </a:prstGeom>
        </p:spPr>
      </p:pic>
    </p:spTree>
    <p:extLst>
      <p:ext uri="{BB962C8B-B14F-4D97-AF65-F5344CB8AC3E}">
        <p14:creationId xmlns:p14="http://schemas.microsoft.com/office/powerpoint/2010/main" val="348889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Low Code / No Code Career Opportunities</a:t>
            </a:r>
          </a:p>
        </p:txBody>
      </p:sp>
      <p:sp>
        <p:nvSpPr>
          <p:cNvPr id="14" name="TextBox 13">
            <a:extLst>
              <a:ext uri="{FF2B5EF4-FFF2-40B4-BE49-F238E27FC236}">
                <a16:creationId xmlns:a16="http://schemas.microsoft.com/office/drawing/2014/main" id="{431DF416-BCB8-5659-5401-F6A09CA4F4C4}"/>
              </a:ext>
            </a:extLst>
          </p:cNvPr>
          <p:cNvSpPr txBox="1"/>
          <p:nvPr/>
        </p:nvSpPr>
        <p:spPr>
          <a:xfrm>
            <a:off x="513856" y="3061231"/>
            <a:ext cx="5465261"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Think ‘outside the box’ about how you get work done; is there a better way?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Continue to learn IT skills to understand what IT can provide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With power comes responsibility; start slow and simple and build from there</a:t>
            </a:r>
          </a:p>
        </p:txBody>
      </p:sp>
      <p:pic>
        <p:nvPicPr>
          <p:cNvPr id="3" name="Picture 2" descr="Icon&#10;&#10;Description automatically generated">
            <a:extLst>
              <a:ext uri="{FF2B5EF4-FFF2-40B4-BE49-F238E27FC236}">
                <a16:creationId xmlns:a16="http://schemas.microsoft.com/office/drawing/2014/main" id="{7EC7154C-6BF7-1C05-7429-DB59E0D067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4434" y="1658863"/>
            <a:ext cx="913368" cy="1208868"/>
          </a:xfrm>
          <a:prstGeom prst="rect">
            <a:avLst/>
          </a:prstGeom>
        </p:spPr>
      </p:pic>
      <p:pic>
        <p:nvPicPr>
          <p:cNvPr id="4" name="Picture 3" descr="Icon&#10;&#10;Description automatically generated">
            <a:extLst>
              <a:ext uri="{FF2B5EF4-FFF2-40B4-BE49-F238E27FC236}">
                <a16:creationId xmlns:a16="http://schemas.microsoft.com/office/drawing/2014/main" id="{7285337C-C737-90C5-0AA8-4ACD88FC13C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26739" y="1658863"/>
            <a:ext cx="1457659" cy="1208868"/>
          </a:xfrm>
          <a:prstGeom prst="rect">
            <a:avLst/>
          </a:prstGeom>
        </p:spPr>
      </p:pic>
      <p:sp>
        <p:nvSpPr>
          <p:cNvPr id="6" name="TextBox 5">
            <a:extLst>
              <a:ext uri="{FF2B5EF4-FFF2-40B4-BE49-F238E27FC236}">
                <a16:creationId xmlns:a16="http://schemas.microsoft.com/office/drawing/2014/main" id="{818BABB8-6767-0820-76EB-199D7B4DC76D}"/>
              </a:ext>
            </a:extLst>
          </p:cNvPr>
          <p:cNvSpPr txBox="1"/>
          <p:nvPr/>
        </p:nvSpPr>
        <p:spPr>
          <a:xfrm>
            <a:off x="6726739" y="3126526"/>
            <a:ext cx="5465261"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Your jobs are safe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Understand that you are the tail, not the dog</a:t>
            </a:r>
          </a:p>
          <a:p>
            <a:endParaRPr lang="en-US" sz="2000" dirty="0"/>
          </a:p>
          <a:p>
            <a:pPr marL="342900" indent="-342900">
              <a:buFont typeface="Arial" panose="020B0604020202020204" pitchFamily="34" charset="0"/>
              <a:buChar char="•"/>
            </a:pPr>
            <a:r>
              <a:rPr lang="en-US" sz="2000" dirty="0"/>
              <a:t>Learn the business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Look for ways to eliminate your job</a:t>
            </a:r>
          </a:p>
          <a:p>
            <a:endParaRPr lang="en-US" sz="2000" dirty="0"/>
          </a:p>
        </p:txBody>
      </p:sp>
    </p:spTree>
    <p:extLst>
      <p:ext uri="{BB962C8B-B14F-4D97-AF65-F5344CB8AC3E}">
        <p14:creationId xmlns:p14="http://schemas.microsoft.com/office/powerpoint/2010/main" val="181548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urtain, furniture&#10;&#10;Description automatically generated">
            <a:extLst>
              <a:ext uri="{FF2B5EF4-FFF2-40B4-BE49-F238E27FC236}">
                <a16:creationId xmlns:a16="http://schemas.microsoft.com/office/drawing/2014/main" id="{E402BCC3-87E3-F404-C130-D652AF3FCC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347276" cy="6675530"/>
          </a:xfrm>
          <a:prstGeom prst="rect">
            <a:avLst/>
          </a:prstGeom>
        </p:spPr>
      </p:pic>
      <p:sp>
        <p:nvSpPr>
          <p:cNvPr id="2" name="Title 1"/>
          <p:cNvSpPr>
            <a:spLocks noGrp="1"/>
          </p:cNvSpPr>
          <p:nvPr>
            <p:ph type="ctrTitle" idx="4294967295"/>
          </p:nvPr>
        </p:nvSpPr>
        <p:spPr>
          <a:xfrm>
            <a:off x="1382563" y="2347733"/>
            <a:ext cx="9582150" cy="1366837"/>
          </a:xfrm>
        </p:spPr>
        <p:txBody>
          <a:bodyPr anchor="t">
            <a:noAutofit/>
          </a:bodyPr>
          <a:lstStyle/>
          <a:p>
            <a:pPr algn="ctr"/>
            <a:r>
              <a:rPr lang="en-US" sz="6000" dirty="0">
                <a:solidFill>
                  <a:schemeClr val="tx1"/>
                </a:solidFill>
                <a:latin typeface="Broadway" panose="020F0502020204030204" pitchFamily="34" charset="0"/>
                <a:cs typeface="Broadway" panose="020F0502020204030204" pitchFamily="34" charset="0"/>
              </a:rPr>
              <a:t>Tear Down That Wall</a:t>
            </a:r>
            <a:br>
              <a:rPr lang="en-US" sz="5400" dirty="0">
                <a:solidFill>
                  <a:schemeClr val="tx1"/>
                </a:solidFill>
                <a:latin typeface="Broadway" panose="020F0502020204030204" pitchFamily="34" charset="0"/>
                <a:cs typeface="Broadway" panose="020F0502020204030204" pitchFamily="34" charset="0"/>
              </a:rPr>
            </a:br>
            <a:r>
              <a:rPr lang="en-US" sz="4000" dirty="0">
                <a:solidFill>
                  <a:schemeClr val="tx1"/>
                </a:solidFill>
                <a:latin typeface="Broadway" panose="020F0502020204030204" pitchFamily="34" charset="0"/>
                <a:cs typeface="Broadway" panose="020F0502020204030204" pitchFamily="34" charset="0"/>
              </a:rPr>
              <a:t>(Journey to Low Code / No Code)</a:t>
            </a:r>
            <a:br>
              <a:rPr lang="en-US" sz="4000" dirty="0">
                <a:solidFill>
                  <a:schemeClr val="tx1"/>
                </a:solidFill>
                <a:latin typeface="Broadway" panose="020F0502020204030204" pitchFamily="34" charset="0"/>
                <a:cs typeface="Broadway" panose="020F0502020204030204" pitchFamily="34" charset="0"/>
              </a:rPr>
            </a:br>
            <a:endParaRPr lang="en-US" sz="4000" dirty="0">
              <a:solidFill>
                <a:schemeClr val="tx1"/>
              </a:solidFill>
              <a:latin typeface="Broadway" panose="020F0502020204030204" pitchFamily="34" charset="0"/>
              <a:cs typeface="Broadway" panose="020F0502020204030204" pitchFamily="34" charset="0"/>
            </a:endParaRPr>
          </a:p>
        </p:txBody>
      </p:sp>
      <p:sp>
        <p:nvSpPr>
          <p:cNvPr id="7" name="TextBox 6">
            <a:extLst>
              <a:ext uri="{FF2B5EF4-FFF2-40B4-BE49-F238E27FC236}">
                <a16:creationId xmlns:a16="http://schemas.microsoft.com/office/drawing/2014/main" id="{F1F47D83-5DED-A14E-87F1-C13FF2E5816A}"/>
              </a:ext>
            </a:extLst>
          </p:cNvPr>
          <p:cNvSpPr txBox="1"/>
          <p:nvPr/>
        </p:nvSpPr>
        <p:spPr>
          <a:xfrm>
            <a:off x="3344445" y="4208728"/>
            <a:ext cx="5503110" cy="1200329"/>
          </a:xfrm>
          <a:prstGeom prst="rect">
            <a:avLst/>
          </a:prstGeom>
          <a:noFill/>
        </p:spPr>
        <p:txBody>
          <a:bodyPr wrap="none" rtlCol="0">
            <a:spAutoFit/>
          </a:bodyPr>
          <a:lstStyle/>
          <a:p>
            <a:r>
              <a:rPr lang="en-US" sz="2400" dirty="0">
                <a:latin typeface="Broadway" pitchFamily="82" charset="77"/>
              </a:rPr>
              <a:t>A ServiceNowSimple Production</a:t>
            </a:r>
          </a:p>
          <a:p>
            <a:endParaRPr lang="en-US" sz="2400" dirty="0">
              <a:latin typeface="Broadway" pitchFamily="82" charset="77"/>
            </a:endParaRPr>
          </a:p>
          <a:p>
            <a:pPr algn="ctr"/>
            <a:r>
              <a:rPr lang="en-US" sz="2400" dirty="0">
                <a:latin typeface="+mj-lt"/>
              </a:rPr>
              <a:t>youtube.com/@ServiceNowSimple</a:t>
            </a:r>
          </a:p>
        </p:txBody>
      </p:sp>
    </p:spTree>
    <p:extLst>
      <p:ext uri="{BB962C8B-B14F-4D97-AF65-F5344CB8AC3E}">
        <p14:creationId xmlns:p14="http://schemas.microsoft.com/office/powerpoint/2010/main" val="4088473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urtain, furniture&#10;&#10;Description automatically generated">
            <a:extLst>
              <a:ext uri="{FF2B5EF4-FFF2-40B4-BE49-F238E27FC236}">
                <a16:creationId xmlns:a16="http://schemas.microsoft.com/office/drawing/2014/main" id="{E402BCC3-87E3-F404-C130-D652AF3FCC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347276" cy="6675530"/>
          </a:xfrm>
          <a:prstGeom prst="rect">
            <a:avLst/>
          </a:prstGeom>
        </p:spPr>
      </p:pic>
      <p:sp>
        <p:nvSpPr>
          <p:cNvPr id="3" name="TextBox 2">
            <a:extLst>
              <a:ext uri="{FF2B5EF4-FFF2-40B4-BE49-F238E27FC236}">
                <a16:creationId xmlns:a16="http://schemas.microsoft.com/office/drawing/2014/main" id="{120EA6AB-EC5F-F07D-1A5D-034BF95903D2}"/>
              </a:ext>
            </a:extLst>
          </p:cNvPr>
          <p:cNvSpPr txBox="1"/>
          <p:nvPr/>
        </p:nvSpPr>
        <p:spPr>
          <a:xfrm>
            <a:off x="3500321" y="2828171"/>
            <a:ext cx="4932761" cy="461665"/>
          </a:xfrm>
          <a:prstGeom prst="rect">
            <a:avLst/>
          </a:prstGeom>
          <a:noFill/>
        </p:spPr>
        <p:txBody>
          <a:bodyPr wrap="none" rtlCol="0">
            <a:spAutoFit/>
          </a:bodyPr>
          <a:lstStyle/>
          <a:p>
            <a:pPr algn="ctr"/>
            <a:r>
              <a:rPr lang="en-US" sz="2400" dirty="0">
                <a:latin typeface="+mj-lt"/>
              </a:rPr>
              <a:t>youtube.com/@ServiceNowSimple</a:t>
            </a:r>
          </a:p>
        </p:txBody>
      </p:sp>
    </p:spTree>
    <p:extLst>
      <p:ext uri="{BB962C8B-B14F-4D97-AF65-F5344CB8AC3E}">
        <p14:creationId xmlns:p14="http://schemas.microsoft.com/office/powerpoint/2010/main" val="154485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urtain, furniture&#10;&#10;Description automatically generated">
            <a:extLst>
              <a:ext uri="{FF2B5EF4-FFF2-40B4-BE49-F238E27FC236}">
                <a16:creationId xmlns:a16="http://schemas.microsoft.com/office/drawing/2014/main" id="{E402BCC3-87E3-F404-C130-D652AF3FCC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347276" cy="6675530"/>
          </a:xfrm>
          <a:prstGeom prst="rect">
            <a:avLst/>
          </a:prstGeom>
        </p:spPr>
      </p:pic>
      <p:sp>
        <p:nvSpPr>
          <p:cNvPr id="3" name="TextBox 2">
            <a:extLst>
              <a:ext uri="{FF2B5EF4-FFF2-40B4-BE49-F238E27FC236}">
                <a16:creationId xmlns:a16="http://schemas.microsoft.com/office/drawing/2014/main" id="{3DF92BD4-9ECF-1B4C-8DA4-718B5E8D416E}"/>
              </a:ext>
            </a:extLst>
          </p:cNvPr>
          <p:cNvSpPr txBox="1"/>
          <p:nvPr/>
        </p:nvSpPr>
        <p:spPr>
          <a:xfrm>
            <a:off x="2228821" y="2694482"/>
            <a:ext cx="7889634" cy="3108543"/>
          </a:xfrm>
          <a:prstGeom prst="rect">
            <a:avLst/>
          </a:prstGeom>
          <a:noFill/>
        </p:spPr>
        <p:txBody>
          <a:bodyPr wrap="square" rtlCol="0">
            <a:spAutoFit/>
          </a:bodyPr>
          <a:lstStyle/>
          <a:p>
            <a:pPr algn="ctr"/>
            <a:r>
              <a:rPr lang="en-US" sz="2800" dirty="0">
                <a:latin typeface="American Typewriter" panose="02090604020004020304" pitchFamily="18" charset="77"/>
              </a:rPr>
              <a:t>Our story begins in the land of traditional software development.</a:t>
            </a:r>
          </a:p>
          <a:p>
            <a:pPr algn="ctr"/>
            <a:endParaRPr lang="en-US" sz="2800" dirty="0">
              <a:latin typeface="American Typewriter" panose="02090604020004020304" pitchFamily="18" charset="77"/>
            </a:endParaRPr>
          </a:p>
          <a:p>
            <a:pPr algn="ctr"/>
            <a:r>
              <a:rPr lang="en-US" sz="2800" dirty="0">
                <a:latin typeface="American Typewriter" panose="02090604020004020304" pitchFamily="18" charset="77"/>
              </a:rPr>
              <a:t>It takes us on a journey across the IT-landscape in search of something different... </a:t>
            </a:r>
          </a:p>
          <a:p>
            <a:pPr algn="ctr"/>
            <a:endParaRPr lang="en-US" sz="2800" dirty="0">
              <a:latin typeface="American Typewriter" panose="02090604020004020304" pitchFamily="18" charset="77"/>
            </a:endParaRPr>
          </a:p>
          <a:p>
            <a:pPr algn="ctr"/>
            <a:r>
              <a:rPr lang="en-US" sz="2800" dirty="0">
                <a:latin typeface="American Typewriter" panose="02090604020004020304" pitchFamily="18" charset="77"/>
              </a:rPr>
              <a:t>something... better.</a:t>
            </a:r>
          </a:p>
        </p:txBody>
      </p:sp>
    </p:spTree>
    <p:extLst>
      <p:ext uri="{BB962C8B-B14F-4D97-AF65-F5344CB8AC3E}">
        <p14:creationId xmlns:p14="http://schemas.microsoft.com/office/powerpoint/2010/main" val="425324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urtain, furniture&#10;&#10;Description automatically generated">
            <a:extLst>
              <a:ext uri="{FF2B5EF4-FFF2-40B4-BE49-F238E27FC236}">
                <a16:creationId xmlns:a16="http://schemas.microsoft.com/office/drawing/2014/main" id="{E402BCC3-87E3-F404-C130-D652AF3FCC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347276" cy="6675530"/>
          </a:xfrm>
          <a:prstGeom prst="rect">
            <a:avLst/>
          </a:prstGeom>
        </p:spPr>
      </p:pic>
      <p:sp>
        <p:nvSpPr>
          <p:cNvPr id="3" name="TextBox 2">
            <a:extLst>
              <a:ext uri="{FF2B5EF4-FFF2-40B4-BE49-F238E27FC236}">
                <a16:creationId xmlns:a16="http://schemas.microsoft.com/office/drawing/2014/main" id="{3DF92BD4-9ECF-1B4C-8DA4-718B5E8D416E}"/>
              </a:ext>
            </a:extLst>
          </p:cNvPr>
          <p:cNvSpPr txBox="1"/>
          <p:nvPr/>
        </p:nvSpPr>
        <p:spPr>
          <a:xfrm>
            <a:off x="1331720" y="2739456"/>
            <a:ext cx="9528559" cy="1015663"/>
          </a:xfrm>
          <a:prstGeom prst="rect">
            <a:avLst/>
          </a:prstGeom>
          <a:noFill/>
        </p:spPr>
        <p:txBody>
          <a:bodyPr wrap="square" rtlCol="0">
            <a:spAutoFit/>
          </a:bodyPr>
          <a:lstStyle/>
          <a:p>
            <a:pPr algn="ctr"/>
            <a:r>
              <a:rPr lang="en-US" sz="2400" dirty="0">
                <a:latin typeface="American Typewriter" panose="02090604020004020304" pitchFamily="18" charset="77"/>
              </a:rPr>
              <a:t>Featuring</a:t>
            </a:r>
          </a:p>
          <a:p>
            <a:pPr algn="ctr"/>
            <a:r>
              <a:rPr lang="en-US" sz="3600" dirty="0">
                <a:latin typeface="American Typewriter" panose="02090604020004020304" pitchFamily="18" charset="77"/>
              </a:rPr>
              <a:t>What is Low Code / No Code?</a:t>
            </a:r>
          </a:p>
        </p:txBody>
      </p:sp>
    </p:spTree>
    <p:extLst>
      <p:ext uri="{BB962C8B-B14F-4D97-AF65-F5344CB8AC3E}">
        <p14:creationId xmlns:p14="http://schemas.microsoft.com/office/powerpoint/2010/main" val="197354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urtain, furniture&#10;&#10;Description automatically generated">
            <a:extLst>
              <a:ext uri="{FF2B5EF4-FFF2-40B4-BE49-F238E27FC236}">
                <a16:creationId xmlns:a16="http://schemas.microsoft.com/office/drawing/2014/main" id="{E402BCC3-87E3-F404-C130-D652AF3FCC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347276" cy="6675530"/>
          </a:xfrm>
          <a:prstGeom prst="rect">
            <a:avLst/>
          </a:prstGeom>
        </p:spPr>
      </p:pic>
      <p:sp>
        <p:nvSpPr>
          <p:cNvPr id="3" name="TextBox 2">
            <a:extLst>
              <a:ext uri="{FF2B5EF4-FFF2-40B4-BE49-F238E27FC236}">
                <a16:creationId xmlns:a16="http://schemas.microsoft.com/office/drawing/2014/main" id="{3DF92BD4-9ECF-1B4C-8DA4-718B5E8D416E}"/>
              </a:ext>
            </a:extLst>
          </p:cNvPr>
          <p:cNvSpPr txBox="1"/>
          <p:nvPr/>
        </p:nvSpPr>
        <p:spPr>
          <a:xfrm>
            <a:off x="1331720" y="2739456"/>
            <a:ext cx="9528559" cy="1015663"/>
          </a:xfrm>
          <a:prstGeom prst="rect">
            <a:avLst/>
          </a:prstGeom>
          <a:noFill/>
        </p:spPr>
        <p:txBody>
          <a:bodyPr wrap="square" rtlCol="0">
            <a:spAutoFit/>
          </a:bodyPr>
          <a:lstStyle/>
          <a:p>
            <a:pPr algn="ctr"/>
            <a:r>
              <a:rPr lang="en-US" sz="2400" dirty="0">
                <a:latin typeface="American Typewriter" panose="02090604020004020304" pitchFamily="18" charset="77"/>
              </a:rPr>
              <a:t>Featuring</a:t>
            </a:r>
          </a:p>
          <a:p>
            <a:pPr algn="ctr"/>
            <a:r>
              <a:rPr lang="en-US" sz="3600" dirty="0">
                <a:latin typeface="American Typewriter" panose="02090604020004020304" pitchFamily="18" charset="77"/>
              </a:rPr>
              <a:t>What is Low Code / No Code?</a:t>
            </a:r>
          </a:p>
        </p:txBody>
      </p:sp>
      <p:sp>
        <p:nvSpPr>
          <p:cNvPr id="2" name="TextBox 1">
            <a:extLst>
              <a:ext uri="{FF2B5EF4-FFF2-40B4-BE49-F238E27FC236}">
                <a16:creationId xmlns:a16="http://schemas.microsoft.com/office/drawing/2014/main" id="{FEA4BAB9-8E55-0D4E-2F39-AA8062647FC9}"/>
              </a:ext>
            </a:extLst>
          </p:cNvPr>
          <p:cNvSpPr txBox="1"/>
          <p:nvPr/>
        </p:nvSpPr>
        <p:spPr>
          <a:xfrm>
            <a:off x="1331720" y="4073573"/>
            <a:ext cx="9528559" cy="1015663"/>
          </a:xfrm>
          <a:prstGeom prst="rect">
            <a:avLst/>
          </a:prstGeom>
          <a:noFill/>
        </p:spPr>
        <p:txBody>
          <a:bodyPr wrap="square" rtlCol="0">
            <a:spAutoFit/>
          </a:bodyPr>
          <a:lstStyle/>
          <a:p>
            <a:pPr algn="ctr"/>
            <a:r>
              <a:rPr lang="en-US" sz="2400" dirty="0">
                <a:latin typeface="American Typewriter" panose="02090604020004020304" pitchFamily="18" charset="77"/>
              </a:rPr>
              <a:t>With</a:t>
            </a:r>
          </a:p>
          <a:p>
            <a:pPr algn="ctr"/>
            <a:r>
              <a:rPr lang="en-US" sz="3600" dirty="0">
                <a:latin typeface="American Typewriter" panose="02090604020004020304" pitchFamily="18" charset="77"/>
              </a:rPr>
              <a:t>How Low Code / No Code Works</a:t>
            </a:r>
          </a:p>
        </p:txBody>
      </p:sp>
    </p:spTree>
    <p:extLst>
      <p:ext uri="{BB962C8B-B14F-4D97-AF65-F5344CB8AC3E}">
        <p14:creationId xmlns:p14="http://schemas.microsoft.com/office/powerpoint/2010/main" val="422164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urtain, furniture&#10;&#10;Description automatically generated">
            <a:extLst>
              <a:ext uri="{FF2B5EF4-FFF2-40B4-BE49-F238E27FC236}">
                <a16:creationId xmlns:a16="http://schemas.microsoft.com/office/drawing/2014/main" id="{E402BCC3-87E3-F404-C130-D652AF3FCC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347276" cy="6675530"/>
          </a:xfrm>
          <a:prstGeom prst="rect">
            <a:avLst/>
          </a:prstGeom>
        </p:spPr>
      </p:pic>
      <p:sp>
        <p:nvSpPr>
          <p:cNvPr id="3" name="TextBox 2">
            <a:extLst>
              <a:ext uri="{FF2B5EF4-FFF2-40B4-BE49-F238E27FC236}">
                <a16:creationId xmlns:a16="http://schemas.microsoft.com/office/drawing/2014/main" id="{3DF92BD4-9ECF-1B4C-8DA4-718B5E8D416E}"/>
              </a:ext>
            </a:extLst>
          </p:cNvPr>
          <p:cNvSpPr txBox="1"/>
          <p:nvPr/>
        </p:nvSpPr>
        <p:spPr>
          <a:xfrm>
            <a:off x="1331720" y="2829396"/>
            <a:ext cx="9528559" cy="1569660"/>
          </a:xfrm>
          <a:prstGeom prst="rect">
            <a:avLst/>
          </a:prstGeom>
          <a:noFill/>
        </p:spPr>
        <p:txBody>
          <a:bodyPr wrap="square" rtlCol="0">
            <a:spAutoFit/>
          </a:bodyPr>
          <a:lstStyle/>
          <a:p>
            <a:pPr algn="ctr"/>
            <a:r>
              <a:rPr lang="en-US" sz="2400" dirty="0">
                <a:latin typeface="American Typewriter" panose="02090604020004020304" pitchFamily="18" charset="77"/>
              </a:rPr>
              <a:t>Introducing</a:t>
            </a:r>
          </a:p>
          <a:p>
            <a:pPr algn="ctr"/>
            <a:r>
              <a:rPr lang="en-US" sz="3600" dirty="0">
                <a:latin typeface="American Typewriter" panose="02090604020004020304" pitchFamily="18" charset="77"/>
              </a:rPr>
              <a:t>Pros &amp; Cons of Low Code / No Code</a:t>
            </a:r>
          </a:p>
          <a:p>
            <a:pPr algn="ctr"/>
            <a:endParaRPr lang="en-US" sz="3600" dirty="0">
              <a:latin typeface="American Typewriter" panose="02090604020004020304" pitchFamily="18" charset="77"/>
            </a:endParaRPr>
          </a:p>
        </p:txBody>
      </p:sp>
    </p:spTree>
    <p:extLst>
      <p:ext uri="{BB962C8B-B14F-4D97-AF65-F5344CB8AC3E}">
        <p14:creationId xmlns:p14="http://schemas.microsoft.com/office/powerpoint/2010/main" val="8240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urtain, furniture&#10;&#10;Description automatically generated">
            <a:extLst>
              <a:ext uri="{FF2B5EF4-FFF2-40B4-BE49-F238E27FC236}">
                <a16:creationId xmlns:a16="http://schemas.microsoft.com/office/drawing/2014/main" id="{E402BCC3-87E3-F404-C130-D652AF3FCC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347276" cy="6675530"/>
          </a:xfrm>
          <a:prstGeom prst="rect">
            <a:avLst/>
          </a:prstGeom>
        </p:spPr>
      </p:pic>
      <p:sp>
        <p:nvSpPr>
          <p:cNvPr id="3" name="TextBox 2">
            <a:extLst>
              <a:ext uri="{FF2B5EF4-FFF2-40B4-BE49-F238E27FC236}">
                <a16:creationId xmlns:a16="http://schemas.microsoft.com/office/drawing/2014/main" id="{3DF92BD4-9ECF-1B4C-8DA4-718B5E8D416E}"/>
              </a:ext>
            </a:extLst>
          </p:cNvPr>
          <p:cNvSpPr txBox="1"/>
          <p:nvPr/>
        </p:nvSpPr>
        <p:spPr>
          <a:xfrm>
            <a:off x="1331720" y="2829396"/>
            <a:ext cx="9528559" cy="1569660"/>
          </a:xfrm>
          <a:prstGeom prst="rect">
            <a:avLst/>
          </a:prstGeom>
          <a:noFill/>
        </p:spPr>
        <p:txBody>
          <a:bodyPr wrap="square" rtlCol="0">
            <a:spAutoFit/>
          </a:bodyPr>
          <a:lstStyle/>
          <a:p>
            <a:pPr algn="ctr"/>
            <a:r>
              <a:rPr lang="en-US" sz="2400" dirty="0">
                <a:latin typeface="American Typewriter" panose="02090604020004020304" pitchFamily="18" charset="77"/>
              </a:rPr>
              <a:t>Introducing</a:t>
            </a:r>
          </a:p>
          <a:p>
            <a:pPr algn="ctr"/>
            <a:r>
              <a:rPr lang="en-US" sz="3600" dirty="0">
                <a:latin typeface="American Typewriter" panose="02090604020004020304" pitchFamily="18" charset="77"/>
              </a:rPr>
              <a:t>Pros &amp; Cons of Low Code / No Code</a:t>
            </a:r>
          </a:p>
          <a:p>
            <a:pPr algn="ctr"/>
            <a:endParaRPr lang="en-US" sz="3600" dirty="0">
              <a:latin typeface="American Typewriter" panose="02090604020004020304" pitchFamily="18" charset="77"/>
            </a:endParaRPr>
          </a:p>
        </p:txBody>
      </p:sp>
      <p:sp>
        <p:nvSpPr>
          <p:cNvPr id="2" name="TextBox 1">
            <a:extLst>
              <a:ext uri="{FF2B5EF4-FFF2-40B4-BE49-F238E27FC236}">
                <a16:creationId xmlns:a16="http://schemas.microsoft.com/office/drawing/2014/main" id="{902B0471-D24C-F309-0105-E996A70D93C8}"/>
              </a:ext>
            </a:extLst>
          </p:cNvPr>
          <p:cNvSpPr txBox="1"/>
          <p:nvPr/>
        </p:nvSpPr>
        <p:spPr>
          <a:xfrm>
            <a:off x="1331720" y="4193497"/>
            <a:ext cx="9528559" cy="1015663"/>
          </a:xfrm>
          <a:prstGeom prst="rect">
            <a:avLst/>
          </a:prstGeom>
          <a:noFill/>
        </p:spPr>
        <p:txBody>
          <a:bodyPr wrap="square" rtlCol="0">
            <a:spAutoFit/>
          </a:bodyPr>
          <a:lstStyle/>
          <a:p>
            <a:pPr algn="ctr"/>
            <a:r>
              <a:rPr lang="en-US" sz="2400" dirty="0">
                <a:latin typeface="American Typewriter" panose="02090604020004020304" pitchFamily="18" charset="77"/>
              </a:rPr>
              <a:t>and</a:t>
            </a:r>
          </a:p>
          <a:p>
            <a:pPr algn="ctr"/>
            <a:r>
              <a:rPr lang="en-US" sz="3600" dirty="0">
                <a:latin typeface="American Typewriter" panose="02090604020004020304" pitchFamily="18" charset="77"/>
              </a:rPr>
              <a:t>Related Career Opportunities</a:t>
            </a:r>
          </a:p>
        </p:txBody>
      </p:sp>
    </p:spTree>
    <p:extLst>
      <p:ext uri="{BB962C8B-B14F-4D97-AF65-F5344CB8AC3E}">
        <p14:creationId xmlns:p14="http://schemas.microsoft.com/office/powerpoint/2010/main" val="117359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875B45F3-9AC4-B05E-8196-D6711FAFCC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77915" y="1336721"/>
            <a:ext cx="2013667" cy="1606593"/>
          </a:xfrm>
          <a:prstGeom prst="rect">
            <a:avLst/>
          </a:prstGeom>
        </p:spPr>
      </p:pic>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Savvy Businessperson</a:t>
            </a:r>
          </a:p>
        </p:txBody>
      </p:sp>
      <p:pic>
        <p:nvPicPr>
          <p:cNvPr id="11" name="Picture 10" descr="Icon&#10;&#10;Description automatically generated">
            <a:extLst>
              <a:ext uri="{FF2B5EF4-FFF2-40B4-BE49-F238E27FC236}">
                <a16:creationId xmlns:a16="http://schemas.microsoft.com/office/drawing/2014/main" id="{E4A07EB0-CCC8-0B22-A1E2-7A23E58DC61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01633" y="2140018"/>
            <a:ext cx="3103120" cy="4107065"/>
          </a:xfrm>
          <a:prstGeom prst="rect">
            <a:avLst/>
          </a:prstGeom>
        </p:spPr>
      </p:pic>
      <p:sp>
        <p:nvSpPr>
          <p:cNvPr id="6" name="TextBox 5">
            <a:extLst>
              <a:ext uri="{FF2B5EF4-FFF2-40B4-BE49-F238E27FC236}">
                <a16:creationId xmlns:a16="http://schemas.microsoft.com/office/drawing/2014/main" id="{432C9B99-428B-680F-6ACC-FD54BF9F0017}"/>
              </a:ext>
            </a:extLst>
          </p:cNvPr>
          <p:cNvSpPr txBox="1"/>
          <p:nvPr/>
        </p:nvSpPr>
        <p:spPr>
          <a:xfrm>
            <a:off x="4796851" y="2066905"/>
            <a:ext cx="703538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merican Typewriter" panose="02090604020004020304" pitchFamily="18" charset="77"/>
              </a:rPr>
              <a:t>Marketing, Sales, Customer Service and Support, etc.</a:t>
            </a:r>
          </a:p>
          <a:p>
            <a:pPr marL="285750" indent="-285750">
              <a:buFont typeface="Arial" panose="020B0604020202020204" pitchFamily="34" charset="0"/>
              <a:buChar char="•"/>
            </a:pPr>
            <a:endParaRPr lang="en-US" sz="2400" dirty="0">
              <a:latin typeface="American Typewriter" panose="02090604020004020304" pitchFamily="18" charset="77"/>
            </a:endParaRPr>
          </a:p>
          <a:p>
            <a:pPr marL="285750" indent="-285750">
              <a:buFont typeface="Arial" panose="020B0604020202020204" pitchFamily="34" charset="0"/>
              <a:buChar char="•"/>
            </a:pPr>
            <a:r>
              <a:rPr lang="en-US" sz="2400" dirty="0">
                <a:latin typeface="American Typewriter" panose="02090604020004020304" pitchFamily="18" charset="77"/>
              </a:rPr>
              <a:t>In-depth knowledge of Product and Service offerings</a:t>
            </a:r>
          </a:p>
          <a:p>
            <a:pPr marL="285750" indent="-285750">
              <a:buFont typeface="Arial" panose="020B0604020202020204" pitchFamily="34" charset="0"/>
              <a:buChar char="•"/>
            </a:pPr>
            <a:endParaRPr lang="en-US" sz="2400" dirty="0">
              <a:latin typeface="American Typewriter" panose="02090604020004020304" pitchFamily="18" charset="77"/>
            </a:endParaRPr>
          </a:p>
          <a:p>
            <a:pPr marL="285750" indent="-285750">
              <a:buFont typeface="Arial" panose="020B0604020202020204" pitchFamily="34" charset="0"/>
              <a:buChar char="•"/>
            </a:pPr>
            <a:r>
              <a:rPr lang="en-US" sz="2400" dirty="0">
                <a:latin typeface="American Typewriter" panose="02090604020004020304" pitchFamily="18" charset="77"/>
              </a:rPr>
              <a:t>Expert in business process and workflow</a:t>
            </a:r>
          </a:p>
          <a:p>
            <a:endParaRPr lang="en-US" sz="2400" dirty="0">
              <a:latin typeface="American Typewriter" panose="02090604020004020304" pitchFamily="18" charset="77"/>
            </a:endParaRPr>
          </a:p>
          <a:p>
            <a:pPr marL="285750" indent="-285750">
              <a:buFont typeface="Arial" panose="020B0604020202020204" pitchFamily="34" charset="0"/>
              <a:buChar char="•"/>
            </a:pPr>
            <a:r>
              <a:rPr lang="en-US" sz="2400" dirty="0">
                <a:latin typeface="American Typewriter" panose="02090604020004020304" pitchFamily="18" charset="77"/>
              </a:rPr>
              <a:t>Generates revenue for the company</a:t>
            </a:r>
          </a:p>
        </p:txBody>
      </p:sp>
    </p:spTree>
    <p:extLst>
      <p:ext uri="{BB962C8B-B14F-4D97-AF65-F5344CB8AC3E}">
        <p14:creationId xmlns:p14="http://schemas.microsoft.com/office/powerpoint/2010/main" val="23303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C94-A460-DE0F-419B-4978E017B2F7}"/>
              </a:ext>
            </a:extLst>
          </p:cNvPr>
          <p:cNvSpPr>
            <a:spLocks noGrp="1"/>
          </p:cNvSpPr>
          <p:nvPr>
            <p:ph type="title"/>
          </p:nvPr>
        </p:nvSpPr>
        <p:spPr/>
        <p:txBody>
          <a:bodyPr/>
          <a:lstStyle/>
          <a:p>
            <a:r>
              <a:rPr lang="en-US" dirty="0"/>
              <a:t>IT Superstar</a:t>
            </a:r>
          </a:p>
        </p:txBody>
      </p:sp>
      <p:pic>
        <p:nvPicPr>
          <p:cNvPr id="15" name="Picture 14" descr="Icon&#10;&#10;Description automatically generated">
            <a:extLst>
              <a:ext uri="{FF2B5EF4-FFF2-40B4-BE49-F238E27FC236}">
                <a16:creationId xmlns:a16="http://schemas.microsoft.com/office/drawing/2014/main" id="{9701D5A1-0422-E12C-9E1A-7A38D7D093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4741" y="2313538"/>
            <a:ext cx="4133133" cy="3427696"/>
          </a:xfrm>
          <a:prstGeom prst="rect">
            <a:avLst/>
          </a:prstGeom>
        </p:spPr>
      </p:pic>
      <p:sp>
        <p:nvSpPr>
          <p:cNvPr id="6" name="TextBox 5">
            <a:extLst>
              <a:ext uri="{FF2B5EF4-FFF2-40B4-BE49-F238E27FC236}">
                <a16:creationId xmlns:a16="http://schemas.microsoft.com/office/drawing/2014/main" id="{C8B0C243-D71B-2FFA-B9C2-3065BC25D1FC}"/>
              </a:ext>
            </a:extLst>
          </p:cNvPr>
          <p:cNvSpPr txBox="1"/>
          <p:nvPr/>
        </p:nvSpPr>
        <p:spPr>
          <a:xfrm>
            <a:off x="4973151" y="1767631"/>
            <a:ext cx="6869079" cy="458587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merican Typewriter" panose="02090604020004020304" pitchFamily="18" charset="77"/>
              </a:rPr>
              <a:t>BSBA in MIS / Computer Science; Expert in analysis, design, and creating complex acronyms (CCA)</a:t>
            </a:r>
          </a:p>
          <a:p>
            <a:pPr marL="285750" indent="-285750">
              <a:buFont typeface="Arial" panose="020B0604020202020204" pitchFamily="34" charset="0"/>
              <a:buChar char="•"/>
            </a:pPr>
            <a:endParaRPr lang="en-US" sz="2400" dirty="0">
              <a:latin typeface="American Typewriter" panose="02090604020004020304" pitchFamily="18" charset="77"/>
            </a:endParaRPr>
          </a:p>
          <a:p>
            <a:pPr marL="285750" indent="-285750">
              <a:buFont typeface="Arial" panose="020B0604020202020204" pitchFamily="34" charset="0"/>
              <a:buChar char="•"/>
            </a:pPr>
            <a:r>
              <a:rPr lang="en-US" sz="2400" dirty="0">
                <a:latin typeface="American Typewriter" panose="02090604020004020304" pitchFamily="18" charset="77"/>
              </a:rPr>
              <a:t>Certifications in SQL, JDBC, CSS, AJAX, XML, ITSM, ITIL, and CPR</a:t>
            </a:r>
            <a:r>
              <a:rPr lang="en-US" sz="2000" dirty="0">
                <a:latin typeface="American Typewriter" panose="02090604020004020304" pitchFamily="18" charset="77"/>
              </a:rPr>
              <a:t>,</a:t>
            </a:r>
            <a:r>
              <a:rPr lang="en-US" sz="2800" dirty="0">
                <a:latin typeface="American Typewriter" panose="02090604020004020304" pitchFamily="18" charset="77"/>
              </a:rPr>
              <a:t> </a:t>
            </a:r>
            <a:r>
              <a:rPr lang="en-US" sz="2800" b="1" dirty="0">
                <a:solidFill>
                  <a:srgbClr val="0070C0"/>
                </a:solidFill>
                <a:latin typeface="American Typewriter" panose="02090604020004020304" pitchFamily="18" charset="77"/>
              </a:rPr>
              <a:t>YMCA</a:t>
            </a:r>
            <a:endParaRPr lang="en-US" sz="2800" dirty="0">
              <a:latin typeface="American Typewriter" panose="02090604020004020304" pitchFamily="18" charset="77"/>
            </a:endParaRPr>
          </a:p>
          <a:p>
            <a:endParaRPr lang="en-US" sz="2400" dirty="0">
              <a:latin typeface="American Typewriter" panose="02090604020004020304" pitchFamily="18" charset="77"/>
            </a:endParaRPr>
          </a:p>
          <a:p>
            <a:pPr marL="457200" indent="-457200">
              <a:buFont typeface="Arial" panose="020B0604020202020204" pitchFamily="34" charset="0"/>
              <a:buChar char="•"/>
            </a:pPr>
            <a:r>
              <a:rPr lang="en-US" sz="2400" dirty="0">
                <a:latin typeface="American Typewriter" panose="02090604020004020304" pitchFamily="18" charset="77"/>
              </a:rPr>
              <a:t>Can code in any language, but speak clearly in none</a:t>
            </a:r>
          </a:p>
          <a:p>
            <a:pPr marL="457200" indent="-457200">
              <a:buFont typeface="Arial" panose="020B0604020202020204" pitchFamily="34" charset="0"/>
              <a:buChar char="•"/>
            </a:pPr>
            <a:endParaRPr lang="en-US" sz="2400" dirty="0">
              <a:latin typeface="American Typewriter" panose="02090604020004020304" pitchFamily="18" charset="77"/>
            </a:endParaRPr>
          </a:p>
          <a:p>
            <a:pPr marL="457200" indent="-457200">
              <a:buFont typeface="Arial" panose="020B0604020202020204" pitchFamily="34" charset="0"/>
              <a:buChar char="•"/>
            </a:pPr>
            <a:r>
              <a:rPr lang="en-US" sz="2400" dirty="0">
                <a:latin typeface="American Typewriter" panose="02090604020004020304" pitchFamily="18" charset="77"/>
              </a:rPr>
              <a:t>Value comes through supporting the Savvy Businessperson</a:t>
            </a:r>
          </a:p>
        </p:txBody>
      </p:sp>
    </p:spTree>
    <p:extLst>
      <p:ext uri="{BB962C8B-B14F-4D97-AF65-F5344CB8AC3E}">
        <p14:creationId xmlns:p14="http://schemas.microsoft.com/office/powerpoint/2010/main" val="2656519474"/>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DCB38D-89A7-4028-9490-C6CFD8B9ACEE}" vid="{AD1CAB8A-25D8-47C1-9714-E89BAB2EE4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49430</TotalTime>
  <Words>885</Words>
  <Application>Microsoft Office PowerPoint</Application>
  <PresentationFormat>Widescreen</PresentationFormat>
  <Paragraphs>170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American Typewriter</vt:lpstr>
      <vt:lpstr>Arial</vt:lpstr>
      <vt:lpstr>Broadway</vt:lpstr>
      <vt:lpstr>Calibri</vt:lpstr>
      <vt:lpstr>Comic Sans MS</vt:lpstr>
      <vt:lpstr>WelcomeDoc</vt:lpstr>
      <vt:lpstr>PowerPoint Presentation</vt:lpstr>
      <vt:lpstr>Tear Down That Wall (Journey to Low Code / No Code) </vt:lpstr>
      <vt:lpstr>PowerPoint Presentation</vt:lpstr>
      <vt:lpstr>PowerPoint Presentation</vt:lpstr>
      <vt:lpstr>PowerPoint Presentation</vt:lpstr>
      <vt:lpstr>PowerPoint Presentation</vt:lpstr>
      <vt:lpstr>PowerPoint Presentation</vt:lpstr>
      <vt:lpstr>Savvy Businessperson</vt:lpstr>
      <vt:lpstr>IT Superstar</vt:lpstr>
      <vt:lpstr>The Wall</vt:lpstr>
      <vt:lpstr>Traditional Software Development</vt:lpstr>
      <vt:lpstr>Traditional Software Development</vt:lpstr>
      <vt:lpstr>Low Code / No Code</vt:lpstr>
      <vt:lpstr>Low Code / No Code</vt:lpstr>
      <vt:lpstr>Low Code / No Code</vt:lpstr>
      <vt:lpstr>Low Code / No Code servicenow</vt:lpstr>
      <vt:lpstr>Low Code / No Code</vt:lpstr>
      <vt:lpstr>Low Code / No Code Pros &amp; Cons</vt:lpstr>
      <vt:lpstr>Low Code / No Code Career Opportunities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ServiceNow Platform Overview</dc:title>
  <dc:subject/>
  <dc:creator>Jeffery Thies</dc:creator>
  <cp:keywords/>
  <dc:description/>
  <cp:lastModifiedBy>Jeff Thies</cp:lastModifiedBy>
  <cp:revision>314</cp:revision>
  <dcterms:created xsi:type="dcterms:W3CDTF">2021-11-19T01:05:28Z</dcterms:created>
  <dcterms:modified xsi:type="dcterms:W3CDTF">2023-10-27T11:17:08Z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rogh@microsoft.com</vt:lpwstr>
  </property>
  <property fmtid="{D5CDD505-2E9C-101B-9397-08002B2CF9AE}" pid="5" name="MSIP_Label_f42aa342-8706-4288-bd11-ebb85995028c_SetDate">
    <vt:lpwstr>2018-02-05T19:56:32.6740186Z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