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1" r:id="rId2"/>
    <p:sldId id="259" r:id="rId3"/>
    <p:sldId id="310" r:id="rId4"/>
    <p:sldId id="311" r:id="rId5"/>
    <p:sldId id="309" r:id="rId6"/>
    <p:sldId id="312" r:id="rId7"/>
    <p:sldId id="313" r:id="rId8"/>
    <p:sldId id="314" r:id="rId9"/>
    <p:sldId id="315" r:id="rId10"/>
    <p:sldId id="316" r:id="rId11"/>
    <p:sldId id="317" r:id="rId12"/>
    <p:sldId id="306" r:id="rId13"/>
    <p:sldId id="30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D84F"/>
    <a:srgbClr val="16304F"/>
    <a:srgbClr val="172E4D"/>
    <a:srgbClr val="4472C4"/>
    <a:srgbClr val="152032"/>
    <a:srgbClr val="142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E5A0DD-3D27-4BD8-8E34-385BBD463643}" v="83" dt="2023-01-21T14:22:17.420"/>
    <p1510:client id="{28307670-6D8F-48B0-8B0D-5192876D7708}" v="25" dt="2022-12-15T22:14:17.680"/>
    <p1510:client id="{5358F28D-2A6C-45E8-9718-B27B72E89BE3}" v="56" dt="2022-12-15T22:09:57.955"/>
    <p1510:client id="{7FB9A082-70C3-4954-89C8-C6AE0A68FC09}" v="45" dt="2023-01-21T14:28:27.998"/>
    <p1510:client id="{95A34971-3F39-43E9-954C-09DC55878736}" v="259" dt="2022-12-15T21:53:58.810"/>
    <p1510:client id="{B21BD968-1751-48A4-B61D-CE20EAFED689}" v="2" dt="2022-12-16T14:09:29.951"/>
    <p1510:client id="{C13C794E-2244-46B7-BE45-C09FFB71A140}" v="1" dt="2023-01-21T14:29:05.029"/>
    <p1510:client id="{DB363A96-6265-47BF-953A-059924236598}" v="85" dt="2023-01-21T14:42:07.693"/>
    <p1510:client id="{F173EA65-63FE-4840-A96C-C77623FA8420}" v="24" dt="2022-12-11T22:55:59.200"/>
    <p1510:client id="{FAD40B9E-6F7F-493E-9BD2-BC9953BC95A9}" v="16" dt="2022-12-16T14:11:08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50" autoAdjust="0"/>
    <p:restoredTop sz="66735"/>
  </p:normalViewPr>
  <p:slideViewPr>
    <p:cSldViewPr snapToGrid="0">
      <p:cViewPr varScale="1">
        <p:scale>
          <a:sx n="82" d="100"/>
          <a:sy n="82" d="100"/>
        </p:scale>
        <p:origin x="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Thies" userId="8cc19ffd055d15a7" providerId="Windows Live" clId="Web-{95A34971-3F39-43E9-954C-09DC55878736}"/>
    <pc:docChg chg="modSld">
      <pc:chgData name="Jeff Thies" userId="8cc19ffd055d15a7" providerId="Windows Live" clId="Web-{95A34971-3F39-43E9-954C-09DC55878736}" dt="2022-12-15T21:53:58.810" v="234"/>
      <pc:docMkLst>
        <pc:docMk/>
      </pc:docMkLst>
      <pc:sldChg chg="addSp delSp modSp mod setBg">
        <pc:chgData name="Jeff Thies" userId="8cc19ffd055d15a7" providerId="Windows Live" clId="Web-{95A34971-3F39-43E9-954C-09DC55878736}" dt="2022-12-15T21:18:07.406" v="210" actId="20577"/>
        <pc:sldMkLst>
          <pc:docMk/>
          <pc:sldMk cId="109857222" sldId="256"/>
        </pc:sldMkLst>
        <pc:spChg chg="del mod">
          <ac:chgData name="Jeff Thies" userId="8cc19ffd055d15a7" providerId="Windows Live" clId="Web-{95A34971-3F39-43E9-954C-09DC55878736}" dt="2022-12-15T21:12:22.380" v="178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Jeff Thies" userId="8cc19ffd055d15a7" providerId="Windows Live" clId="Web-{95A34971-3F39-43E9-954C-09DC55878736}" dt="2022-12-15T21:12:30.099" v="179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Jeff Thies" userId="8cc19ffd055d15a7" providerId="Windows Live" clId="Web-{95A34971-3F39-43E9-954C-09DC55878736}" dt="2022-12-15T20:55:38.742" v="123"/>
          <ac:spMkLst>
            <pc:docMk/>
            <pc:sldMk cId="109857222" sldId="256"/>
            <ac:spMk id="4" creationId="{51E43A9A-11DF-71C6-E473-69DA75A48C56}"/>
          </ac:spMkLst>
        </pc:spChg>
        <pc:spChg chg="add del">
          <ac:chgData name="Jeff Thies" userId="8cc19ffd055d15a7" providerId="Windows Live" clId="Web-{95A34971-3F39-43E9-954C-09DC55878736}" dt="2022-12-15T21:05:52.088" v="127"/>
          <ac:spMkLst>
            <pc:docMk/>
            <pc:sldMk cId="109857222" sldId="256"/>
            <ac:spMk id="5" creationId="{3E7D03F8-2F68-0567-30DB-64837A886562}"/>
          </ac:spMkLst>
        </pc:spChg>
        <pc:spChg chg="add del mod">
          <ac:chgData name="Jeff Thies" userId="8cc19ffd055d15a7" providerId="Windows Live" clId="Web-{95A34971-3F39-43E9-954C-09DC55878736}" dt="2022-12-15T21:16:57.545" v="198"/>
          <ac:spMkLst>
            <pc:docMk/>
            <pc:sldMk cId="109857222" sldId="256"/>
            <ac:spMk id="7" creationId="{F181434B-F3E3-6C31-5FF4-37F499F17802}"/>
          </ac:spMkLst>
        </pc:spChg>
        <pc:spChg chg="add del mod">
          <ac:chgData name="Jeff Thies" userId="8cc19ffd055d15a7" providerId="Windows Live" clId="Web-{95A34971-3F39-43E9-954C-09DC55878736}" dt="2022-12-15T21:12:34.850" v="180"/>
          <ac:spMkLst>
            <pc:docMk/>
            <pc:sldMk cId="109857222" sldId="256"/>
            <ac:spMk id="9" creationId="{178C55BF-5F0C-1B28-FC22-27ADB7CAEC3A}"/>
          </ac:spMkLst>
        </pc:spChg>
        <pc:spChg chg="add del mod">
          <ac:chgData name="Jeff Thies" userId="8cc19ffd055d15a7" providerId="Windows Live" clId="Web-{95A34971-3F39-43E9-954C-09DC55878736}" dt="2022-12-15T21:12:48.053" v="182"/>
          <ac:spMkLst>
            <pc:docMk/>
            <pc:sldMk cId="109857222" sldId="256"/>
            <ac:spMk id="11" creationId="{04927E68-3270-F3EE-7CC7-9308686C29FE}"/>
          </ac:spMkLst>
        </pc:spChg>
        <pc:spChg chg="add mod">
          <ac:chgData name="Jeff Thies" userId="8cc19ffd055d15a7" providerId="Windows Live" clId="Web-{95A34971-3F39-43E9-954C-09DC55878736}" dt="2022-12-15T21:18:07.406" v="210" actId="20577"/>
          <ac:spMkLst>
            <pc:docMk/>
            <pc:sldMk cId="109857222" sldId="256"/>
            <ac:spMk id="12" creationId="{2B706860-3265-BD44-B0B9-1A17604FE938}"/>
          </ac:spMkLst>
        </pc:spChg>
      </pc:sldChg>
      <pc:sldChg chg="addSp delSp modSp">
        <pc:chgData name="Jeff Thies" userId="8cc19ffd055d15a7" providerId="Windows Live" clId="Web-{95A34971-3F39-43E9-954C-09DC55878736}" dt="2022-12-15T21:53:58.810" v="234"/>
        <pc:sldMkLst>
          <pc:docMk/>
          <pc:sldMk cId="1369304674" sldId="257"/>
        </pc:sldMkLst>
        <pc:spChg chg="add del mod">
          <ac:chgData name="Jeff Thies" userId="8cc19ffd055d15a7" providerId="Windows Live" clId="Web-{95A34971-3F39-43E9-954C-09DC55878736}" dt="2022-12-15T21:53:58.810" v="234"/>
          <ac:spMkLst>
            <pc:docMk/>
            <pc:sldMk cId="1369304674" sldId="257"/>
            <ac:spMk id="2" creationId="{D6DDD655-8874-7503-D1FE-D457413920A3}"/>
          </ac:spMkLst>
        </pc:spChg>
        <pc:spChg chg="add del mod">
          <ac:chgData name="Jeff Thies" userId="8cc19ffd055d15a7" providerId="Windows Live" clId="Web-{95A34971-3F39-43E9-954C-09DC55878736}" dt="2022-12-15T21:27:16.797" v="232"/>
          <ac:spMkLst>
            <pc:docMk/>
            <pc:sldMk cId="1369304674" sldId="257"/>
            <ac:spMk id="3" creationId="{A11F4210-C851-56EB-CF9B-76875D96C310}"/>
          </ac:spMkLst>
        </pc:spChg>
      </pc:sldChg>
    </pc:docChg>
  </pc:docChgLst>
  <pc:docChgLst>
    <pc:chgData name="Jeff Thies" userId="8cc19ffd055d15a7" providerId="Windows Live" clId="Web-{C13C794E-2244-46B7-BE45-C09FFB71A140}"/>
    <pc:docChg chg="modSld">
      <pc:chgData name="Jeff Thies" userId="8cc19ffd055d15a7" providerId="Windows Live" clId="Web-{C13C794E-2244-46B7-BE45-C09FFB71A140}" dt="2023-01-21T14:29:05.029" v="0"/>
      <pc:docMkLst>
        <pc:docMk/>
      </pc:docMkLst>
      <pc:sldChg chg="delSp modSp">
        <pc:chgData name="Jeff Thies" userId="8cc19ffd055d15a7" providerId="Windows Live" clId="Web-{C13C794E-2244-46B7-BE45-C09FFB71A140}" dt="2023-01-21T14:29:05.029" v="0"/>
        <pc:sldMkLst>
          <pc:docMk/>
          <pc:sldMk cId="4232766953" sldId="259"/>
        </pc:sldMkLst>
        <pc:cxnChg chg="del mod">
          <ac:chgData name="Jeff Thies" userId="8cc19ffd055d15a7" providerId="Windows Live" clId="Web-{C13C794E-2244-46B7-BE45-C09FFB71A140}" dt="2023-01-21T14:29:05.029" v="0"/>
          <ac:cxnSpMkLst>
            <pc:docMk/>
            <pc:sldMk cId="4232766953" sldId="259"/>
            <ac:cxnSpMk id="57" creationId="{9FAB933F-4784-1C06-BD8A-DEF07201C176}"/>
          </ac:cxnSpMkLst>
        </pc:cxnChg>
      </pc:sldChg>
    </pc:docChg>
  </pc:docChgLst>
  <pc:docChgLst>
    <pc:chgData name="Jeff Thies" userId="8cc19ffd055d15a7" providerId="Windows Live" clId="Web-{B21BD968-1751-48A4-B61D-CE20EAFED689}"/>
    <pc:docChg chg="delSld">
      <pc:chgData name="Jeff Thies" userId="8cc19ffd055d15a7" providerId="Windows Live" clId="Web-{B21BD968-1751-48A4-B61D-CE20EAFED689}" dt="2022-12-16T14:09:29.951" v="1"/>
      <pc:docMkLst>
        <pc:docMk/>
      </pc:docMkLst>
      <pc:sldChg chg="del">
        <pc:chgData name="Jeff Thies" userId="8cc19ffd055d15a7" providerId="Windows Live" clId="Web-{B21BD968-1751-48A4-B61D-CE20EAFED689}" dt="2022-12-16T14:09:27.357" v="0"/>
        <pc:sldMkLst>
          <pc:docMk/>
          <pc:sldMk cId="919694131" sldId="258"/>
        </pc:sldMkLst>
      </pc:sldChg>
      <pc:sldChg chg="del">
        <pc:chgData name="Jeff Thies" userId="8cc19ffd055d15a7" providerId="Windows Live" clId="Web-{B21BD968-1751-48A4-B61D-CE20EAFED689}" dt="2022-12-16T14:09:29.951" v="1"/>
        <pc:sldMkLst>
          <pc:docMk/>
          <pc:sldMk cId="553478980" sldId="259"/>
        </pc:sldMkLst>
      </pc:sldChg>
    </pc:docChg>
  </pc:docChgLst>
  <pc:docChgLst>
    <pc:chgData name="Jeff Thies" userId="8cc19ffd055d15a7" providerId="Windows Live" clId="Web-{FAD40B9E-6F7F-493E-9BD2-BC9953BC95A9}"/>
    <pc:docChg chg="modSld">
      <pc:chgData name="Jeff Thies" userId="8cc19ffd055d15a7" providerId="Windows Live" clId="Web-{FAD40B9E-6F7F-493E-9BD2-BC9953BC95A9}" dt="2022-12-16T14:11:05.628" v="6" actId="20577"/>
      <pc:docMkLst>
        <pc:docMk/>
      </pc:docMkLst>
      <pc:sldChg chg="modSp">
        <pc:chgData name="Jeff Thies" userId="8cc19ffd055d15a7" providerId="Windows Live" clId="Web-{FAD40B9E-6F7F-493E-9BD2-BC9953BC95A9}" dt="2022-12-16T14:11:05.628" v="6" actId="20577"/>
        <pc:sldMkLst>
          <pc:docMk/>
          <pc:sldMk cId="1369304674" sldId="257"/>
        </pc:sldMkLst>
        <pc:spChg chg="mod">
          <ac:chgData name="Jeff Thies" userId="8cc19ffd055d15a7" providerId="Windows Live" clId="Web-{FAD40B9E-6F7F-493E-9BD2-BC9953BC95A9}" dt="2022-12-16T14:11:05.628" v="6" actId="20577"/>
          <ac:spMkLst>
            <pc:docMk/>
            <pc:sldMk cId="1369304674" sldId="257"/>
            <ac:spMk id="5" creationId="{14733412-2CA4-3763-6BFA-C2B3AA964D6D}"/>
          </ac:spMkLst>
        </pc:spChg>
      </pc:sldChg>
    </pc:docChg>
  </pc:docChgLst>
  <pc:docChgLst>
    <pc:chgData name="Jeff Thies" userId="8cc19ffd055d15a7" providerId="Windows Live" clId="Web-{28307670-6D8F-48B0-8B0D-5192876D7708}"/>
    <pc:docChg chg="addSld delSld modSld">
      <pc:chgData name="Jeff Thies" userId="8cc19ffd055d15a7" providerId="Windows Live" clId="Web-{28307670-6D8F-48B0-8B0D-5192876D7708}" dt="2022-12-15T22:14:17.680" v="13"/>
      <pc:docMkLst>
        <pc:docMk/>
      </pc:docMkLst>
      <pc:sldChg chg="modSp">
        <pc:chgData name="Jeff Thies" userId="8cc19ffd055d15a7" providerId="Windows Live" clId="Web-{28307670-6D8F-48B0-8B0D-5192876D7708}" dt="2022-12-15T22:13:57.836" v="9" actId="20577"/>
        <pc:sldMkLst>
          <pc:docMk/>
          <pc:sldMk cId="1369304674" sldId="257"/>
        </pc:sldMkLst>
        <pc:spChg chg="mod">
          <ac:chgData name="Jeff Thies" userId="8cc19ffd055d15a7" providerId="Windows Live" clId="Web-{28307670-6D8F-48B0-8B0D-5192876D7708}" dt="2022-12-15T22:13:57.836" v="9" actId="20577"/>
          <ac:spMkLst>
            <pc:docMk/>
            <pc:sldMk cId="1369304674" sldId="257"/>
            <ac:spMk id="5" creationId="{14733412-2CA4-3763-6BFA-C2B3AA964D6D}"/>
          </ac:spMkLst>
        </pc:spChg>
      </pc:sldChg>
      <pc:sldChg chg="add replId">
        <pc:chgData name="Jeff Thies" userId="8cc19ffd055d15a7" providerId="Windows Live" clId="Web-{28307670-6D8F-48B0-8B0D-5192876D7708}" dt="2022-12-15T22:14:15.133" v="12"/>
        <pc:sldMkLst>
          <pc:docMk/>
          <pc:sldMk cId="919694131" sldId="258"/>
        </pc:sldMkLst>
      </pc:sldChg>
      <pc:sldChg chg="add del replId">
        <pc:chgData name="Jeff Thies" userId="8cc19ffd055d15a7" providerId="Windows Live" clId="Web-{28307670-6D8F-48B0-8B0D-5192876D7708}" dt="2022-12-15T22:14:09.992" v="10"/>
        <pc:sldMkLst>
          <pc:docMk/>
          <pc:sldMk cId="4205109382" sldId="258"/>
        </pc:sldMkLst>
      </pc:sldChg>
      <pc:sldChg chg="add replId">
        <pc:chgData name="Jeff Thies" userId="8cc19ffd055d15a7" providerId="Windows Live" clId="Web-{28307670-6D8F-48B0-8B0D-5192876D7708}" dt="2022-12-15T22:14:17.680" v="13"/>
        <pc:sldMkLst>
          <pc:docMk/>
          <pc:sldMk cId="553478980" sldId="259"/>
        </pc:sldMkLst>
      </pc:sldChg>
      <pc:sldChg chg="add del replId">
        <pc:chgData name="Jeff Thies" userId="8cc19ffd055d15a7" providerId="Windows Live" clId="Web-{28307670-6D8F-48B0-8B0D-5192876D7708}" dt="2022-12-15T22:14:11.649" v="11"/>
        <pc:sldMkLst>
          <pc:docMk/>
          <pc:sldMk cId="3658889505" sldId="259"/>
        </pc:sldMkLst>
      </pc:sldChg>
    </pc:docChg>
  </pc:docChgLst>
  <pc:docChgLst>
    <pc:chgData name="Jeff Thies" userId="8cc19ffd055d15a7" providerId="Windows Live" clId="Web-{1FE5A0DD-3D27-4BD8-8E34-385BBD463643}"/>
    <pc:docChg chg="delSld modSld">
      <pc:chgData name="Jeff Thies" userId="8cc19ffd055d15a7" providerId="Windows Live" clId="Web-{1FE5A0DD-3D27-4BD8-8E34-385BBD463643}" dt="2023-01-21T14:22:17.420" v="54"/>
      <pc:docMkLst>
        <pc:docMk/>
      </pc:docMkLst>
      <pc:sldChg chg="delSp">
        <pc:chgData name="Jeff Thies" userId="8cc19ffd055d15a7" providerId="Windows Live" clId="Web-{1FE5A0DD-3D27-4BD8-8E34-385BBD463643}" dt="2023-01-21T14:16:10.662" v="0"/>
        <pc:sldMkLst>
          <pc:docMk/>
          <pc:sldMk cId="1369304674" sldId="257"/>
        </pc:sldMkLst>
        <pc:spChg chg="del">
          <ac:chgData name="Jeff Thies" userId="8cc19ffd055d15a7" providerId="Windows Live" clId="Web-{1FE5A0DD-3D27-4BD8-8E34-385BBD463643}" dt="2023-01-21T14:16:10.662" v="0"/>
          <ac:spMkLst>
            <pc:docMk/>
            <pc:sldMk cId="1369304674" sldId="257"/>
            <ac:spMk id="6" creationId="{2A439E93-8FDE-A0BF-3624-EE91C4A8C3AA}"/>
          </ac:spMkLst>
        </pc:spChg>
      </pc:sldChg>
      <pc:sldChg chg="delSp">
        <pc:chgData name="Jeff Thies" userId="8cc19ffd055d15a7" providerId="Windows Live" clId="Web-{1FE5A0DD-3D27-4BD8-8E34-385BBD463643}" dt="2023-01-21T14:16:26.615" v="1"/>
        <pc:sldMkLst>
          <pc:docMk/>
          <pc:sldMk cId="3654578145" sldId="262"/>
        </pc:sldMkLst>
        <pc:spChg chg="del">
          <ac:chgData name="Jeff Thies" userId="8cc19ffd055d15a7" providerId="Windows Live" clId="Web-{1FE5A0DD-3D27-4BD8-8E34-385BBD463643}" dt="2023-01-21T14:16:26.615" v="1"/>
          <ac:spMkLst>
            <pc:docMk/>
            <pc:sldMk cId="3654578145" sldId="262"/>
            <ac:spMk id="3" creationId="{13A9036E-54F5-702F-BB52-37580D7639AC}"/>
          </ac:spMkLst>
        </pc:spChg>
      </pc:sldChg>
      <pc:sldChg chg="delSp">
        <pc:chgData name="Jeff Thies" userId="8cc19ffd055d15a7" providerId="Windows Live" clId="Web-{1FE5A0DD-3D27-4BD8-8E34-385BBD463643}" dt="2023-01-21T14:16:30.944" v="2"/>
        <pc:sldMkLst>
          <pc:docMk/>
          <pc:sldMk cId="4204116567" sldId="268"/>
        </pc:sldMkLst>
        <pc:spChg chg="del">
          <ac:chgData name="Jeff Thies" userId="8cc19ffd055d15a7" providerId="Windows Live" clId="Web-{1FE5A0DD-3D27-4BD8-8E34-385BBD463643}" dt="2023-01-21T14:16:30.944" v="2"/>
          <ac:spMkLst>
            <pc:docMk/>
            <pc:sldMk cId="4204116567" sldId="268"/>
            <ac:spMk id="9" creationId="{66F73720-E6C9-6359-6E73-26E84B618F5D}"/>
          </ac:spMkLst>
        </pc:spChg>
      </pc:sldChg>
      <pc:sldChg chg="delSp">
        <pc:chgData name="Jeff Thies" userId="8cc19ffd055d15a7" providerId="Windows Live" clId="Web-{1FE5A0DD-3D27-4BD8-8E34-385BBD463643}" dt="2023-01-21T14:16:39.131" v="3"/>
        <pc:sldMkLst>
          <pc:docMk/>
          <pc:sldMk cId="104048234" sldId="269"/>
        </pc:sldMkLst>
        <pc:spChg chg="del">
          <ac:chgData name="Jeff Thies" userId="8cc19ffd055d15a7" providerId="Windows Live" clId="Web-{1FE5A0DD-3D27-4BD8-8E34-385BBD463643}" dt="2023-01-21T14:16:39.131" v="3"/>
          <ac:spMkLst>
            <pc:docMk/>
            <pc:sldMk cId="104048234" sldId="269"/>
            <ac:spMk id="7" creationId="{0AEF8A29-1EFB-9B89-F7F7-700D973F57F5}"/>
          </ac:spMkLst>
        </pc:spChg>
      </pc:sldChg>
      <pc:sldChg chg="delSp">
        <pc:chgData name="Jeff Thies" userId="8cc19ffd055d15a7" providerId="Windows Live" clId="Web-{1FE5A0DD-3D27-4BD8-8E34-385BBD463643}" dt="2023-01-21T14:16:43.850" v="4"/>
        <pc:sldMkLst>
          <pc:docMk/>
          <pc:sldMk cId="2803888783" sldId="270"/>
        </pc:sldMkLst>
        <pc:spChg chg="del">
          <ac:chgData name="Jeff Thies" userId="8cc19ffd055d15a7" providerId="Windows Live" clId="Web-{1FE5A0DD-3D27-4BD8-8E34-385BBD463643}" dt="2023-01-21T14:16:43.850" v="4"/>
          <ac:spMkLst>
            <pc:docMk/>
            <pc:sldMk cId="2803888783" sldId="270"/>
            <ac:spMk id="7" creationId="{5764FD7E-66BF-E146-33EE-90E7FE18F091}"/>
          </ac:spMkLst>
        </pc:spChg>
      </pc:sldChg>
      <pc:sldChg chg="delSp">
        <pc:chgData name="Jeff Thies" userId="8cc19ffd055d15a7" providerId="Windows Live" clId="Web-{1FE5A0DD-3D27-4BD8-8E34-385BBD463643}" dt="2023-01-21T14:16:49.288" v="5"/>
        <pc:sldMkLst>
          <pc:docMk/>
          <pc:sldMk cId="1060852382" sldId="271"/>
        </pc:sldMkLst>
        <pc:spChg chg="del">
          <ac:chgData name="Jeff Thies" userId="8cc19ffd055d15a7" providerId="Windows Live" clId="Web-{1FE5A0DD-3D27-4BD8-8E34-385BBD463643}" dt="2023-01-21T14:16:49.288" v="5"/>
          <ac:spMkLst>
            <pc:docMk/>
            <pc:sldMk cId="1060852382" sldId="271"/>
            <ac:spMk id="7" creationId="{4A35B23C-77C7-18A8-0B02-0AAC9DA9C26F}"/>
          </ac:spMkLst>
        </pc:spChg>
      </pc:sldChg>
      <pc:sldChg chg="delSp">
        <pc:chgData name="Jeff Thies" userId="8cc19ffd055d15a7" providerId="Windows Live" clId="Web-{1FE5A0DD-3D27-4BD8-8E34-385BBD463643}" dt="2023-01-21T14:16:54.538" v="6"/>
        <pc:sldMkLst>
          <pc:docMk/>
          <pc:sldMk cId="2279348138" sldId="272"/>
        </pc:sldMkLst>
        <pc:spChg chg="del">
          <ac:chgData name="Jeff Thies" userId="8cc19ffd055d15a7" providerId="Windows Live" clId="Web-{1FE5A0DD-3D27-4BD8-8E34-385BBD463643}" dt="2023-01-21T14:16:54.538" v="6"/>
          <ac:spMkLst>
            <pc:docMk/>
            <pc:sldMk cId="2279348138" sldId="272"/>
            <ac:spMk id="8" creationId="{8ADB370A-7B63-4758-3B89-21230FFFB23D}"/>
          </ac:spMkLst>
        </pc:spChg>
      </pc:sldChg>
      <pc:sldChg chg="delSp">
        <pc:chgData name="Jeff Thies" userId="8cc19ffd055d15a7" providerId="Windows Live" clId="Web-{1FE5A0DD-3D27-4BD8-8E34-385BBD463643}" dt="2023-01-21T14:17:00.351" v="7"/>
        <pc:sldMkLst>
          <pc:docMk/>
          <pc:sldMk cId="992100118" sldId="273"/>
        </pc:sldMkLst>
        <pc:spChg chg="del">
          <ac:chgData name="Jeff Thies" userId="8cc19ffd055d15a7" providerId="Windows Live" clId="Web-{1FE5A0DD-3D27-4BD8-8E34-385BBD463643}" dt="2023-01-21T14:17:00.351" v="7"/>
          <ac:spMkLst>
            <pc:docMk/>
            <pc:sldMk cId="992100118" sldId="273"/>
            <ac:spMk id="6" creationId="{5A1FC87F-1D47-026A-2612-CFD7E0DD799C}"/>
          </ac:spMkLst>
        </pc:spChg>
      </pc:sldChg>
      <pc:sldChg chg="delSp">
        <pc:chgData name="Jeff Thies" userId="8cc19ffd055d15a7" providerId="Windows Live" clId="Web-{1FE5A0DD-3D27-4BD8-8E34-385BBD463643}" dt="2023-01-21T14:17:06.163" v="8"/>
        <pc:sldMkLst>
          <pc:docMk/>
          <pc:sldMk cId="4280207173" sldId="274"/>
        </pc:sldMkLst>
        <pc:spChg chg="del">
          <ac:chgData name="Jeff Thies" userId="8cc19ffd055d15a7" providerId="Windows Live" clId="Web-{1FE5A0DD-3D27-4BD8-8E34-385BBD463643}" dt="2023-01-21T14:17:06.163" v="8"/>
          <ac:spMkLst>
            <pc:docMk/>
            <pc:sldMk cId="4280207173" sldId="274"/>
            <ac:spMk id="7" creationId="{7A12C57C-BE1F-D059-DDEA-86153416A0FC}"/>
          </ac:spMkLst>
        </pc:spChg>
      </pc:sldChg>
      <pc:sldChg chg="delSp">
        <pc:chgData name="Jeff Thies" userId="8cc19ffd055d15a7" providerId="Windows Live" clId="Web-{1FE5A0DD-3D27-4BD8-8E34-385BBD463643}" dt="2023-01-21T14:17:10.679" v="9"/>
        <pc:sldMkLst>
          <pc:docMk/>
          <pc:sldMk cId="446437491" sldId="275"/>
        </pc:sldMkLst>
        <pc:spChg chg="del">
          <ac:chgData name="Jeff Thies" userId="8cc19ffd055d15a7" providerId="Windows Live" clId="Web-{1FE5A0DD-3D27-4BD8-8E34-385BBD463643}" dt="2023-01-21T14:17:10.679" v="9"/>
          <ac:spMkLst>
            <pc:docMk/>
            <pc:sldMk cId="446437491" sldId="275"/>
            <ac:spMk id="7" creationId="{9C14F214-182E-F988-F86A-713708682CCF}"/>
          </ac:spMkLst>
        </pc:spChg>
      </pc:sldChg>
      <pc:sldChg chg="delSp">
        <pc:chgData name="Jeff Thies" userId="8cc19ffd055d15a7" providerId="Windows Live" clId="Web-{1FE5A0DD-3D27-4BD8-8E34-385BBD463643}" dt="2023-01-21T14:17:17.460" v="10"/>
        <pc:sldMkLst>
          <pc:docMk/>
          <pc:sldMk cId="4147782768" sldId="276"/>
        </pc:sldMkLst>
        <pc:spChg chg="del">
          <ac:chgData name="Jeff Thies" userId="8cc19ffd055d15a7" providerId="Windows Live" clId="Web-{1FE5A0DD-3D27-4BD8-8E34-385BBD463643}" dt="2023-01-21T14:17:17.460" v="10"/>
          <ac:spMkLst>
            <pc:docMk/>
            <pc:sldMk cId="4147782768" sldId="276"/>
            <ac:spMk id="7" creationId="{E3DB0B65-07CA-C469-0505-166023F96771}"/>
          </ac:spMkLst>
        </pc:spChg>
      </pc:sldChg>
      <pc:sldChg chg="delSp">
        <pc:chgData name="Jeff Thies" userId="8cc19ffd055d15a7" providerId="Windows Live" clId="Web-{1FE5A0DD-3D27-4BD8-8E34-385BBD463643}" dt="2023-01-21T14:17:22.820" v="11"/>
        <pc:sldMkLst>
          <pc:docMk/>
          <pc:sldMk cId="1488245085" sldId="277"/>
        </pc:sldMkLst>
        <pc:spChg chg="del">
          <ac:chgData name="Jeff Thies" userId="8cc19ffd055d15a7" providerId="Windows Live" clId="Web-{1FE5A0DD-3D27-4BD8-8E34-385BBD463643}" dt="2023-01-21T14:17:22.820" v="11"/>
          <ac:spMkLst>
            <pc:docMk/>
            <pc:sldMk cId="1488245085" sldId="277"/>
            <ac:spMk id="7" creationId="{A23CF2F9-E004-3E69-90F4-6BACE7E3FB09}"/>
          </ac:spMkLst>
        </pc:spChg>
      </pc:sldChg>
      <pc:sldChg chg="delSp">
        <pc:chgData name="Jeff Thies" userId="8cc19ffd055d15a7" providerId="Windows Live" clId="Web-{1FE5A0DD-3D27-4BD8-8E34-385BBD463643}" dt="2023-01-21T14:17:27.820" v="12"/>
        <pc:sldMkLst>
          <pc:docMk/>
          <pc:sldMk cId="2869893364" sldId="278"/>
        </pc:sldMkLst>
        <pc:spChg chg="del">
          <ac:chgData name="Jeff Thies" userId="8cc19ffd055d15a7" providerId="Windows Live" clId="Web-{1FE5A0DD-3D27-4BD8-8E34-385BBD463643}" dt="2023-01-21T14:17:27.820" v="12"/>
          <ac:spMkLst>
            <pc:docMk/>
            <pc:sldMk cId="2869893364" sldId="278"/>
            <ac:spMk id="7" creationId="{C087C36E-03F6-5B95-2BB5-D2A5BCB94EF3}"/>
          </ac:spMkLst>
        </pc:spChg>
      </pc:sldChg>
      <pc:sldChg chg="delSp">
        <pc:chgData name="Jeff Thies" userId="8cc19ffd055d15a7" providerId="Windows Live" clId="Web-{1FE5A0DD-3D27-4BD8-8E34-385BBD463643}" dt="2023-01-21T14:17:32.414" v="13"/>
        <pc:sldMkLst>
          <pc:docMk/>
          <pc:sldMk cId="252231039" sldId="281"/>
        </pc:sldMkLst>
        <pc:spChg chg="del">
          <ac:chgData name="Jeff Thies" userId="8cc19ffd055d15a7" providerId="Windows Live" clId="Web-{1FE5A0DD-3D27-4BD8-8E34-385BBD463643}" dt="2023-01-21T14:17:32.414" v="13"/>
          <ac:spMkLst>
            <pc:docMk/>
            <pc:sldMk cId="252231039" sldId="281"/>
            <ac:spMk id="7" creationId="{408ACBAF-879D-BA8D-CDC3-3E531AE6BFB9}"/>
          </ac:spMkLst>
        </pc:spChg>
      </pc:sldChg>
      <pc:sldChg chg="delSp">
        <pc:chgData name="Jeff Thies" userId="8cc19ffd055d15a7" providerId="Windows Live" clId="Web-{1FE5A0DD-3D27-4BD8-8E34-385BBD463643}" dt="2023-01-21T14:17:38.398" v="14"/>
        <pc:sldMkLst>
          <pc:docMk/>
          <pc:sldMk cId="1008601804" sldId="282"/>
        </pc:sldMkLst>
        <pc:spChg chg="del">
          <ac:chgData name="Jeff Thies" userId="8cc19ffd055d15a7" providerId="Windows Live" clId="Web-{1FE5A0DD-3D27-4BD8-8E34-385BBD463643}" dt="2023-01-21T14:17:38.398" v="14"/>
          <ac:spMkLst>
            <pc:docMk/>
            <pc:sldMk cId="1008601804" sldId="282"/>
            <ac:spMk id="7" creationId="{4F695BD4-9DC1-3243-4D8F-01393BDC0F13}"/>
          </ac:spMkLst>
        </pc:spChg>
      </pc:sldChg>
      <pc:sldChg chg="delSp">
        <pc:chgData name="Jeff Thies" userId="8cc19ffd055d15a7" providerId="Windows Live" clId="Web-{1FE5A0DD-3D27-4BD8-8E34-385BBD463643}" dt="2023-01-21T14:17:43.055" v="15"/>
        <pc:sldMkLst>
          <pc:docMk/>
          <pc:sldMk cId="2801198070" sldId="283"/>
        </pc:sldMkLst>
        <pc:spChg chg="del">
          <ac:chgData name="Jeff Thies" userId="8cc19ffd055d15a7" providerId="Windows Live" clId="Web-{1FE5A0DD-3D27-4BD8-8E34-385BBD463643}" dt="2023-01-21T14:17:43.055" v="15"/>
          <ac:spMkLst>
            <pc:docMk/>
            <pc:sldMk cId="2801198070" sldId="283"/>
            <ac:spMk id="7" creationId="{A129D764-54BC-958A-1BC1-7BBE7E285944}"/>
          </ac:spMkLst>
        </pc:spChg>
      </pc:sldChg>
      <pc:sldChg chg="delSp del">
        <pc:chgData name="Jeff Thies" userId="8cc19ffd055d15a7" providerId="Windows Live" clId="Web-{1FE5A0DD-3D27-4BD8-8E34-385BBD463643}" dt="2023-01-21T14:21:58.591" v="50"/>
        <pc:sldMkLst>
          <pc:docMk/>
          <pc:sldMk cId="2106311408" sldId="284"/>
        </pc:sldMkLst>
        <pc:spChg chg="del">
          <ac:chgData name="Jeff Thies" userId="8cc19ffd055d15a7" providerId="Windows Live" clId="Web-{1FE5A0DD-3D27-4BD8-8E34-385BBD463643}" dt="2023-01-21T14:17:54.086" v="17"/>
          <ac:spMkLst>
            <pc:docMk/>
            <pc:sldMk cId="2106311408" sldId="284"/>
            <ac:spMk id="6" creationId="{7A5A43E7-9C39-6C09-BFB9-66BDCA95E531}"/>
          </ac:spMkLst>
        </pc:spChg>
      </pc:sldChg>
      <pc:sldChg chg="delSp del">
        <pc:chgData name="Jeff Thies" userId="8cc19ffd055d15a7" providerId="Windows Live" clId="Web-{1FE5A0DD-3D27-4BD8-8E34-385BBD463643}" dt="2023-01-21T14:22:09.107" v="52"/>
        <pc:sldMkLst>
          <pc:docMk/>
          <pc:sldMk cId="1438829760" sldId="285"/>
        </pc:sldMkLst>
        <pc:spChg chg="del">
          <ac:chgData name="Jeff Thies" userId="8cc19ffd055d15a7" providerId="Windows Live" clId="Web-{1FE5A0DD-3D27-4BD8-8E34-385BBD463643}" dt="2023-01-21T14:18:03.837" v="19"/>
          <ac:spMkLst>
            <pc:docMk/>
            <pc:sldMk cId="1438829760" sldId="285"/>
            <ac:spMk id="6" creationId="{D1C7D002-8DC5-AA5F-7F71-E4336C857E71}"/>
          </ac:spMkLst>
        </pc:spChg>
      </pc:sldChg>
      <pc:sldChg chg="delSp del">
        <pc:chgData name="Jeff Thies" userId="8cc19ffd055d15a7" providerId="Windows Live" clId="Web-{1FE5A0DD-3D27-4BD8-8E34-385BBD463643}" dt="2023-01-21T14:22:12.795" v="53"/>
        <pc:sldMkLst>
          <pc:docMk/>
          <pc:sldMk cId="1571965120" sldId="286"/>
        </pc:sldMkLst>
        <pc:spChg chg="del">
          <ac:chgData name="Jeff Thies" userId="8cc19ffd055d15a7" providerId="Windows Live" clId="Web-{1FE5A0DD-3D27-4BD8-8E34-385BBD463643}" dt="2023-01-21T14:18:08.868" v="20"/>
          <ac:spMkLst>
            <pc:docMk/>
            <pc:sldMk cId="1571965120" sldId="286"/>
            <ac:spMk id="7" creationId="{727FFFB4-BC21-8F1F-4B71-162D6832D4A0}"/>
          </ac:spMkLst>
        </pc:spChg>
      </pc:sldChg>
      <pc:sldChg chg="delSp del">
        <pc:chgData name="Jeff Thies" userId="8cc19ffd055d15a7" providerId="Windows Live" clId="Web-{1FE5A0DD-3D27-4BD8-8E34-385BBD463643}" dt="2023-01-21T14:22:02.467" v="51"/>
        <pc:sldMkLst>
          <pc:docMk/>
          <pc:sldMk cId="3325973151" sldId="287"/>
        </pc:sldMkLst>
        <pc:spChg chg="del">
          <ac:chgData name="Jeff Thies" userId="8cc19ffd055d15a7" providerId="Windows Live" clId="Web-{1FE5A0DD-3D27-4BD8-8E34-385BBD463643}" dt="2023-01-21T14:17:58.649" v="18"/>
          <ac:spMkLst>
            <pc:docMk/>
            <pc:sldMk cId="3325973151" sldId="287"/>
            <ac:spMk id="6" creationId="{B682C7BC-ED49-1697-AD92-07CF705311F1}"/>
          </ac:spMkLst>
        </pc:spChg>
      </pc:sldChg>
      <pc:sldChg chg="delSp del">
        <pc:chgData name="Jeff Thies" userId="8cc19ffd055d15a7" providerId="Windows Live" clId="Web-{1FE5A0DD-3D27-4BD8-8E34-385BBD463643}" dt="2023-01-21T14:22:17.420" v="54"/>
        <pc:sldMkLst>
          <pc:docMk/>
          <pc:sldMk cId="4288507803" sldId="288"/>
        </pc:sldMkLst>
        <pc:spChg chg="del">
          <ac:chgData name="Jeff Thies" userId="8cc19ffd055d15a7" providerId="Windows Live" clId="Web-{1FE5A0DD-3D27-4BD8-8E34-385BBD463643}" dt="2023-01-21T14:18:13.649" v="21"/>
          <ac:spMkLst>
            <pc:docMk/>
            <pc:sldMk cId="4288507803" sldId="288"/>
            <ac:spMk id="7" creationId="{9B70A0D1-5883-F3B6-F89E-EC3CF5B1AF7C}"/>
          </ac:spMkLst>
        </pc:spChg>
      </pc:sldChg>
      <pc:sldChg chg="delSp modSp">
        <pc:chgData name="Jeff Thies" userId="8cc19ffd055d15a7" providerId="Windows Live" clId="Web-{1FE5A0DD-3D27-4BD8-8E34-385BBD463643}" dt="2023-01-21T14:21:10.512" v="49" actId="20577"/>
        <pc:sldMkLst>
          <pc:docMk/>
          <pc:sldMk cId="2947071261" sldId="289"/>
        </pc:sldMkLst>
        <pc:spChg chg="mod">
          <ac:chgData name="Jeff Thies" userId="8cc19ffd055d15a7" providerId="Windows Live" clId="Web-{1FE5A0DD-3D27-4BD8-8E34-385BBD463643}" dt="2023-01-21T14:21:10.512" v="49" actId="20577"/>
          <ac:spMkLst>
            <pc:docMk/>
            <pc:sldMk cId="2947071261" sldId="289"/>
            <ac:spMk id="6" creationId="{290BC624-A01F-EE2D-3367-1A66034A3A0C}"/>
          </ac:spMkLst>
        </pc:spChg>
        <pc:spChg chg="del">
          <ac:chgData name="Jeff Thies" userId="8cc19ffd055d15a7" providerId="Windows Live" clId="Web-{1FE5A0DD-3D27-4BD8-8E34-385BBD463643}" dt="2023-01-21T14:17:47.273" v="16"/>
          <ac:spMkLst>
            <pc:docMk/>
            <pc:sldMk cId="2947071261" sldId="289"/>
            <ac:spMk id="7" creationId="{894BBE33-EF8B-48C8-5CA0-118C5FECD33C}"/>
          </ac:spMkLst>
        </pc:spChg>
      </pc:sldChg>
    </pc:docChg>
  </pc:docChgLst>
  <pc:docChgLst>
    <pc:chgData name="Jeff Thies" userId="8cc19ffd055d15a7" providerId="Windows Live" clId="Web-{DB363A96-6265-47BF-953A-059924236598}"/>
    <pc:docChg chg="modSld">
      <pc:chgData name="Jeff Thies" userId="8cc19ffd055d15a7" providerId="Windows Live" clId="Web-{DB363A96-6265-47BF-953A-059924236598}" dt="2023-01-21T14:42:07.693" v="74" actId="14100"/>
      <pc:docMkLst>
        <pc:docMk/>
      </pc:docMkLst>
      <pc:sldChg chg="addSp delSp modSp">
        <pc:chgData name="Jeff Thies" userId="8cc19ffd055d15a7" providerId="Windows Live" clId="Web-{DB363A96-6265-47BF-953A-059924236598}" dt="2023-01-21T14:38:56.886" v="56" actId="1076"/>
        <pc:sldMkLst>
          <pc:docMk/>
          <pc:sldMk cId="1369304674" sldId="257"/>
        </pc:sldMkLst>
        <pc:spChg chg="mod">
          <ac:chgData name="Jeff Thies" userId="8cc19ffd055d15a7" providerId="Windows Live" clId="Web-{DB363A96-6265-47BF-953A-059924236598}" dt="2023-01-21T14:38:25.494" v="51" actId="1076"/>
          <ac:spMkLst>
            <pc:docMk/>
            <pc:sldMk cId="1369304674" sldId="257"/>
            <ac:spMk id="2" creationId="{C9B08FA5-2B1E-DB5E-312A-6997109AC125}"/>
          </ac:spMkLst>
        </pc:spChg>
        <pc:spChg chg="mod">
          <ac:chgData name="Jeff Thies" userId="8cc19ffd055d15a7" providerId="Windows Live" clId="Web-{DB363A96-6265-47BF-953A-059924236598}" dt="2023-01-21T14:38:56.886" v="56" actId="1076"/>
          <ac:spMkLst>
            <pc:docMk/>
            <pc:sldMk cId="1369304674" sldId="257"/>
            <ac:spMk id="3" creationId="{EE2E57AF-7411-7BF5-D5B1-76F8A7BE99B1}"/>
          </ac:spMkLst>
        </pc:spChg>
        <pc:spChg chg="del">
          <ac:chgData name="Jeff Thies" userId="8cc19ffd055d15a7" providerId="Windows Live" clId="Web-{DB363A96-6265-47BF-953A-059924236598}" dt="2023-01-21T14:36:07.959" v="34"/>
          <ac:spMkLst>
            <pc:docMk/>
            <pc:sldMk cId="1369304674" sldId="257"/>
            <ac:spMk id="5" creationId="{14733412-2CA4-3763-6BFA-C2B3AA964D6D}"/>
          </ac:spMkLst>
        </pc:spChg>
        <pc:spChg chg="add del mod">
          <ac:chgData name="Jeff Thies" userId="8cc19ffd055d15a7" providerId="Windows Live" clId="Web-{DB363A96-6265-47BF-953A-059924236598}" dt="2023-01-21T14:38:44.901" v="54"/>
          <ac:spMkLst>
            <pc:docMk/>
            <pc:sldMk cId="1369304674" sldId="257"/>
            <ac:spMk id="10" creationId="{86F94BB2-76F0-43B6-6D47-D7CEDB9427A4}"/>
          </ac:spMkLst>
        </pc:spChg>
        <pc:spChg chg="add mod">
          <ac:chgData name="Jeff Thies" userId="8cc19ffd055d15a7" providerId="Windows Live" clId="Web-{DB363A96-6265-47BF-953A-059924236598}" dt="2023-01-21T14:38:36.183" v="53" actId="1076"/>
          <ac:spMkLst>
            <pc:docMk/>
            <pc:sldMk cId="1369304674" sldId="257"/>
            <ac:spMk id="12" creationId="{E814B277-E0C3-68F1-8C4C-E1D83A22AB16}"/>
          </ac:spMkLst>
        </pc:spChg>
        <pc:picChg chg="del">
          <ac:chgData name="Jeff Thies" userId="8cc19ffd055d15a7" providerId="Windows Live" clId="Web-{DB363A96-6265-47BF-953A-059924236598}" dt="2023-01-21T14:35:25.442" v="31"/>
          <ac:picMkLst>
            <pc:docMk/>
            <pc:sldMk cId="1369304674" sldId="257"/>
            <ac:picMk id="4" creationId="{8CA15C86-3645-72B2-F743-9BF14553AA50}"/>
          </ac:picMkLst>
        </pc:picChg>
        <pc:picChg chg="add mod ord">
          <ac:chgData name="Jeff Thies" userId="8cc19ffd055d15a7" providerId="Windows Live" clId="Web-{DB363A96-6265-47BF-953A-059924236598}" dt="2023-01-21T14:38:30.198" v="52" actId="14100"/>
          <ac:picMkLst>
            <pc:docMk/>
            <pc:sldMk cId="1369304674" sldId="257"/>
            <ac:picMk id="7" creationId="{863DA7E4-40CC-366C-66F4-056746167DD1}"/>
          </ac:picMkLst>
        </pc:picChg>
      </pc:sldChg>
      <pc:sldChg chg="addSp delSp modSp">
        <pc:chgData name="Jeff Thies" userId="8cc19ffd055d15a7" providerId="Windows Live" clId="Web-{DB363A96-6265-47BF-953A-059924236598}" dt="2023-01-21T14:42:07.693" v="74" actId="14100"/>
        <pc:sldMkLst>
          <pc:docMk/>
          <pc:sldMk cId="4232766953" sldId="259"/>
        </pc:sldMkLst>
        <pc:spChg chg="mod">
          <ac:chgData name="Jeff Thies" userId="8cc19ffd055d15a7" providerId="Windows Live" clId="Web-{DB363A96-6265-47BF-953A-059924236598}" dt="2023-01-21T14:32:29.072" v="17" actId="1076"/>
          <ac:spMkLst>
            <pc:docMk/>
            <pc:sldMk cId="4232766953" sldId="259"/>
            <ac:spMk id="28" creationId="{0C4B0736-5CB0-45D4-3420-F5E2EDAE8995}"/>
          </ac:spMkLst>
        </pc:spChg>
        <pc:cxnChg chg="add del mod">
          <ac:chgData name="Jeff Thies" userId="8cc19ffd055d15a7" providerId="Windows Live" clId="Web-{DB363A96-6265-47BF-953A-059924236598}" dt="2023-01-21T14:30:47.256" v="8"/>
          <ac:cxnSpMkLst>
            <pc:docMk/>
            <pc:sldMk cId="4232766953" sldId="259"/>
            <ac:cxnSpMk id="2" creationId="{D7A1CB5B-95BB-7020-064D-7D23630010F0}"/>
          </ac:cxnSpMkLst>
        </pc:cxnChg>
        <pc:cxnChg chg="add mod">
          <ac:chgData name="Jeff Thies" userId="8cc19ffd055d15a7" providerId="Windows Live" clId="Web-{DB363A96-6265-47BF-953A-059924236598}" dt="2023-01-21T14:40:36.003" v="62" actId="14100"/>
          <ac:cxnSpMkLst>
            <pc:docMk/>
            <pc:sldMk cId="4232766953" sldId="259"/>
            <ac:cxnSpMk id="3" creationId="{DFC46F27-1371-6459-1464-168246C21A71}"/>
          </ac:cxnSpMkLst>
        </pc:cxnChg>
        <pc:cxnChg chg="add del mod">
          <ac:chgData name="Jeff Thies" userId="8cc19ffd055d15a7" providerId="Windows Live" clId="Web-{DB363A96-6265-47BF-953A-059924236598}" dt="2023-01-21T14:41:01.519" v="65"/>
          <ac:cxnSpMkLst>
            <pc:docMk/>
            <pc:sldMk cId="4232766953" sldId="259"/>
            <ac:cxnSpMk id="4" creationId="{4247DD5A-5FFE-E395-A701-98FDBCEC378D}"/>
          </ac:cxnSpMkLst>
        </pc:cxnChg>
        <pc:cxnChg chg="add mod">
          <ac:chgData name="Jeff Thies" userId="8cc19ffd055d15a7" providerId="Windows Live" clId="Web-{DB363A96-6265-47BF-953A-059924236598}" dt="2023-01-21T14:42:07.693" v="74" actId="14100"/>
          <ac:cxnSpMkLst>
            <pc:docMk/>
            <pc:sldMk cId="4232766953" sldId="259"/>
            <ac:cxnSpMk id="5" creationId="{056A7D05-3233-2EC7-C357-1E34C070C794}"/>
          </ac:cxnSpMkLst>
        </pc:cxnChg>
        <pc:cxnChg chg="mod">
          <ac:chgData name="Jeff Thies" userId="8cc19ffd055d15a7" providerId="Windows Live" clId="Web-{DB363A96-6265-47BF-953A-059924236598}" dt="2023-01-21T14:40:22.623" v="60" actId="14100"/>
          <ac:cxnSpMkLst>
            <pc:docMk/>
            <pc:sldMk cId="4232766953" sldId="259"/>
            <ac:cxnSpMk id="53" creationId="{F57EEA81-72FB-BEEF-9B5E-9873B0ACBA01}"/>
          </ac:cxnSpMkLst>
        </pc:cxnChg>
        <pc:cxnChg chg="mod">
          <ac:chgData name="Jeff Thies" userId="8cc19ffd055d15a7" providerId="Windows Live" clId="Web-{DB363A96-6265-47BF-953A-059924236598}" dt="2023-01-21T14:29:53.629" v="2" actId="1076"/>
          <ac:cxnSpMkLst>
            <pc:docMk/>
            <pc:sldMk cId="4232766953" sldId="259"/>
            <ac:cxnSpMk id="55" creationId="{907047A4-3F8D-4672-FE22-B3F72C06DF5B}"/>
          </ac:cxnSpMkLst>
        </pc:cxnChg>
        <pc:cxnChg chg="mod">
          <ac:chgData name="Jeff Thies" userId="8cc19ffd055d15a7" providerId="Windows Live" clId="Web-{DB363A96-6265-47BF-953A-059924236598}" dt="2023-01-21T14:32:29.072" v="17" actId="1076"/>
          <ac:cxnSpMkLst>
            <pc:docMk/>
            <pc:sldMk cId="4232766953" sldId="259"/>
            <ac:cxnSpMk id="61" creationId="{3118E7B5-43D7-A1E6-37D0-E87AE8120DBC}"/>
          </ac:cxnSpMkLst>
        </pc:cxnChg>
      </pc:sldChg>
      <pc:sldChg chg="modSp">
        <pc:chgData name="Jeff Thies" userId="8cc19ffd055d15a7" providerId="Windows Live" clId="Web-{DB363A96-6265-47BF-953A-059924236598}" dt="2023-01-21T14:37:58.244" v="49" actId="1076"/>
        <pc:sldMkLst>
          <pc:docMk/>
          <pc:sldMk cId="2815767681" sldId="291"/>
        </pc:sldMkLst>
        <pc:spChg chg="mod">
          <ac:chgData name="Jeff Thies" userId="8cc19ffd055d15a7" providerId="Windows Live" clId="Web-{DB363A96-6265-47BF-953A-059924236598}" dt="2023-01-21T14:37:41.493" v="48" actId="1076"/>
          <ac:spMkLst>
            <pc:docMk/>
            <pc:sldMk cId="2815767681" sldId="291"/>
            <ac:spMk id="2" creationId="{C9B08FA5-2B1E-DB5E-312A-6997109AC125}"/>
          </ac:spMkLst>
        </pc:spChg>
        <pc:spChg chg="mod">
          <ac:chgData name="Jeff Thies" userId="8cc19ffd055d15a7" providerId="Windows Live" clId="Web-{DB363A96-6265-47BF-953A-059924236598}" dt="2023-01-21T14:34:02.814" v="25" actId="1076"/>
          <ac:spMkLst>
            <pc:docMk/>
            <pc:sldMk cId="2815767681" sldId="291"/>
            <ac:spMk id="5" creationId="{14733412-2CA4-3763-6BFA-C2B3AA964D6D}"/>
          </ac:spMkLst>
        </pc:spChg>
        <pc:spChg chg="mod">
          <ac:chgData name="Jeff Thies" userId="8cc19ffd055d15a7" providerId="Windows Live" clId="Web-{DB363A96-6265-47BF-953A-059924236598}" dt="2023-01-21T14:37:58.244" v="49" actId="1076"/>
          <ac:spMkLst>
            <pc:docMk/>
            <pc:sldMk cId="2815767681" sldId="291"/>
            <ac:spMk id="23" creationId="{583B5F0D-E3BC-5EC5-3E0A-4434DBD2A9D4}"/>
          </ac:spMkLst>
        </pc:spChg>
        <pc:picChg chg="mod">
          <ac:chgData name="Jeff Thies" userId="8cc19ffd055d15a7" providerId="Windows Live" clId="Web-{DB363A96-6265-47BF-953A-059924236598}" dt="2023-01-21T14:37:35.446" v="47" actId="14100"/>
          <ac:picMkLst>
            <pc:docMk/>
            <pc:sldMk cId="2815767681" sldId="291"/>
            <ac:picMk id="4" creationId="{8CA15C86-3645-72B2-F743-9BF14553AA50}"/>
          </ac:picMkLst>
        </pc:picChg>
      </pc:sldChg>
    </pc:docChg>
  </pc:docChgLst>
  <pc:docChgLst>
    <pc:chgData name="Jeff Thies" userId="8cc19ffd055d15a7" providerId="Windows Live" clId="Web-{5358F28D-2A6C-45E8-9718-B27B72E89BE3}"/>
    <pc:docChg chg="delSld modSld">
      <pc:chgData name="Jeff Thies" userId="8cc19ffd055d15a7" providerId="Windows Live" clId="Web-{5358F28D-2A6C-45E8-9718-B27B72E89BE3}" dt="2022-12-15T22:09:57.955" v="46"/>
      <pc:docMkLst>
        <pc:docMk/>
      </pc:docMkLst>
      <pc:sldChg chg="del">
        <pc:chgData name="Jeff Thies" userId="8cc19ffd055d15a7" providerId="Windows Live" clId="Web-{5358F28D-2A6C-45E8-9718-B27B72E89BE3}" dt="2022-12-15T22:09:52.643" v="44"/>
        <pc:sldMkLst>
          <pc:docMk/>
          <pc:sldMk cId="109857222" sldId="256"/>
        </pc:sldMkLst>
      </pc:sldChg>
      <pc:sldChg chg="addSp modSp">
        <pc:chgData name="Jeff Thies" userId="8cc19ffd055d15a7" providerId="Windows Live" clId="Web-{5358F28D-2A6C-45E8-9718-B27B72E89BE3}" dt="2022-12-15T22:09:03.672" v="43" actId="1076"/>
        <pc:sldMkLst>
          <pc:docMk/>
          <pc:sldMk cId="1369304674" sldId="257"/>
        </pc:sldMkLst>
        <pc:spChg chg="add mod">
          <ac:chgData name="Jeff Thies" userId="8cc19ffd055d15a7" providerId="Windows Live" clId="Web-{5358F28D-2A6C-45E8-9718-B27B72E89BE3}" dt="2022-12-15T22:01:31.720" v="10" actId="14100"/>
          <ac:spMkLst>
            <pc:docMk/>
            <pc:sldMk cId="1369304674" sldId="257"/>
            <ac:spMk id="2" creationId="{C9B08FA5-2B1E-DB5E-312A-6997109AC125}"/>
          </ac:spMkLst>
        </pc:spChg>
        <pc:spChg chg="add mod">
          <ac:chgData name="Jeff Thies" userId="8cc19ffd055d15a7" providerId="Windows Live" clId="Web-{5358F28D-2A6C-45E8-9718-B27B72E89BE3}" dt="2022-12-15T22:09:03.672" v="43" actId="1076"/>
          <ac:spMkLst>
            <pc:docMk/>
            <pc:sldMk cId="1369304674" sldId="257"/>
            <ac:spMk id="5" creationId="{14733412-2CA4-3763-6BFA-C2B3AA964D6D}"/>
          </ac:spMkLst>
        </pc:spChg>
        <pc:picChg chg="mod">
          <ac:chgData name="Jeff Thies" userId="8cc19ffd055d15a7" providerId="Windows Live" clId="Web-{5358F28D-2A6C-45E8-9718-B27B72E89BE3}" dt="2022-12-15T22:00:04.421" v="2" actId="14100"/>
          <ac:picMkLst>
            <pc:docMk/>
            <pc:sldMk cId="1369304674" sldId="257"/>
            <ac:picMk id="4" creationId="{8CA15C86-3645-72B2-F743-9BF14553AA50}"/>
          </ac:picMkLst>
        </pc:picChg>
      </pc:sldChg>
      <pc:sldChg chg="del">
        <pc:chgData name="Jeff Thies" userId="8cc19ffd055d15a7" providerId="Windows Live" clId="Web-{5358F28D-2A6C-45E8-9718-B27B72E89BE3}" dt="2022-12-15T22:09:55.752" v="45"/>
        <pc:sldMkLst>
          <pc:docMk/>
          <pc:sldMk cId="1709742750" sldId="258"/>
        </pc:sldMkLst>
      </pc:sldChg>
      <pc:sldChg chg="del">
        <pc:chgData name="Jeff Thies" userId="8cc19ffd055d15a7" providerId="Windows Live" clId="Web-{5358F28D-2A6C-45E8-9718-B27B72E89BE3}" dt="2022-12-15T22:09:57.955" v="46"/>
        <pc:sldMkLst>
          <pc:docMk/>
          <pc:sldMk cId="247570326" sldId="259"/>
        </pc:sldMkLst>
      </pc:sldChg>
    </pc:docChg>
  </pc:docChgLst>
  <pc:docChgLst>
    <pc:chgData name="Jeff Thies" userId="8cc19ffd055d15a7" providerId="Windows Live" clId="Web-{F173EA65-63FE-4840-A96C-C77623FA8420}"/>
    <pc:docChg chg="addSld delSld modSld">
      <pc:chgData name="Jeff Thies" userId="8cc19ffd055d15a7" providerId="Windows Live" clId="Web-{F173EA65-63FE-4840-A96C-C77623FA8420}" dt="2022-12-11T22:56:28.607" v="35"/>
      <pc:docMkLst>
        <pc:docMk/>
      </pc:docMkLst>
      <pc:sldChg chg="addSp delSp modSp mod setBg setClrOvrMap">
        <pc:chgData name="Jeff Thies" userId="8cc19ffd055d15a7" providerId="Windows Live" clId="Web-{F173EA65-63FE-4840-A96C-C77623FA8420}" dt="2022-12-11T22:54:35.025" v="29"/>
        <pc:sldMkLst>
          <pc:docMk/>
          <pc:sldMk cId="109857222" sldId="256"/>
        </pc:sldMkLst>
        <pc:spChg chg="mod">
          <ac:chgData name="Jeff Thies" userId="8cc19ffd055d15a7" providerId="Windows Live" clId="Web-{F173EA65-63FE-4840-A96C-C77623FA8420}" dt="2022-12-11T22:54:35.025" v="29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eff Thies" userId="8cc19ffd055d15a7" providerId="Windows Live" clId="Web-{F173EA65-63FE-4840-A96C-C77623FA8420}" dt="2022-12-11T22:54:35.025" v="29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Jeff Thies" userId="8cc19ffd055d15a7" providerId="Windows Live" clId="Web-{F173EA65-63FE-4840-A96C-C77623FA8420}" dt="2022-12-11T22:54:35.025" v="29"/>
          <ac:spMkLst>
            <pc:docMk/>
            <pc:sldMk cId="109857222" sldId="256"/>
            <ac:spMk id="8" creationId="{87CC2527-562A-4F69-B487-4371E5B243E7}"/>
          </ac:spMkLst>
        </pc:spChg>
        <pc:spChg chg="add del">
          <ac:chgData name="Jeff Thies" userId="8cc19ffd055d15a7" providerId="Windows Live" clId="Web-{F173EA65-63FE-4840-A96C-C77623FA8420}" dt="2022-12-11T22:48:53.155" v="2"/>
          <ac:spMkLst>
            <pc:docMk/>
            <pc:sldMk cId="109857222" sldId="256"/>
            <ac:spMk id="9" creationId="{87CC2527-562A-4F69-B487-4371E5B243E7}"/>
          </ac:spMkLst>
        </pc:spChg>
        <pc:spChg chg="add del">
          <ac:chgData name="Jeff Thies" userId="8cc19ffd055d15a7" providerId="Windows Live" clId="Web-{F173EA65-63FE-4840-A96C-C77623FA8420}" dt="2022-12-11T22:49:08.734" v="4"/>
          <ac:spMkLst>
            <pc:docMk/>
            <pc:sldMk cId="109857222" sldId="256"/>
            <ac:spMk id="13" creationId="{AF2F604E-43BE-4DC3-B983-E071523364F8}"/>
          </ac:spMkLst>
        </pc:spChg>
        <pc:spChg chg="add del">
          <ac:chgData name="Jeff Thies" userId="8cc19ffd055d15a7" providerId="Windows Live" clId="Web-{F173EA65-63FE-4840-A96C-C77623FA8420}" dt="2022-12-11T22:49:08.734" v="4"/>
          <ac:spMkLst>
            <pc:docMk/>
            <pc:sldMk cId="109857222" sldId="256"/>
            <ac:spMk id="14" creationId="{0671A8AE-40A1-4631-A6B8-581AFF065482}"/>
          </ac:spMkLst>
        </pc:spChg>
        <pc:spChg chg="add del">
          <ac:chgData name="Jeff Thies" userId="8cc19ffd055d15a7" providerId="Windows Live" clId="Web-{F173EA65-63FE-4840-A96C-C77623FA8420}" dt="2022-12-11T22:49:08.734" v="4"/>
          <ac:spMkLst>
            <pc:docMk/>
            <pc:sldMk cId="109857222" sldId="256"/>
            <ac:spMk id="15" creationId="{08C9B587-E65E-4B52-B37C-ABEBB6E87928}"/>
          </ac:spMkLst>
        </pc:spChg>
        <pc:spChg chg="add del">
          <ac:chgData name="Jeff Thies" userId="8cc19ffd055d15a7" providerId="Windows Live" clId="Web-{F173EA65-63FE-4840-A96C-C77623FA8420}" dt="2022-12-11T22:49:08.734" v="4"/>
          <ac:spMkLst>
            <pc:docMk/>
            <pc:sldMk cId="109857222" sldId="256"/>
            <ac:spMk id="16" creationId="{AB58EF07-17C2-48CF-ABB0-EEF1F17CB8F0}"/>
          </ac:spMkLst>
        </pc:spChg>
        <pc:spChg chg="add">
          <ac:chgData name="Jeff Thies" userId="8cc19ffd055d15a7" providerId="Windows Live" clId="Web-{F173EA65-63FE-4840-A96C-C77623FA8420}" dt="2022-12-11T22:54:35.025" v="29"/>
          <ac:spMkLst>
            <pc:docMk/>
            <pc:sldMk cId="109857222" sldId="256"/>
            <ac:spMk id="17" creationId="{28C8EF06-5EC3-4883-AFAF-D74FF46550FB}"/>
          </ac:spMkLst>
        </pc:spChg>
        <pc:spChg chg="add del">
          <ac:chgData name="Jeff Thies" userId="8cc19ffd055d15a7" providerId="Windows Live" clId="Web-{F173EA65-63FE-4840-A96C-C77623FA8420}" dt="2022-12-11T22:49:32.016" v="6"/>
          <ac:spMkLst>
            <pc:docMk/>
            <pc:sldMk cId="109857222" sldId="256"/>
            <ac:spMk id="18" creationId="{0E91F5CA-B392-444C-88E3-BF5BAAEBDEB0}"/>
          </ac:spMkLst>
        </pc:spChg>
        <pc:spChg chg="add del">
          <ac:chgData name="Jeff Thies" userId="8cc19ffd055d15a7" providerId="Windows Live" clId="Web-{F173EA65-63FE-4840-A96C-C77623FA8420}" dt="2022-12-11T22:49:32.016" v="6"/>
          <ac:spMkLst>
            <pc:docMk/>
            <pc:sldMk cId="109857222" sldId="256"/>
            <ac:spMk id="19" creationId="{0459807F-B6FA-44D3-9A53-C55B6B56884A}"/>
          </ac:spMkLst>
        </pc:spChg>
        <pc:spChg chg="add">
          <ac:chgData name="Jeff Thies" userId="8cc19ffd055d15a7" providerId="Windows Live" clId="Web-{F173EA65-63FE-4840-A96C-C77623FA8420}" dt="2022-12-11T22:54:35.025" v="29"/>
          <ac:spMkLst>
            <pc:docMk/>
            <pc:sldMk cId="109857222" sldId="256"/>
            <ac:spMk id="20" creationId="{7DA3C418-758E-4180-A5D0-8655D6804587}"/>
          </ac:spMkLst>
        </pc:spChg>
        <pc:spChg chg="add del">
          <ac:chgData name="Jeff Thies" userId="8cc19ffd055d15a7" providerId="Windows Live" clId="Web-{F173EA65-63FE-4840-A96C-C77623FA8420}" dt="2022-12-11T22:50:45.455" v="14"/>
          <ac:spMkLst>
            <pc:docMk/>
            <pc:sldMk cId="109857222" sldId="256"/>
            <ac:spMk id="21" creationId="{C1DD1A8A-57D5-4A81-AD04-532B043C5611}"/>
          </ac:spMkLst>
        </pc:spChg>
        <pc:spChg chg="add del">
          <ac:chgData name="Jeff Thies" userId="8cc19ffd055d15a7" providerId="Windows Live" clId="Web-{F173EA65-63FE-4840-A96C-C77623FA8420}" dt="2022-12-11T22:50:45.455" v="14"/>
          <ac:spMkLst>
            <pc:docMk/>
            <pc:sldMk cId="109857222" sldId="256"/>
            <ac:spMk id="22" creationId="{007891EC-4501-44ED-A8C8-B11B6DB767AB}"/>
          </ac:spMkLst>
        </pc:spChg>
        <pc:picChg chg="add del mod ord">
          <ac:chgData name="Jeff Thies" userId="8cc19ffd055d15a7" providerId="Windows Live" clId="Web-{F173EA65-63FE-4840-A96C-C77623FA8420}" dt="2022-12-11T22:50:48.471" v="15"/>
          <ac:picMkLst>
            <pc:docMk/>
            <pc:sldMk cId="109857222" sldId="256"/>
            <ac:picMk id="4" creationId="{EEC7630C-BE24-ADA6-FD4E-81D8AD54DFF2}"/>
          </ac:picMkLst>
        </pc:picChg>
        <pc:picChg chg="add del mod">
          <ac:chgData name="Jeff Thies" userId="8cc19ffd055d15a7" providerId="Windows Live" clId="Web-{F173EA65-63FE-4840-A96C-C77623FA8420}" dt="2022-12-11T22:51:57.083" v="17"/>
          <ac:picMkLst>
            <pc:docMk/>
            <pc:sldMk cId="109857222" sldId="256"/>
            <ac:picMk id="5" creationId="{28D170E0-C842-74E2-D04B-775C04B36F3A}"/>
          </ac:picMkLst>
        </pc:picChg>
        <pc:picChg chg="add mod ord">
          <ac:chgData name="Jeff Thies" userId="8cc19ffd055d15a7" providerId="Windows Live" clId="Web-{F173EA65-63FE-4840-A96C-C77623FA8420}" dt="2022-12-11T22:54:35.025" v="29"/>
          <ac:picMkLst>
            <pc:docMk/>
            <pc:sldMk cId="109857222" sldId="256"/>
            <ac:picMk id="6" creationId="{7D57028B-C0DC-8913-4BFB-DE94E5A0EA4B}"/>
          </ac:picMkLst>
        </pc:picChg>
        <pc:picChg chg="add del mod">
          <ac:chgData name="Jeff Thies" userId="8cc19ffd055d15a7" providerId="Windows Live" clId="Web-{F173EA65-63FE-4840-A96C-C77623FA8420}" dt="2022-12-11T22:52:56.428" v="23"/>
          <ac:picMkLst>
            <pc:docMk/>
            <pc:sldMk cId="109857222" sldId="256"/>
            <ac:picMk id="7" creationId="{2F23384B-46CC-EDBB-C978-9E29CDEC0A68}"/>
          </ac:picMkLst>
        </pc:picChg>
        <pc:picChg chg="add del mod">
          <ac:chgData name="Jeff Thies" userId="8cc19ffd055d15a7" providerId="Windows Live" clId="Web-{F173EA65-63FE-4840-A96C-C77623FA8420}" dt="2022-12-11T22:53:21.336" v="25"/>
          <ac:picMkLst>
            <pc:docMk/>
            <pc:sldMk cId="109857222" sldId="256"/>
            <ac:picMk id="12" creationId="{C26BD19E-034B-B66C-B468-22389F4A2CB2}"/>
          </ac:picMkLst>
        </pc:picChg>
        <pc:cxnChg chg="add del">
          <ac:chgData name="Jeff Thies" userId="8cc19ffd055d15a7" providerId="Windows Live" clId="Web-{F173EA65-63FE-4840-A96C-C77623FA8420}" dt="2022-12-11T22:54:35.025" v="29"/>
          <ac:cxnSpMkLst>
            <pc:docMk/>
            <pc:sldMk cId="109857222" sldId="256"/>
            <ac:cxnSpMk id="10" creationId="{BCDAEC91-5BCE-4B55-9CC0-43EF94CB734B}"/>
          </ac:cxnSpMkLst>
        </pc:cxnChg>
        <pc:cxnChg chg="add del">
          <ac:chgData name="Jeff Thies" userId="8cc19ffd055d15a7" providerId="Windows Live" clId="Web-{F173EA65-63FE-4840-A96C-C77623FA8420}" dt="2022-12-11T22:48:53.155" v="2"/>
          <ac:cxnSpMkLst>
            <pc:docMk/>
            <pc:sldMk cId="109857222" sldId="256"/>
            <ac:cxnSpMk id="11" creationId="{BCDAEC91-5BCE-4B55-9CC0-43EF94CB734B}"/>
          </ac:cxnSpMkLst>
        </pc:cxnChg>
      </pc:sldChg>
      <pc:sldChg chg="addSp delSp modSp new mod setBg">
        <pc:chgData name="Jeff Thies" userId="8cc19ffd055d15a7" providerId="Windows Live" clId="Web-{F173EA65-63FE-4840-A96C-C77623FA8420}" dt="2022-12-11T22:54:01.696" v="28"/>
        <pc:sldMkLst>
          <pc:docMk/>
          <pc:sldMk cId="1369304674" sldId="257"/>
        </pc:sldMkLst>
        <pc:spChg chg="del">
          <ac:chgData name="Jeff Thies" userId="8cc19ffd055d15a7" providerId="Windows Live" clId="Web-{F173EA65-63FE-4840-A96C-C77623FA8420}" dt="2022-12-11T22:54:01.696" v="28"/>
          <ac:spMkLst>
            <pc:docMk/>
            <pc:sldMk cId="1369304674" sldId="257"/>
            <ac:spMk id="2" creationId="{118AA96E-0D37-DF30-0133-4CDE9B0BD444}"/>
          </ac:spMkLst>
        </pc:spChg>
        <pc:spChg chg="del">
          <ac:chgData name="Jeff Thies" userId="8cc19ffd055d15a7" providerId="Windows Live" clId="Web-{F173EA65-63FE-4840-A96C-C77623FA8420}" dt="2022-12-11T22:53:48.540" v="27"/>
          <ac:spMkLst>
            <pc:docMk/>
            <pc:sldMk cId="1369304674" sldId="257"/>
            <ac:spMk id="3" creationId="{F12AFEA8-6A3B-A339-9253-5285F3202B23}"/>
          </ac:spMkLst>
        </pc:spChg>
        <pc:spChg chg="add">
          <ac:chgData name="Jeff Thies" userId="8cc19ffd055d15a7" providerId="Windows Live" clId="Web-{F173EA65-63FE-4840-A96C-C77623FA8420}" dt="2022-12-11T22:54:01.696" v="28"/>
          <ac:spMkLst>
            <pc:docMk/>
            <pc:sldMk cId="1369304674" sldId="257"/>
            <ac:spMk id="9" creationId="{42A4FC2C-047E-45A5-965D-8E1E3BF09BC6}"/>
          </ac:spMkLst>
        </pc:spChg>
        <pc:picChg chg="add mod ord">
          <ac:chgData name="Jeff Thies" userId="8cc19ffd055d15a7" providerId="Windows Live" clId="Web-{F173EA65-63FE-4840-A96C-C77623FA8420}" dt="2022-12-11T22:54:01.696" v="28"/>
          <ac:picMkLst>
            <pc:docMk/>
            <pc:sldMk cId="1369304674" sldId="257"/>
            <ac:picMk id="4" creationId="{8CA15C86-3645-72B2-F743-9BF14553AA50}"/>
          </ac:picMkLst>
        </pc:picChg>
      </pc:sldChg>
      <pc:sldChg chg="new add del">
        <pc:chgData name="Jeff Thies" userId="8cc19ffd055d15a7" providerId="Windows Live" clId="Web-{F173EA65-63FE-4840-A96C-C77623FA8420}" dt="2022-12-11T22:50:44.159" v="13"/>
        <pc:sldMkLst>
          <pc:docMk/>
          <pc:sldMk cId="1941786456" sldId="257"/>
        </pc:sldMkLst>
      </pc:sldChg>
      <pc:sldChg chg="new del">
        <pc:chgData name="Jeff Thies" userId="8cc19ffd055d15a7" providerId="Windows Live" clId="Web-{F173EA65-63FE-4840-A96C-C77623FA8420}" dt="2022-12-11T22:52:35.131" v="21"/>
        <pc:sldMkLst>
          <pc:docMk/>
          <pc:sldMk cId="2088953684" sldId="257"/>
        </pc:sldMkLst>
      </pc:sldChg>
      <pc:sldChg chg="addSp delSp modSp new mod setBg">
        <pc:chgData name="Jeff Thies" userId="8cc19ffd055d15a7" providerId="Windows Live" clId="Web-{F173EA65-63FE-4840-A96C-C77623FA8420}" dt="2022-12-11T22:55:32.902" v="32"/>
        <pc:sldMkLst>
          <pc:docMk/>
          <pc:sldMk cId="1709742750" sldId="258"/>
        </pc:sldMkLst>
        <pc:spChg chg="mod">
          <ac:chgData name="Jeff Thies" userId="8cc19ffd055d15a7" providerId="Windows Live" clId="Web-{F173EA65-63FE-4840-A96C-C77623FA8420}" dt="2022-12-11T22:55:32.902" v="32"/>
          <ac:spMkLst>
            <pc:docMk/>
            <pc:sldMk cId="1709742750" sldId="258"/>
            <ac:spMk id="2" creationId="{25C00245-8A49-0C78-B7E3-4654108D6E2E}"/>
          </ac:spMkLst>
        </pc:spChg>
        <pc:spChg chg="del">
          <ac:chgData name="Jeff Thies" userId="8cc19ffd055d15a7" providerId="Windows Live" clId="Web-{F173EA65-63FE-4840-A96C-C77623FA8420}" dt="2022-12-11T22:54:57.776" v="31"/>
          <ac:spMkLst>
            <pc:docMk/>
            <pc:sldMk cId="1709742750" sldId="258"/>
            <ac:spMk id="3" creationId="{7040FB91-D142-9033-3DDF-11D9D54E5B32}"/>
          </ac:spMkLst>
        </pc:spChg>
        <pc:spChg chg="add">
          <ac:chgData name="Jeff Thies" userId="8cc19ffd055d15a7" providerId="Windows Live" clId="Web-{F173EA65-63FE-4840-A96C-C77623FA8420}" dt="2022-12-11T22:55:32.902" v="32"/>
          <ac:spMkLst>
            <pc:docMk/>
            <pc:sldMk cId="1709742750" sldId="258"/>
            <ac:spMk id="8" creationId="{991BF72A-D177-D7B1-A253-0938A1398934}"/>
          </ac:spMkLst>
        </pc:spChg>
        <pc:spChg chg="add">
          <ac:chgData name="Jeff Thies" userId="8cc19ffd055d15a7" providerId="Windows Live" clId="Web-{F173EA65-63FE-4840-A96C-C77623FA8420}" dt="2022-12-11T22:55:32.902" v="32"/>
          <ac:spMkLst>
            <pc:docMk/>
            <pc:sldMk cId="1709742750" sldId="258"/>
            <ac:spMk id="11" creationId="{F13C74B1-5B17-4795-BED0-7140497B445A}"/>
          </ac:spMkLst>
        </pc:spChg>
        <pc:spChg chg="add">
          <ac:chgData name="Jeff Thies" userId="8cc19ffd055d15a7" providerId="Windows Live" clId="Web-{F173EA65-63FE-4840-A96C-C77623FA8420}" dt="2022-12-11T22:55:32.902" v="32"/>
          <ac:spMkLst>
            <pc:docMk/>
            <pc:sldMk cId="1709742750" sldId="258"/>
            <ac:spMk id="13" creationId="{D4974D33-8DC5-464E-8C6D-BE58F0669C17}"/>
          </ac:spMkLst>
        </pc:spChg>
        <pc:picChg chg="add mod ord">
          <ac:chgData name="Jeff Thies" userId="8cc19ffd055d15a7" providerId="Windows Live" clId="Web-{F173EA65-63FE-4840-A96C-C77623FA8420}" dt="2022-12-11T22:55:32.902" v="32"/>
          <ac:picMkLst>
            <pc:docMk/>
            <pc:sldMk cId="1709742750" sldId="258"/>
            <ac:picMk id="4" creationId="{77B12167-2394-15EB-49FE-15BD82130AA0}"/>
          </ac:picMkLst>
        </pc:picChg>
      </pc:sldChg>
      <pc:sldChg chg="addSp delSp modSp new mod setBg">
        <pc:chgData name="Jeff Thies" userId="8cc19ffd055d15a7" providerId="Windows Live" clId="Web-{F173EA65-63FE-4840-A96C-C77623FA8420}" dt="2022-12-11T22:56:28.607" v="35"/>
        <pc:sldMkLst>
          <pc:docMk/>
          <pc:sldMk cId="247570326" sldId="259"/>
        </pc:sldMkLst>
        <pc:spChg chg="mod">
          <ac:chgData name="Jeff Thies" userId="8cc19ffd055d15a7" providerId="Windows Live" clId="Web-{F173EA65-63FE-4840-A96C-C77623FA8420}" dt="2022-12-11T22:56:28.607" v="35"/>
          <ac:spMkLst>
            <pc:docMk/>
            <pc:sldMk cId="247570326" sldId="259"/>
            <ac:spMk id="2" creationId="{D218BAB5-B2E9-1D90-C2D9-54CBE2BC2EBF}"/>
          </ac:spMkLst>
        </pc:spChg>
        <pc:spChg chg="del">
          <ac:chgData name="Jeff Thies" userId="8cc19ffd055d15a7" providerId="Windows Live" clId="Web-{F173EA65-63FE-4840-A96C-C77623FA8420}" dt="2022-12-11T22:55:59.200" v="34"/>
          <ac:spMkLst>
            <pc:docMk/>
            <pc:sldMk cId="247570326" sldId="259"/>
            <ac:spMk id="3" creationId="{56435756-F40D-AB45-9C48-E94444EC0FB0}"/>
          </ac:spMkLst>
        </pc:spChg>
        <pc:spChg chg="add">
          <ac:chgData name="Jeff Thies" userId="8cc19ffd055d15a7" providerId="Windows Live" clId="Web-{F173EA65-63FE-4840-A96C-C77623FA8420}" dt="2022-12-11T22:56:28.607" v="35"/>
          <ac:spMkLst>
            <pc:docMk/>
            <pc:sldMk cId="247570326" sldId="259"/>
            <ac:spMk id="8" creationId="{4E42DC25-2F4D-3593-BD50-41918EE6EDEC}"/>
          </ac:spMkLst>
        </pc:spChg>
        <pc:spChg chg="add">
          <ac:chgData name="Jeff Thies" userId="8cc19ffd055d15a7" providerId="Windows Live" clId="Web-{F173EA65-63FE-4840-A96C-C77623FA8420}" dt="2022-12-11T22:56:28.607" v="35"/>
          <ac:spMkLst>
            <pc:docMk/>
            <pc:sldMk cId="247570326" sldId="259"/>
            <ac:spMk id="11" creationId="{3AFE8227-C443-417B-BA91-520EB1EF4559}"/>
          </ac:spMkLst>
        </pc:spChg>
        <pc:spChg chg="add">
          <ac:chgData name="Jeff Thies" userId="8cc19ffd055d15a7" providerId="Windows Live" clId="Web-{F173EA65-63FE-4840-A96C-C77623FA8420}" dt="2022-12-11T22:56:28.607" v="35"/>
          <ac:spMkLst>
            <pc:docMk/>
            <pc:sldMk cId="247570326" sldId="259"/>
            <ac:spMk id="13" creationId="{907741FC-B544-4A6E-B831-6789D042333D}"/>
          </ac:spMkLst>
        </pc:spChg>
        <pc:spChg chg="add">
          <ac:chgData name="Jeff Thies" userId="8cc19ffd055d15a7" providerId="Windows Live" clId="Web-{F173EA65-63FE-4840-A96C-C77623FA8420}" dt="2022-12-11T22:56:28.607" v="35"/>
          <ac:spMkLst>
            <pc:docMk/>
            <pc:sldMk cId="247570326" sldId="259"/>
            <ac:spMk id="15" creationId="{3F0BE7ED-7814-4273-B18A-F26CC0380380}"/>
          </ac:spMkLst>
        </pc:spChg>
        <pc:picChg chg="add mod ord">
          <ac:chgData name="Jeff Thies" userId="8cc19ffd055d15a7" providerId="Windows Live" clId="Web-{F173EA65-63FE-4840-A96C-C77623FA8420}" dt="2022-12-11T22:56:28.607" v="35"/>
          <ac:picMkLst>
            <pc:docMk/>
            <pc:sldMk cId="247570326" sldId="259"/>
            <ac:picMk id="4" creationId="{DC4558A1-2D84-752E-E175-EAD0D874501A}"/>
          </ac:picMkLst>
        </pc:picChg>
      </pc:sldChg>
    </pc:docChg>
  </pc:docChgLst>
  <pc:docChgLst>
    <pc:chgData name="Jeff Thies" userId="8cc19ffd055d15a7" providerId="Windows Live" clId="Web-{7FB9A082-70C3-4954-89C8-C6AE0A68FC09}"/>
    <pc:docChg chg="delSld modSld">
      <pc:chgData name="Jeff Thies" userId="8cc19ffd055d15a7" providerId="Windows Live" clId="Web-{7FB9A082-70C3-4954-89C8-C6AE0A68FC09}" dt="2023-01-21T14:28:27.998" v="34"/>
      <pc:docMkLst>
        <pc:docMk/>
      </pc:docMkLst>
      <pc:sldChg chg="delSp modSp">
        <pc:chgData name="Jeff Thies" userId="8cc19ffd055d15a7" providerId="Windows Live" clId="Web-{7FB9A082-70C3-4954-89C8-C6AE0A68FC09}" dt="2023-01-21T14:26:51.714" v="26"/>
        <pc:sldMkLst>
          <pc:docMk/>
          <pc:sldMk cId="1369304674" sldId="257"/>
        </pc:sldMkLst>
        <pc:spChg chg="mod">
          <ac:chgData name="Jeff Thies" userId="8cc19ffd055d15a7" providerId="Windows Live" clId="Web-{7FB9A082-70C3-4954-89C8-C6AE0A68FC09}" dt="2023-01-21T14:26:42.245" v="22" actId="20577"/>
          <ac:spMkLst>
            <pc:docMk/>
            <pc:sldMk cId="1369304674" sldId="257"/>
            <ac:spMk id="3" creationId="{EE2E57AF-7411-7BF5-D5B1-76F8A7BE99B1}"/>
          </ac:spMkLst>
        </pc:spChg>
        <pc:spChg chg="mod">
          <ac:chgData name="Jeff Thies" userId="8cc19ffd055d15a7" providerId="Windows Live" clId="Web-{7FB9A082-70C3-4954-89C8-C6AE0A68FC09}" dt="2023-01-21T14:25:48.229" v="4" actId="20577"/>
          <ac:spMkLst>
            <pc:docMk/>
            <pc:sldMk cId="1369304674" sldId="257"/>
            <ac:spMk id="5" creationId="{14733412-2CA4-3763-6BFA-C2B3AA964D6D}"/>
          </ac:spMkLst>
        </pc:spChg>
        <pc:spChg chg="del">
          <ac:chgData name="Jeff Thies" userId="8cc19ffd055d15a7" providerId="Windows Live" clId="Web-{7FB9A082-70C3-4954-89C8-C6AE0A68FC09}" dt="2023-01-21T14:26:47.261" v="24"/>
          <ac:spMkLst>
            <pc:docMk/>
            <pc:sldMk cId="1369304674" sldId="257"/>
            <ac:spMk id="11" creationId="{3AF8202F-8E67-0311-054F-6D1B6014F258}"/>
          </ac:spMkLst>
        </pc:spChg>
        <pc:spChg chg="del">
          <ac:chgData name="Jeff Thies" userId="8cc19ffd055d15a7" providerId="Windows Live" clId="Web-{7FB9A082-70C3-4954-89C8-C6AE0A68FC09}" dt="2023-01-21T14:26:51.714" v="26"/>
          <ac:spMkLst>
            <pc:docMk/>
            <pc:sldMk cId="1369304674" sldId="257"/>
            <ac:spMk id="12" creationId="{2F964D0F-D6D8-E3DD-178D-BBD797B0F1A3}"/>
          </ac:spMkLst>
        </pc:spChg>
        <pc:picChg chg="del">
          <ac:chgData name="Jeff Thies" userId="8cc19ffd055d15a7" providerId="Windows Live" clId="Web-{7FB9A082-70C3-4954-89C8-C6AE0A68FC09}" dt="2023-01-21T14:26:44.199" v="23"/>
          <ac:picMkLst>
            <pc:docMk/>
            <pc:sldMk cId="1369304674" sldId="257"/>
            <ac:picMk id="7" creationId="{86974C67-2CD9-4CD3-489D-F96A0EB4B272}"/>
          </ac:picMkLst>
        </pc:picChg>
        <pc:picChg chg="del">
          <ac:chgData name="Jeff Thies" userId="8cc19ffd055d15a7" providerId="Windows Live" clId="Web-{7FB9A082-70C3-4954-89C8-C6AE0A68FC09}" dt="2023-01-21T14:26:49.011" v="25"/>
          <ac:picMkLst>
            <pc:docMk/>
            <pc:sldMk cId="1369304674" sldId="257"/>
            <ac:picMk id="10" creationId="{1ADEE94F-5561-0C0A-6B71-0EBF421A1566}"/>
          </ac:picMkLst>
        </pc:picChg>
      </pc:sldChg>
      <pc:sldChg chg="delSp modSp">
        <pc:chgData name="Jeff Thies" userId="8cc19ffd055d15a7" providerId="Windows Live" clId="Web-{7FB9A082-70C3-4954-89C8-C6AE0A68FC09}" dt="2023-01-21T14:28:27.998" v="34"/>
        <pc:sldMkLst>
          <pc:docMk/>
          <pc:sldMk cId="4232766953" sldId="259"/>
        </pc:sldMkLst>
        <pc:spChg chg="mod">
          <ac:chgData name="Jeff Thies" userId="8cc19ffd055d15a7" providerId="Windows Live" clId="Web-{7FB9A082-70C3-4954-89C8-C6AE0A68FC09}" dt="2023-01-21T14:28:22.889" v="33" actId="1076"/>
          <ac:spMkLst>
            <pc:docMk/>
            <pc:sldMk cId="4232766953" sldId="259"/>
            <ac:spMk id="26" creationId="{0EA7007D-7C2C-73E8-1103-4B25D2970197}"/>
          </ac:spMkLst>
        </pc:spChg>
        <pc:spChg chg="mod">
          <ac:chgData name="Jeff Thies" userId="8cc19ffd055d15a7" providerId="Windows Live" clId="Web-{7FB9A082-70C3-4954-89C8-C6AE0A68FC09}" dt="2023-01-21T14:27:57.388" v="29" actId="20577"/>
          <ac:spMkLst>
            <pc:docMk/>
            <pc:sldMk cId="4232766953" sldId="259"/>
            <ac:spMk id="27" creationId="{E96DF976-E669-7413-4E6C-8D31A0A465F1}"/>
          </ac:spMkLst>
        </pc:spChg>
        <pc:cxnChg chg="mod">
          <ac:chgData name="Jeff Thies" userId="8cc19ffd055d15a7" providerId="Windows Live" clId="Web-{7FB9A082-70C3-4954-89C8-C6AE0A68FC09}" dt="2023-01-21T14:28:22.889" v="33" actId="1076"/>
          <ac:cxnSpMkLst>
            <pc:docMk/>
            <pc:sldMk cId="4232766953" sldId="259"/>
            <ac:cxnSpMk id="55" creationId="{907047A4-3F8D-4672-FE22-B3F72C06DF5B}"/>
          </ac:cxnSpMkLst>
        </pc:cxnChg>
        <pc:cxnChg chg="mod">
          <ac:chgData name="Jeff Thies" userId="8cc19ffd055d15a7" providerId="Windows Live" clId="Web-{7FB9A082-70C3-4954-89C8-C6AE0A68FC09}" dt="2023-01-21T14:28:22.889" v="33" actId="1076"/>
          <ac:cxnSpMkLst>
            <pc:docMk/>
            <pc:sldMk cId="4232766953" sldId="259"/>
            <ac:cxnSpMk id="57" creationId="{9FAB933F-4784-1C06-BD8A-DEF07201C176}"/>
          </ac:cxnSpMkLst>
        </pc:cxnChg>
        <pc:cxnChg chg="del mod">
          <ac:chgData name="Jeff Thies" userId="8cc19ffd055d15a7" providerId="Windows Live" clId="Web-{7FB9A082-70C3-4954-89C8-C6AE0A68FC09}" dt="2023-01-21T14:28:27.998" v="34"/>
          <ac:cxnSpMkLst>
            <pc:docMk/>
            <pc:sldMk cId="4232766953" sldId="259"/>
            <ac:cxnSpMk id="59" creationId="{62393ACB-D74E-7823-7878-E4DE44C7FC24}"/>
          </ac:cxnSpMkLst>
        </pc:cxnChg>
      </pc:sldChg>
      <pc:sldChg chg="del">
        <pc:chgData name="Jeff Thies" userId="8cc19ffd055d15a7" providerId="Windows Live" clId="Web-{7FB9A082-70C3-4954-89C8-C6AE0A68FC09}" dt="2023-01-21T14:26:28.089" v="20"/>
        <pc:sldMkLst>
          <pc:docMk/>
          <pc:sldMk cId="3654578145" sldId="262"/>
        </pc:sldMkLst>
      </pc:sldChg>
      <pc:sldChg chg="del">
        <pc:chgData name="Jeff Thies" userId="8cc19ffd055d15a7" providerId="Windows Live" clId="Web-{7FB9A082-70C3-4954-89C8-C6AE0A68FC09}" dt="2023-01-21T14:26:28.089" v="19"/>
        <pc:sldMkLst>
          <pc:docMk/>
          <pc:sldMk cId="4204116567" sldId="268"/>
        </pc:sldMkLst>
      </pc:sldChg>
      <pc:sldChg chg="del">
        <pc:chgData name="Jeff Thies" userId="8cc19ffd055d15a7" providerId="Windows Live" clId="Web-{7FB9A082-70C3-4954-89C8-C6AE0A68FC09}" dt="2023-01-21T14:26:28.089" v="18"/>
        <pc:sldMkLst>
          <pc:docMk/>
          <pc:sldMk cId="104048234" sldId="269"/>
        </pc:sldMkLst>
      </pc:sldChg>
      <pc:sldChg chg="del">
        <pc:chgData name="Jeff Thies" userId="8cc19ffd055d15a7" providerId="Windows Live" clId="Web-{7FB9A082-70C3-4954-89C8-C6AE0A68FC09}" dt="2023-01-21T14:26:28.089" v="17"/>
        <pc:sldMkLst>
          <pc:docMk/>
          <pc:sldMk cId="2803888783" sldId="270"/>
        </pc:sldMkLst>
      </pc:sldChg>
      <pc:sldChg chg="del">
        <pc:chgData name="Jeff Thies" userId="8cc19ffd055d15a7" providerId="Windows Live" clId="Web-{7FB9A082-70C3-4954-89C8-C6AE0A68FC09}" dt="2023-01-21T14:26:28.089" v="16"/>
        <pc:sldMkLst>
          <pc:docMk/>
          <pc:sldMk cId="1060852382" sldId="271"/>
        </pc:sldMkLst>
      </pc:sldChg>
      <pc:sldChg chg="del">
        <pc:chgData name="Jeff Thies" userId="8cc19ffd055d15a7" providerId="Windows Live" clId="Web-{7FB9A082-70C3-4954-89C8-C6AE0A68FC09}" dt="2023-01-21T14:26:28.089" v="15"/>
        <pc:sldMkLst>
          <pc:docMk/>
          <pc:sldMk cId="2279348138" sldId="272"/>
        </pc:sldMkLst>
      </pc:sldChg>
      <pc:sldChg chg="del">
        <pc:chgData name="Jeff Thies" userId="8cc19ffd055d15a7" providerId="Windows Live" clId="Web-{7FB9A082-70C3-4954-89C8-C6AE0A68FC09}" dt="2023-01-21T14:26:28.089" v="14"/>
        <pc:sldMkLst>
          <pc:docMk/>
          <pc:sldMk cId="992100118" sldId="273"/>
        </pc:sldMkLst>
      </pc:sldChg>
      <pc:sldChg chg="del">
        <pc:chgData name="Jeff Thies" userId="8cc19ffd055d15a7" providerId="Windows Live" clId="Web-{7FB9A082-70C3-4954-89C8-C6AE0A68FC09}" dt="2023-01-21T14:26:28.073" v="13"/>
        <pc:sldMkLst>
          <pc:docMk/>
          <pc:sldMk cId="4280207173" sldId="274"/>
        </pc:sldMkLst>
      </pc:sldChg>
      <pc:sldChg chg="del">
        <pc:chgData name="Jeff Thies" userId="8cc19ffd055d15a7" providerId="Windows Live" clId="Web-{7FB9A082-70C3-4954-89C8-C6AE0A68FC09}" dt="2023-01-21T14:26:28.073" v="12"/>
        <pc:sldMkLst>
          <pc:docMk/>
          <pc:sldMk cId="446437491" sldId="275"/>
        </pc:sldMkLst>
      </pc:sldChg>
      <pc:sldChg chg="del">
        <pc:chgData name="Jeff Thies" userId="8cc19ffd055d15a7" providerId="Windows Live" clId="Web-{7FB9A082-70C3-4954-89C8-C6AE0A68FC09}" dt="2023-01-21T14:26:28.073" v="11"/>
        <pc:sldMkLst>
          <pc:docMk/>
          <pc:sldMk cId="4147782768" sldId="276"/>
        </pc:sldMkLst>
      </pc:sldChg>
      <pc:sldChg chg="del">
        <pc:chgData name="Jeff Thies" userId="8cc19ffd055d15a7" providerId="Windows Live" clId="Web-{7FB9A082-70C3-4954-89C8-C6AE0A68FC09}" dt="2023-01-21T14:26:28.073" v="10"/>
        <pc:sldMkLst>
          <pc:docMk/>
          <pc:sldMk cId="1488245085" sldId="277"/>
        </pc:sldMkLst>
      </pc:sldChg>
      <pc:sldChg chg="del">
        <pc:chgData name="Jeff Thies" userId="8cc19ffd055d15a7" providerId="Windows Live" clId="Web-{7FB9A082-70C3-4954-89C8-C6AE0A68FC09}" dt="2023-01-21T14:26:28.073" v="9"/>
        <pc:sldMkLst>
          <pc:docMk/>
          <pc:sldMk cId="2869893364" sldId="278"/>
        </pc:sldMkLst>
      </pc:sldChg>
      <pc:sldChg chg="del">
        <pc:chgData name="Jeff Thies" userId="8cc19ffd055d15a7" providerId="Windows Live" clId="Web-{7FB9A082-70C3-4954-89C8-C6AE0A68FC09}" dt="2023-01-21T14:26:28.073" v="8"/>
        <pc:sldMkLst>
          <pc:docMk/>
          <pc:sldMk cId="252231039" sldId="281"/>
        </pc:sldMkLst>
      </pc:sldChg>
      <pc:sldChg chg="del">
        <pc:chgData name="Jeff Thies" userId="8cc19ffd055d15a7" providerId="Windows Live" clId="Web-{7FB9A082-70C3-4954-89C8-C6AE0A68FC09}" dt="2023-01-21T14:26:28.073" v="7"/>
        <pc:sldMkLst>
          <pc:docMk/>
          <pc:sldMk cId="1008601804" sldId="282"/>
        </pc:sldMkLst>
      </pc:sldChg>
      <pc:sldChg chg="del">
        <pc:chgData name="Jeff Thies" userId="8cc19ffd055d15a7" providerId="Windows Live" clId="Web-{7FB9A082-70C3-4954-89C8-C6AE0A68FC09}" dt="2023-01-21T14:26:28.073" v="6"/>
        <pc:sldMkLst>
          <pc:docMk/>
          <pc:sldMk cId="2801198070" sldId="283"/>
        </pc:sldMkLst>
      </pc:sldChg>
      <pc:sldChg chg="del">
        <pc:chgData name="Jeff Thies" userId="8cc19ffd055d15a7" providerId="Windows Live" clId="Web-{7FB9A082-70C3-4954-89C8-C6AE0A68FC09}" dt="2023-01-21T14:26:28.073" v="5"/>
        <pc:sldMkLst>
          <pc:docMk/>
          <pc:sldMk cId="2947071261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30BD6-532F-C145-AE23-C2CC5CFD8A69}" type="datetimeFigureOut">
              <a:rPr lang="en-US" smtClean="0"/>
              <a:t>2/12/23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767CA-C4A6-4341-880A-4562B9565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1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67CA-C4A6-4341-880A-4562B95658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Task Assignment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Task Assignment to work, you need to have some things setup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Need Groups created with Users assigned to them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A Group defines a set of users based on a common purpose (ex. Service Desk Group)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A User can belong to more than one group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Groups of Users can be assigned permissions to do things like approve, change, or resolve incidents and requests; provide a reference for alerts and notifications; receive email notifications.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Need Roles assigned to Groups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So, you add Users to Groups and then assign Roles to Groups.  The Users of the group inherit all of the Group’s Roles.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When you remove a User from a Group, the Roles that User had inherited from the Group are revoked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A Group can contain other Groups; a child Group inherits all of the Roles of its parent.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Users assigned to a child Group gains all of the Roles of that child Group and its parent Groups</a:t>
            </a:r>
          </a:p>
          <a:p>
            <a:pPr marL="1371600" lvl="2" indent="-457200">
              <a:buFont typeface="+mj-lt"/>
              <a:buAutoNum type="arabicPeriod"/>
            </a:pPr>
            <a:endParaRPr lang="en-US" sz="2000" dirty="0"/>
          </a:p>
          <a:p>
            <a:r>
              <a:rPr lang="en-US" sz="2800" dirty="0"/>
              <a:t>Task Assignment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Task Assignment to work, you need to have some things setup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sz="2000" dirty="0"/>
              <a:t>Assign Tasks to Groups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ex. Task 1 assigned to Service Desk Group (note – group names must be unique in SN)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sz="2000" dirty="0"/>
              <a:t> Assign Task to User in Group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A Task record can be assigned to an assigned Group AND an assigned User</a:t>
            </a:r>
          </a:p>
          <a:p>
            <a:pPr marL="1371600" lvl="2" indent="-457200">
              <a:buFont typeface="+mj-lt"/>
              <a:buAutoNum type="arabicPeriod"/>
            </a:pPr>
            <a:endParaRPr lang="en-US" sz="2000" dirty="0"/>
          </a:p>
          <a:p>
            <a:r>
              <a:rPr lang="en-US" sz="2800" dirty="0"/>
              <a:t>Assignment Rules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Automatically set a value in the Assigned to and/or Assignment group fields of a Task record.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 &gt; System Policy &gt; Rules &gt; Assignment module to view assignment rules</a:t>
            </a:r>
          </a:p>
          <a:p>
            <a:pPr marL="0" lvl="0" indent="0">
              <a:buFont typeface="+mj-lt"/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67CA-C4A6-4341-880A-4562B95658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64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Task Assignment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Task Assignment to work, you need to have some things setup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Need Groups created with Users assigned to them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A Group defines a set of users based on a common purpose (ex. Service Desk Group)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A User can belong to more than one group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Groups of Users can be assigned permissions to do things like approve, change, or resolve incidents and requests; provide a reference for alerts and notifications; receive email notifications.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Need Roles assigned to Groups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So, you add Users to Groups and then assign Roles to Groups.  The Users of the group inherit all of the Group’s Roles.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When you remove a User from a Group, the Roles that User had inherited from the Group are revoked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A Group can contain other Groups; a child Group inherits all of the Roles of its parent.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Users assigned to a child Group gains all of the Roles of that child Group and its parent Groups</a:t>
            </a:r>
          </a:p>
          <a:p>
            <a:pPr marL="1371600" lvl="2" indent="-457200">
              <a:buFont typeface="+mj-lt"/>
              <a:buAutoNum type="arabicPeriod"/>
            </a:pPr>
            <a:endParaRPr lang="en-US" sz="2000" dirty="0"/>
          </a:p>
          <a:p>
            <a:r>
              <a:rPr lang="en-US" sz="2800" dirty="0"/>
              <a:t>Task Assignment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Task Assignment to work, you need to have some things setup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sz="2000" dirty="0"/>
              <a:t>Assign Tasks to Groups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ex. Task 1 assigned to Service Desk Group (note – group names must be unique in SN)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sz="2000" dirty="0"/>
              <a:t> Assign Task to User in Group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A Task record can be assigned to an assigned Group AND an assigned User</a:t>
            </a:r>
          </a:p>
          <a:p>
            <a:pPr marL="1371600" lvl="2" indent="-457200">
              <a:buFont typeface="+mj-lt"/>
              <a:buAutoNum type="arabicPeriod"/>
            </a:pPr>
            <a:endParaRPr lang="en-US" sz="2000" dirty="0"/>
          </a:p>
          <a:p>
            <a:r>
              <a:rPr lang="en-US" sz="2800" dirty="0"/>
              <a:t>Assignment Rules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Automatically set a value in the Assigned to and/or Assignment group fields of a Task record.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 &gt; System Policy &gt; Rules &gt; Assignment module to view assignment rules</a:t>
            </a:r>
          </a:p>
          <a:p>
            <a:pPr marL="0" lvl="0" indent="0">
              <a:buFont typeface="+mj-lt"/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67CA-C4A6-4341-880A-4562B95658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83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67CA-C4A6-4341-880A-4562B95658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71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67CA-C4A6-4341-880A-4562B95658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90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67CA-C4A6-4341-880A-4562B95658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9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67CA-C4A6-4341-880A-4562B95658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14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67CA-C4A6-4341-880A-4562B95658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99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67CA-C4A6-4341-880A-4562B95658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59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67CA-C4A6-4341-880A-4562B95658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6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Task Assignment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Task Assignment to work, you need to have some things setup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Need Groups created with Users assigned to them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A Group defines a set of users based on a common purpose (ex. Service Desk Group)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A User can belong to more than one group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Groups of Users can be assigned permissions to do things like approve, change, or resolve incidents and requests; provide a reference for alerts and notifications; receive email notifications.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Need Roles assigned to Groups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So, you add Users to Groups and then assign Roles to Groups.  The Users of the group inherit all of the Group’s Roles.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When you remove a User from a Group, the Roles that User had inherited from the Group are revoked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A Group can contain other Groups; a child Group inherits all of the Roles of its parent.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Users assigned to a child Group gains all of the Roles of that child Group and its parent Groups</a:t>
            </a:r>
          </a:p>
          <a:p>
            <a:pPr marL="1371600" lvl="2" indent="-457200">
              <a:buFont typeface="+mj-lt"/>
              <a:buAutoNum type="arabicPeriod"/>
            </a:pPr>
            <a:endParaRPr lang="en-US" sz="2000" dirty="0"/>
          </a:p>
          <a:p>
            <a:r>
              <a:rPr lang="en-US" sz="2800" dirty="0"/>
              <a:t>Task Assignment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Task Assignment to work, you need to have some things setup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sz="2000" dirty="0"/>
              <a:t>Assign Tasks to Groups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ex. Task 1 assigned to Service Desk Group (note – group names must be unique in SN)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sz="2000" dirty="0"/>
              <a:t> Assign Task to User in Group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A Task record can be assigned to an assigned Group AND an assigned User</a:t>
            </a:r>
          </a:p>
          <a:p>
            <a:pPr marL="1371600" lvl="2" indent="-457200">
              <a:buFont typeface="+mj-lt"/>
              <a:buAutoNum type="arabicPeriod"/>
            </a:pPr>
            <a:endParaRPr lang="en-US" sz="2000" dirty="0"/>
          </a:p>
          <a:p>
            <a:r>
              <a:rPr lang="en-US" sz="2800" dirty="0"/>
              <a:t>Assignment Rules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Automatically set a value in the Assigned to and/or Assignment group fields of a Task record.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 &gt; System Policy &gt; Rules &gt; Assignment module to view assignment rules</a:t>
            </a:r>
          </a:p>
          <a:p>
            <a:pPr marL="0" lvl="0" indent="0">
              <a:buFont typeface="+mj-lt"/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67CA-C4A6-4341-880A-4562B95658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40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Task Assignment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Task Assignment to work, you need to have some things setup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Need Groups created with Users assigned to them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A Group defines a set of users based on a common purpose (ex. Service Desk Group)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A User can belong to more than one group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Groups of Users can be assigned permissions to do things like approve, change, or resolve incidents and requests; provide a reference for alerts and notifications; receive email notifications.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Need Roles assigned to Groups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So, you add Users to Groups and then assign Roles to Groups.  The Users of the group inherit all of the Group’s Roles.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When you remove a User from a Group, the Roles that User had inherited from the Group are revoked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A Group can contain other Groups; a child Group inherits all of the Roles of its parent.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Users assigned to a child Group gains all of the Roles of that child Group and its parent Groups</a:t>
            </a:r>
          </a:p>
          <a:p>
            <a:pPr marL="1371600" lvl="2" indent="-457200">
              <a:buFont typeface="+mj-lt"/>
              <a:buAutoNum type="arabicPeriod"/>
            </a:pPr>
            <a:endParaRPr lang="en-US" sz="2000" dirty="0"/>
          </a:p>
          <a:p>
            <a:r>
              <a:rPr lang="en-US" sz="2800" dirty="0"/>
              <a:t>Task Assignment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Task Assignment to work, you need to have some things setup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sz="2000" dirty="0"/>
              <a:t>Assign Tasks to Groups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ex. Task 1 assigned to Service Desk Group (note – group names must be unique in SN)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sz="2000" dirty="0"/>
              <a:t> Assign Task to User in Group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A Task record can be assigned to an assigned Group AND an assigned User</a:t>
            </a:r>
          </a:p>
          <a:p>
            <a:pPr marL="1371600" lvl="2" indent="-457200">
              <a:buFont typeface="+mj-lt"/>
              <a:buAutoNum type="arabicPeriod"/>
            </a:pPr>
            <a:endParaRPr lang="en-US" sz="2000" dirty="0"/>
          </a:p>
          <a:p>
            <a:r>
              <a:rPr lang="en-US" sz="2800" dirty="0"/>
              <a:t>Assignment Rules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Automatically set a value in the Assigned to and/or Assignment group fields of a Task record.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 &gt; System Policy &gt; Rules &gt; Assignment module to view assignment rules</a:t>
            </a:r>
          </a:p>
          <a:p>
            <a:pPr marL="0" lvl="0" indent="0">
              <a:buFont typeface="+mj-lt"/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67CA-C4A6-4341-880A-4562B95658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83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Task Assignment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Task Assignment to work, you need to have some things setup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Need Groups created with Users assigned to them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A Group defines a set of users based on a common purpose (ex. Service Desk Group)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A User can belong to more than one group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Groups of Users can be assigned permissions to do things like approve, change, or resolve incidents and requests; provide a reference for alerts and notifications; receive email notifications.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Need Roles assigned to Groups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So, you add Users to Groups and then assign Roles to Groups.  The Users of the group inherit all of the Group’s Roles.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When you remove a User from a Group, the Roles that User had inherited from the Group are revoked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A Group can contain other Groups; a child Group inherits all of the Roles of its parent.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Users assigned to a child Group gains all of the Roles of that child Group and its parent Groups</a:t>
            </a:r>
          </a:p>
          <a:p>
            <a:pPr marL="1371600" lvl="2" indent="-457200">
              <a:buFont typeface="+mj-lt"/>
              <a:buAutoNum type="arabicPeriod"/>
            </a:pPr>
            <a:endParaRPr lang="en-US" sz="2000" dirty="0"/>
          </a:p>
          <a:p>
            <a:r>
              <a:rPr lang="en-US" sz="2800" dirty="0"/>
              <a:t>Task Assignment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Task Assignment to work, you need to have some things setup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sz="2000" dirty="0"/>
              <a:t>Assign Tasks to Groups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ex. Task 1 assigned to Service Desk Group (note – group names must be unique in SN)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sz="2000" dirty="0"/>
              <a:t> Assign Task to User in Group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A Task record can be assigned to an assigned Group AND an assigned User</a:t>
            </a:r>
          </a:p>
          <a:p>
            <a:pPr marL="1371600" lvl="2" indent="-457200">
              <a:buFont typeface="+mj-lt"/>
              <a:buAutoNum type="arabicPeriod"/>
            </a:pPr>
            <a:endParaRPr lang="en-US" sz="2000" dirty="0"/>
          </a:p>
          <a:p>
            <a:r>
              <a:rPr lang="en-US" sz="2800" dirty="0"/>
              <a:t>Assignment Rules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Automatically set a value in the Assigned to and/or Assignment group fields of a Task record.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 &gt; System Policy &gt; Rules &gt; Assignment module to view assignment rules</a:t>
            </a:r>
          </a:p>
          <a:p>
            <a:pPr marL="0" lvl="0" indent="0">
              <a:buFont typeface="+mj-lt"/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67CA-C4A6-4341-880A-4562B95658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7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unge Background Free Stock Photo - Public Domain Pictures">
            <a:extLst>
              <a:ext uri="{FF2B5EF4-FFF2-40B4-BE49-F238E27FC236}">
                <a16:creationId xmlns:a16="http://schemas.microsoft.com/office/drawing/2014/main" id="{8CA15C86-3645-72B2-F743-9BF14553A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095" b="9651"/>
          <a:stretch/>
        </p:blipFill>
        <p:spPr>
          <a:xfrm>
            <a:off x="20" y="1282"/>
            <a:ext cx="12191980" cy="142163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5974">
                <a:srgbClr val="FFFFFF"/>
              </a:gs>
              <a:gs pos="57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B08FA5-2B1E-DB5E-312A-6997109AC125}"/>
              </a:ext>
            </a:extLst>
          </p:cNvPr>
          <p:cNvSpPr/>
          <p:nvPr/>
        </p:nvSpPr>
        <p:spPr>
          <a:xfrm>
            <a:off x="5567264" y="1257747"/>
            <a:ext cx="1057469" cy="35767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33412-2CA4-3763-6BFA-C2B3AA964D6D}"/>
              </a:ext>
            </a:extLst>
          </p:cNvPr>
          <p:cNvSpPr txBox="1"/>
          <p:nvPr/>
        </p:nvSpPr>
        <p:spPr>
          <a:xfrm>
            <a:off x="1805920" y="-114613"/>
            <a:ext cx="85785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servicen</a:t>
            </a:r>
            <a:r>
              <a:rPr lang="en-US" sz="6000" b="1" dirty="0">
                <a:solidFill>
                  <a:srgbClr val="62D84F"/>
                </a:solidFill>
                <a:latin typeface="Arial"/>
                <a:ea typeface="+mn-lt"/>
                <a:cs typeface="+mn-lt"/>
              </a:rPr>
              <a:t>o</a:t>
            </a:r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3B5F0D-E3BC-5EC5-3E0A-4434DBD2A9D4}"/>
              </a:ext>
            </a:extLst>
          </p:cNvPr>
          <p:cNvSpPr txBox="1"/>
          <p:nvPr/>
        </p:nvSpPr>
        <p:spPr>
          <a:xfrm>
            <a:off x="1807554" y="750391"/>
            <a:ext cx="857852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Certified System Administrator (CSA)</a:t>
            </a:r>
          </a:p>
        </p:txBody>
      </p:sp>
    </p:spTree>
    <p:extLst>
      <p:ext uri="{BB962C8B-B14F-4D97-AF65-F5344CB8AC3E}">
        <p14:creationId xmlns:p14="http://schemas.microsoft.com/office/powerpoint/2010/main" val="281576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Graphical user interface&#10;&#10;Description automatically generated">
            <a:extLst>
              <a:ext uri="{FF2B5EF4-FFF2-40B4-BE49-F238E27FC236}">
                <a16:creationId xmlns:a16="http://schemas.microsoft.com/office/drawing/2014/main" id="{3D21914B-20BC-805B-2CFE-C7AE7481E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5" y="2758516"/>
            <a:ext cx="11596579" cy="3161236"/>
          </a:xfrm>
          <a:prstGeom prst="rect">
            <a:avLst/>
          </a:prstGeom>
        </p:spPr>
      </p:pic>
      <p:pic>
        <p:nvPicPr>
          <p:cNvPr id="7" name="Picture 4" descr="Grunge Background Free Stock Photo - Public Domain Pictures">
            <a:extLst>
              <a:ext uri="{FF2B5EF4-FFF2-40B4-BE49-F238E27FC236}">
                <a16:creationId xmlns:a16="http://schemas.microsoft.com/office/drawing/2014/main" id="{863DA7E4-40CC-366C-66F4-056746167D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095" b="9651"/>
          <a:stretch/>
        </p:blipFill>
        <p:spPr>
          <a:xfrm>
            <a:off x="20" y="1282"/>
            <a:ext cx="12191980" cy="115609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5974">
                <a:srgbClr val="FFFFFF"/>
              </a:gs>
              <a:gs pos="57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B08FA5-2B1E-DB5E-312A-6997109AC125}"/>
              </a:ext>
            </a:extLst>
          </p:cNvPr>
          <p:cNvSpPr/>
          <p:nvPr/>
        </p:nvSpPr>
        <p:spPr>
          <a:xfrm>
            <a:off x="5567264" y="1026838"/>
            <a:ext cx="1057469" cy="35767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14B277-E0C3-68F1-8C4C-E1D83A22AB16}"/>
              </a:ext>
            </a:extLst>
          </p:cNvPr>
          <p:cNvSpPr txBox="1"/>
          <p:nvPr/>
        </p:nvSpPr>
        <p:spPr>
          <a:xfrm>
            <a:off x="1805920" y="23932"/>
            <a:ext cx="85785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servicen</a:t>
            </a:r>
            <a:r>
              <a:rPr lang="en-US" sz="6000" b="1" dirty="0">
                <a:solidFill>
                  <a:srgbClr val="62D84F"/>
                </a:solidFill>
                <a:latin typeface="Arial"/>
                <a:ea typeface="+mn-lt"/>
                <a:cs typeface="+mn-lt"/>
              </a:rPr>
              <a:t>o</a:t>
            </a:r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w Tasks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894DF4-027A-685F-EEB5-17EC6A9ED73E}"/>
              </a:ext>
            </a:extLst>
          </p:cNvPr>
          <p:cNvSpPr txBox="1"/>
          <p:nvPr/>
        </p:nvSpPr>
        <p:spPr>
          <a:xfrm>
            <a:off x="901691" y="2055704"/>
            <a:ext cx="720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93F85C4-553C-68E7-F2B3-389E96178D29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261726" y="2425036"/>
            <a:ext cx="0" cy="3306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A2684B8-270F-3DFC-0B7C-3B82E52FE67F}"/>
              </a:ext>
            </a:extLst>
          </p:cNvPr>
          <p:cNvSpPr txBox="1"/>
          <p:nvPr/>
        </p:nvSpPr>
        <p:spPr>
          <a:xfrm>
            <a:off x="5178674" y="2055704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Lanes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BEE7C5-A686-1D53-BE52-4E8106D88DBD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5538709" y="2425036"/>
            <a:ext cx="113355" cy="124065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30335A6-90AA-12E8-FA3F-28F0A71471EE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4039147" y="2425036"/>
            <a:ext cx="1499562" cy="130743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AE0F10C-310E-ECD9-4836-3DB5DAA258E5}"/>
              </a:ext>
            </a:extLst>
          </p:cNvPr>
          <p:cNvSpPr txBox="1"/>
          <p:nvPr/>
        </p:nvSpPr>
        <p:spPr>
          <a:xfrm>
            <a:off x="2773998" y="2055704"/>
            <a:ext cx="128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Quick Panel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18103E8-EE7F-C5A5-48C8-37B18841675A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2907323" y="2425036"/>
            <a:ext cx="508774" cy="8900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015828F-C222-DA53-0F57-B0C3F23DF951}"/>
              </a:ext>
            </a:extLst>
          </p:cNvPr>
          <p:cNvSpPr txBox="1"/>
          <p:nvPr/>
        </p:nvSpPr>
        <p:spPr>
          <a:xfrm>
            <a:off x="2219063" y="6320610"/>
            <a:ext cx="70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Cards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0A2A590-E674-1501-B0F8-65B61350E019}"/>
              </a:ext>
            </a:extLst>
          </p:cNvPr>
          <p:cNvCxnSpPr>
            <a:cxnSpLocks/>
            <a:stCxn id="31" idx="0"/>
          </p:cNvCxnSpPr>
          <p:nvPr/>
        </p:nvCxnSpPr>
        <p:spPr>
          <a:xfrm flipH="1" flipV="1">
            <a:off x="1937288" y="5712740"/>
            <a:ext cx="635430" cy="6078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923968A-E12C-89EF-FE0A-968154D6DEF2}"/>
              </a:ext>
            </a:extLst>
          </p:cNvPr>
          <p:cNvSpPr txBox="1"/>
          <p:nvPr/>
        </p:nvSpPr>
        <p:spPr>
          <a:xfrm>
            <a:off x="9590608" y="2055704"/>
            <a:ext cx="662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Tools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30B5A69-D19B-0608-A635-36EF2E4590F2}"/>
              </a:ext>
            </a:extLst>
          </p:cNvPr>
          <p:cNvCxnSpPr>
            <a:stCxn id="31" idx="0"/>
          </p:cNvCxnSpPr>
          <p:nvPr/>
        </p:nvCxnSpPr>
        <p:spPr>
          <a:xfrm flipV="1">
            <a:off x="2572718" y="5712740"/>
            <a:ext cx="774916" cy="6078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2380863-874D-E31B-39A9-CE405DCD5BB4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9921949" y="2425036"/>
            <a:ext cx="0" cy="3306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C7D43395-17F3-5161-C9EC-44574BDAB19B}"/>
              </a:ext>
            </a:extLst>
          </p:cNvPr>
          <p:cNvSpPr txBox="1"/>
          <p:nvPr/>
        </p:nvSpPr>
        <p:spPr>
          <a:xfrm>
            <a:off x="315418" y="1404012"/>
            <a:ext cx="2846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Visual Task Boards</a:t>
            </a:r>
          </a:p>
        </p:txBody>
      </p:sp>
    </p:spTree>
    <p:extLst>
      <p:ext uri="{BB962C8B-B14F-4D97-AF65-F5344CB8AC3E}">
        <p14:creationId xmlns:p14="http://schemas.microsoft.com/office/powerpoint/2010/main" val="61720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Grunge Background Free Stock Photo - Public Domain Pictures">
            <a:extLst>
              <a:ext uri="{FF2B5EF4-FFF2-40B4-BE49-F238E27FC236}">
                <a16:creationId xmlns:a16="http://schemas.microsoft.com/office/drawing/2014/main" id="{863DA7E4-40CC-366C-66F4-056746167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95" b="9651"/>
          <a:stretch/>
        </p:blipFill>
        <p:spPr>
          <a:xfrm>
            <a:off x="20" y="1282"/>
            <a:ext cx="12191980" cy="115609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5974">
                <a:srgbClr val="FFFFFF"/>
              </a:gs>
              <a:gs pos="57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B08FA5-2B1E-DB5E-312A-6997109AC125}"/>
              </a:ext>
            </a:extLst>
          </p:cNvPr>
          <p:cNvSpPr/>
          <p:nvPr/>
        </p:nvSpPr>
        <p:spPr>
          <a:xfrm>
            <a:off x="5567264" y="1026838"/>
            <a:ext cx="1057469" cy="35767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E57AF-7411-7BF5-D5B1-76F8A7BE99B1}"/>
              </a:ext>
            </a:extLst>
          </p:cNvPr>
          <p:cNvSpPr txBox="1"/>
          <p:nvPr/>
        </p:nvSpPr>
        <p:spPr>
          <a:xfrm>
            <a:off x="451262" y="1432297"/>
            <a:ext cx="11293434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/>
              <a:t>Visual Task Board Types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Guided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Normally created from a list using an attribute that has a pre-defined set of values as lanes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Task values are changed when cards are moved between lanes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Flexible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Normally created from a list using an attribute that does not have a pre-defined set of values as lanes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Tasks values are not changed when cards are moved between lanes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Freeform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Not created from a list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Used for personalized work management via Private tasks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14B277-E0C3-68F1-8C4C-E1D83A22AB16}"/>
              </a:ext>
            </a:extLst>
          </p:cNvPr>
          <p:cNvSpPr txBox="1"/>
          <p:nvPr/>
        </p:nvSpPr>
        <p:spPr>
          <a:xfrm>
            <a:off x="1805920" y="23932"/>
            <a:ext cx="85785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servicen</a:t>
            </a:r>
            <a:r>
              <a:rPr lang="en-US" sz="6000" b="1" dirty="0">
                <a:solidFill>
                  <a:srgbClr val="62D84F"/>
                </a:solidFill>
                <a:latin typeface="Arial"/>
                <a:ea typeface="+mn-lt"/>
                <a:cs typeface="+mn-lt"/>
              </a:rPr>
              <a:t>o</a:t>
            </a:r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w Tasks</a:t>
            </a:r>
          </a:p>
        </p:txBody>
      </p:sp>
    </p:spTree>
    <p:extLst>
      <p:ext uri="{BB962C8B-B14F-4D97-AF65-F5344CB8AC3E}">
        <p14:creationId xmlns:p14="http://schemas.microsoft.com/office/powerpoint/2010/main" val="3070930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Grunge Background Free Stock Photo - Public Domain Pictures">
            <a:extLst>
              <a:ext uri="{FF2B5EF4-FFF2-40B4-BE49-F238E27FC236}">
                <a16:creationId xmlns:a16="http://schemas.microsoft.com/office/drawing/2014/main" id="{863DA7E4-40CC-366C-66F4-056746167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95" b="9651"/>
          <a:stretch/>
        </p:blipFill>
        <p:spPr>
          <a:xfrm>
            <a:off x="20" y="1282"/>
            <a:ext cx="12191980" cy="115609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5974">
                <a:srgbClr val="FFFFFF"/>
              </a:gs>
              <a:gs pos="57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B08FA5-2B1E-DB5E-312A-6997109AC125}"/>
              </a:ext>
            </a:extLst>
          </p:cNvPr>
          <p:cNvSpPr/>
          <p:nvPr/>
        </p:nvSpPr>
        <p:spPr>
          <a:xfrm>
            <a:off x="5567264" y="1026838"/>
            <a:ext cx="1057469" cy="35767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E57AF-7411-7BF5-D5B1-76F8A7BE99B1}"/>
              </a:ext>
            </a:extLst>
          </p:cNvPr>
          <p:cNvSpPr txBox="1"/>
          <p:nvPr/>
        </p:nvSpPr>
        <p:spPr>
          <a:xfrm>
            <a:off x="451262" y="1432297"/>
            <a:ext cx="11293434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/>
              <a:t>Visual Task Boards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Guided VTB’s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can be created from a list; use values from a specified field (that has defined options) as lanes (ex. State); Tasks are updated as cards are edited or change lanes on the VTB;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Lands are based upon the pre-defined values of a choice-list type field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Navigate to a list (All Incidents); Create a filter to only show the tasks you are interested in; click column options menu on the column you want the Lanes built upon; select show VTB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Flexible VTB’s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can be created from a list; Lane changes do NOT update the underlying Task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are based on fields from tasks, but not ones that have pre-defined values (number, for example);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Lanes are created defaulted to To Do, Doing, Done; when you drag cards around, no changes are recorded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Navigate to list (all incidents), create any filters you want, click the column options menu on any column that doesn’t have pre-defined values (number, description, </a:t>
            </a:r>
            <a:r>
              <a:rPr lang="en-US" sz="2000" dirty="0" err="1"/>
              <a:t>etc</a:t>
            </a:r>
            <a:r>
              <a:rPr lang="en-US" sz="2000" dirty="0"/>
              <a:t>), select show </a:t>
            </a:r>
            <a:r>
              <a:rPr lang="en-US" sz="2000" dirty="0" err="1"/>
              <a:t>vtb</a:t>
            </a:r>
            <a:r>
              <a:rPr lang="en-US" sz="2000" dirty="0"/>
              <a:t>, changing lanes does not record changes to record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14B277-E0C3-68F1-8C4C-E1D83A22AB16}"/>
              </a:ext>
            </a:extLst>
          </p:cNvPr>
          <p:cNvSpPr txBox="1"/>
          <p:nvPr/>
        </p:nvSpPr>
        <p:spPr>
          <a:xfrm>
            <a:off x="1805920" y="23932"/>
            <a:ext cx="85785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servicen</a:t>
            </a:r>
            <a:r>
              <a:rPr lang="en-US" sz="6000" b="1" dirty="0">
                <a:solidFill>
                  <a:srgbClr val="62D84F"/>
                </a:solidFill>
                <a:latin typeface="Arial"/>
                <a:ea typeface="+mn-lt"/>
                <a:cs typeface="+mn-lt"/>
              </a:rPr>
              <a:t>o</a:t>
            </a:r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w Tasks</a:t>
            </a:r>
          </a:p>
        </p:txBody>
      </p:sp>
    </p:spTree>
    <p:extLst>
      <p:ext uri="{BB962C8B-B14F-4D97-AF65-F5344CB8AC3E}">
        <p14:creationId xmlns:p14="http://schemas.microsoft.com/office/powerpoint/2010/main" val="3818552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Grunge Background Free Stock Photo - Public Domain Pictures">
            <a:extLst>
              <a:ext uri="{FF2B5EF4-FFF2-40B4-BE49-F238E27FC236}">
                <a16:creationId xmlns:a16="http://schemas.microsoft.com/office/drawing/2014/main" id="{863DA7E4-40CC-366C-66F4-056746167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95" b="9651"/>
          <a:stretch/>
        </p:blipFill>
        <p:spPr>
          <a:xfrm>
            <a:off x="20" y="1282"/>
            <a:ext cx="12191980" cy="115609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5974">
                <a:srgbClr val="FFFFFF"/>
              </a:gs>
              <a:gs pos="57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B08FA5-2B1E-DB5E-312A-6997109AC125}"/>
              </a:ext>
            </a:extLst>
          </p:cNvPr>
          <p:cNvSpPr/>
          <p:nvPr/>
        </p:nvSpPr>
        <p:spPr>
          <a:xfrm>
            <a:off x="5567264" y="1026838"/>
            <a:ext cx="1057469" cy="35767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E57AF-7411-7BF5-D5B1-76F8A7BE99B1}"/>
              </a:ext>
            </a:extLst>
          </p:cNvPr>
          <p:cNvSpPr txBox="1"/>
          <p:nvPr/>
        </p:nvSpPr>
        <p:spPr>
          <a:xfrm>
            <a:off x="451262" y="1432297"/>
            <a:ext cx="11293434" cy="3908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/>
              <a:t>Visual Task Boards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Freeform VTB’s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Can act as a personal organizer to manage individual tasks of any kind; Lane changes to not update underlying Task record;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Not based on a list of records, so not created form a list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Lanes default to To Do, Doing, Done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Navigate to All &gt; Self-Service &gt; Visual Task Boards and select Create New Visual Task Board, select Freeform Board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 add a card, click the Add Card button,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You can add existing Task records (an Incident for example) by going to the record in a list, right-clicking on the Incident #, and selecting Add To Visual Task Board.  Then choose the VTB to add to.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Dragging and dropping cards does not update any </a:t>
            </a:r>
            <a:r>
              <a:rPr lang="en-US" sz="2000"/>
              <a:t>Task record.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14B277-E0C3-68F1-8C4C-E1D83A22AB16}"/>
              </a:ext>
            </a:extLst>
          </p:cNvPr>
          <p:cNvSpPr txBox="1"/>
          <p:nvPr/>
        </p:nvSpPr>
        <p:spPr>
          <a:xfrm>
            <a:off x="1805920" y="23932"/>
            <a:ext cx="85785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servicen</a:t>
            </a:r>
            <a:r>
              <a:rPr lang="en-US" sz="6000" b="1" dirty="0">
                <a:solidFill>
                  <a:srgbClr val="62D84F"/>
                </a:solidFill>
                <a:latin typeface="Arial"/>
                <a:ea typeface="+mn-lt"/>
                <a:cs typeface="+mn-lt"/>
              </a:rPr>
              <a:t>o</a:t>
            </a:r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w Tasks</a:t>
            </a:r>
          </a:p>
        </p:txBody>
      </p:sp>
    </p:spTree>
    <p:extLst>
      <p:ext uri="{BB962C8B-B14F-4D97-AF65-F5344CB8AC3E}">
        <p14:creationId xmlns:p14="http://schemas.microsoft.com/office/powerpoint/2010/main" val="1534067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D146E07C-A74B-73E8-F496-8A1084541E70}"/>
              </a:ext>
            </a:extLst>
          </p:cNvPr>
          <p:cNvSpPr/>
          <p:nvPr/>
        </p:nvSpPr>
        <p:spPr>
          <a:xfrm>
            <a:off x="3818694" y="414869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Next Experience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8AE8B3D-5125-F296-DD8A-4B953959724E}"/>
              </a:ext>
            </a:extLst>
          </p:cNvPr>
          <p:cNvSpPr/>
          <p:nvPr/>
        </p:nvSpPr>
        <p:spPr>
          <a:xfrm>
            <a:off x="547859" y="414869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Intro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37D18DC-329E-5C76-EAEB-FB1174373295}"/>
              </a:ext>
            </a:extLst>
          </p:cNvPr>
          <p:cNvSpPr/>
          <p:nvPr/>
        </p:nvSpPr>
        <p:spPr>
          <a:xfrm>
            <a:off x="2178188" y="414869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Platform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DDFF0F7-79F2-BFB5-248E-B428D00FCE19}"/>
              </a:ext>
            </a:extLst>
          </p:cNvPr>
          <p:cNvSpPr/>
          <p:nvPr/>
        </p:nvSpPr>
        <p:spPr>
          <a:xfrm>
            <a:off x="5456993" y="414869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Lists &amp; Filters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5E6FF88-376D-D65A-6215-0B1531671327}"/>
              </a:ext>
            </a:extLst>
          </p:cNvPr>
          <p:cNvSpPr/>
          <p:nvPr/>
        </p:nvSpPr>
        <p:spPr>
          <a:xfrm>
            <a:off x="7097499" y="2023537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Svc Catalog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EA7007D-7C2C-73E8-1103-4B25D2970197}"/>
              </a:ext>
            </a:extLst>
          </p:cNvPr>
          <p:cNvSpPr/>
          <p:nvPr/>
        </p:nvSpPr>
        <p:spPr>
          <a:xfrm>
            <a:off x="8765817" y="414869"/>
            <a:ext cx="1253068" cy="1219200"/>
          </a:xfrm>
          <a:prstGeom prst="ellipse">
            <a:avLst/>
          </a:prstGeom>
          <a:gradFill flip="none" rotWithShape="1">
            <a:gsLst>
              <a:gs pos="0">
                <a:srgbClr val="62D84F">
                  <a:tint val="66000"/>
                  <a:satMod val="160000"/>
                </a:srgbClr>
              </a:gs>
              <a:gs pos="50000">
                <a:srgbClr val="62D84F">
                  <a:tint val="44500"/>
                  <a:satMod val="160000"/>
                </a:srgbClr>
              </a:gs>
              <a:gs pos="100000">
                <a:srgbClr val="62D84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Tasks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96DF976-E669-7413-4E6C-8D31A0A465F1}"/>
              </a:ext>
            </a:extLst>
          </p:cNvPr>
          <p:cNvSpPr/>
          <p:nvPr/>
        </p:nvSpPr>
        <p:spPr>
          <a:xfrm>
            <a:off x="7097134" y="443733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Forms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C4B0736-5CB0-45D4-3420-F5E2EDAE8995}"/>
              </a:ext>
            </a:extLst>
          </p:cNvPr>
          <p:cNvSpPr/>
          <p:nvPr/>
        </p:nvSpPr>
        <p:spPr>
          <a:xfrm>
            <a:off x="10407398" y="414869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/>
              <a:t>Notifications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8986A9A-78BA-CCFC-765B-868F73770690}"/>
              </a:ext>
            </a:extLst>
          </p:cNvPr>
          <p:cNvSpPr/>
          <p:nvPr/>
        </p:nvSpPr>
        <p:spPr>
          <a:xfrm>
            <a:off x="10378534" y="2023537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Reporting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6D04555-FCED-34B8-E80E-56A6115DB28C}"/>
              </a:ext>
            </a:extLst>
          </p:cNvPr>
          <p:cNvSpPr/>
          <p:nvPr/>
        </p:nvSpPr>
        <p:spPr>
          <a:xfrm>
            <a:off x="8771225" y="2023537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Knowledge</a:t>
            </a:r>
          </a:p>
          <a:p>
            <a:pPr algn="ctr"/>
            <a:r>
              <a:rPr lang="en-US" sz="1400" b="1" dirty="0" err="1"/>
              <a:t>Mgmt</a:t>
            </a:r>
            <a:endParaRPr lang="en-US" sz="1400" b="1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AF38BE2-EDCB-0B9A-8E11-51D27E71EA7B}"/>
              </a:ext>
            </a:extLst>
          </p:cNvPr>
          <p:cNvSpPr/>
          <p:nvPr/>
        </p:nvSpPr>
        <p:spPr>
          <a:xfrm>
            <a:off x="5456993" y="2023537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Flow Designer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CE4AFB-CFC9-6AEB-D439-BE2865B83B77}"/>
              </a:ext>
            </a:extLst>
          </p:cNvPr>
          <p:cNvSpPr/>
          <p:nvPr/>
        </p:nvSpPr>
        <p:spPr>
          <a:xfrm>
            <a:off x="3818694" y="2023537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Virtual Agent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59B9CA3-5DF8-A6A6-4387-40743D17EE13}"/>
              </a:ext>
            </a:extLst>
          </p:cNvPr>
          <p:cNvSpPr/>
          <p:nvPr/>
        </p:nvSpPr>
        <p:spPr>
          <a:xfrm>
            <a:off x="2178188" y="2023537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Tables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7A06AB4-776F-BCEC-6E5E-F0A08268D178}"/>
              </a:ext>
            </a:extLst>
          </p:cNvPr>
          <p:cNvSpPr/>
          <p:nvPr/>
        </p:nvSpPr>
        <p:spPr>
          <a:xfrm>
            <a:off x="547859" y="2023537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Access Controls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68D632E-3752-BF7F-FD5F-5D845757A2FA}"/>
              </a:ext>
            </a:extLst>
          </p:cNvPr>
          <p:cNvSpPr/>
          <p:nvPr/>
        </p:nvSpPr>
        <p:spPr>
          <a:xfrm>
            <a:off x="547859" y="3632205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Import</a:t>
            </a:r>
          </a:p>
          <a:p>
            <a:pPr algn="ctr"/>
            <a:r>
              <a:rPr lang="en-US" sz="1400" b="1" dirty="0"/>
              <a:t>Sets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B964A2E-7FDB-8037-FE05-5B48E1D7DBBA}"/>
              </a:ext>
            </a:extLst>
          </p:cNvPr>
          <p:cNvSpPr/>
          <p:nvPr/>
        </p:nvSpPr>
        <p:spPr>
          <a:xfrm>
            <a:off x="2178188" y="3632205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Data</a:t>
            </a:r>
          </a:p>
          <a:p>
            <a:pPr algn="ctr"/>
            <a:r>
              <a:rPr lang="en-US" sz="1400" b="1" dirty="0"/>
              <a:t>Policy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18B8E9-AFE3-3F65-68A6-6D19755792FF}"/>
              </a:ext>
            </a:extLst>
          </p:cNvPr>
          <p:cNvSpPr/>
          <p:nvPr/>
        </p:nvSpPr>
        <p:spPr>
          <a:xfrm>
            <a:off x="3818694" y="3632205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CMDB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3596251-5762-3CC3-5226-BECBE22B7FF8}"/>
              </a:ext>
            </a:extLst>
          </p:cNvPr>
          <p:cNvSpPr/>
          <p:nvPr/>
        </p:nvSpPr>
        <p:spPr>
          <a:xfrm>
            <a:off x="5456993" y="3632205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/>
              <a:t>Catalog Components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3169B8D-3915-B344-A447-5B5EDD830FBD}"/>
              </a:ext>
            </a:extLst>
          </p:cNvPr>
          <p:cNvSpPr/>
          <p:nvPr/>
        </p:nvSpPr>
        <p:spPr>
          <a:xfrm>
            <a:off x="7097499" y="3632205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Plugins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1294281-4439-A73F-248E-B550DD79C180}"/>
              </a:ext>
            </a:extLst>
          </p:cNvPr>
          <p:cNvSpPr/>
          <p:nvPr/>
        </p:nvSpPr>
        <p:spPr>
          <a:xfrm>
            <a:off x="8771225" y="3632205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Scripting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F6D16D5-B370-3AB0-CA44-BE0DF1B69676}"/>
              </a:ext>
            </a:extLst>
          </p:cNvPr>
          <p:cNvSpPr/>
          <p:nvPr/>
        </p:nvSpPr>
        <p:spPr>
          <a:xfrm>
            <a:off x="10378534" y="3632205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Update</a:t>
            </a:r>
          </a:p>
          <a:p>
            <a:pPr algn="ctr"/>
            <a:r>
              <a:rPr lang="en-US" sz="1400" b="1" dirty="0"/>
              <a:t>Sets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672C9E6-FF03-BD86-4925-D1143A20AAAA}"/>
              </a:ext>
            </a:extLst>
          </p:cNvPr>
          <p:cNvSpPr/>
          <p:nvPr/>
        </p:nvSpPr>
        <p:spPr>
          <a:xfrm>
            <a:off x="10378534" y="5257806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Integration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AB0CFC3-0557-D039-4DD3-CDF9945E985D}"/>
              </a:ext>
            </a:extLst>
          </p:cNvPr>
          <p:cNvSpPr/>
          <p:nvPr/>
        </p:nvSpPr>
        <p:spPr>
          <a:xfrm>
            <a:off x="8771225" y="5257806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App Scope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5153593-2F83-4E28-4EF5-AE8F421FD1EB}"/>
              </a:ext>
            </a:extLst>
          </p:cNvPr>
          <p:cNvSpPr/>
          <p:nvPr/>
        </p:nvSpPr>
        <p:spPr>
          <a:xfrm>
            <a:off x="7097499" y="5257806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/>
              <a:t>App Dev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A1F8A5C-DF32-A097-0DF4-893A1311A8F8}"/>
              </a:ext>
            </a:extLst>
          </p:cNvPr>
          <p:cNvSpPr/>
          <p:nvPr/>
        </p:nvSpPr>
        <p:spPr>
          <a:xfrm>
            <a:off x="5456993" y="5257806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Events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32EDEF2-D49B-9A3F-5FEC-CC80BE769FDC}"/>
              </a:ext>
            </a:extLst>
          </p:cNvPr>
          <p:cNvSpPr/>
          <p:nvPr/>
        </p:nvSpPr>
        <p:spPr>
          <a:xfrm>
            <a:off x="3818694" y="5257806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Instance Stats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30E9F4F-5EB3-6011-15F9-EA9D3894F742}"/>
              </a:ext>
            </a:extLst>
          </p:cNvPr>
          <p:cNvSpPr/>
          <p:nvPr/>
        </p:nvSpPr>
        <p:spPr>
          <a:xfrm>
            <a:off x="2178188" y="5257806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Wrap-up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61C9EC0-5B01-D51A-2BC0-41F627B611A2}"/>
              </a:ext>
            </a:extLst>
          </p:cNvPr>
          <p:cNvCxnSpPr>
            <a:stCxn id="20" idx="6"/>
            <a:endCxn id="21" idx="2"/>
          </p:cNvCxnSpPr>
          <p:nvPr/>
        </p:nvCxnSpPr>
        <p:spPr>
          <a:xfrm>
            <a:off x="1800927" y="1024469"/>
            <a:ext cx="377261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D7B50CE-5AA9-8468-84DD-32A046119562}"/>
              </a:ext>
            </a:extLst>
          </p:cNvPr>
          <p:cNvCxnSpPr>
            <a:stCxn id="21" idx="6"/>
            <a:endCxn id="19" idx="2"/>
          </p:cNvCxnSpPr>
          <p:nvPr/>
        </p:nvCxnSpPr>
        <p:spPr>
          <a:xfrm>
            <a:off x="3431256" y="1024469"/>
            <a:ext cx="387438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57EEA81-72FB-BEEF-9B5E-9873B0ACBA01}"/>
              </a:ext>
            </a:extLst>
          </p:cNvPr>
          <p:cNvCxnSpPr>
            <a:stCxn id="19" idx="6"/>
            <a:endCxn id="22" idx="2"/>
          </p:cNvCxnSpPr>
          <p:nvPr/>
        </p:nvCxnSpPr>
        <p:spPr>
          <a:xfrm>
            <a:off x="5071762" y="1024469"/>
            <a:ext cx="385231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07047A4-3F8D-4672-FE22-B3F72C06DF5B}"/>
              </a:ext>
            </a:extLst>
          </p:cNvPr>
          <p:cNvCxnSpPr>
            <a:cxnSpLocks/>
            <a:stCxn id="22" idx="6"/>
            <a:endCxn id="26" idx="2"/>
          </p:cNvCxnSpPr>
          <p:nvPr/>
        </p:nvCxnSpPr>
        <p:spPr>
          <a:xfrm flipV="1">
            <a:off x="6710061" y="1030241"/>
            <a:ext cx="393211" cy="5773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118E7B5-43D7-A1E6-37D0-E87AE8120DBC}"/>
              </a:ext>
            </a:extLst>
          </p:cNvPr>
          <p:cNvCxnSpPr>
            <a:stCxn id="28" idx="4"/>
            <a:endCxn id="29" idx="0"/>
          </p:cNvCxnSpPr>
          <p:nvPr/>
        </p:nvCxnSpPr>
        <p:spPr>
          <a:xfrm flipH="1">
            <a:off x="11005068" y="1634069"/>
            <a:ext cx="28864" cy="389468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B43916B-10D2-1211-13FC-5A67D45B4393}"/>
              </a:ext>
            </a:extLst>
          </p:cNvPr>
          <p:cNvCxnSpPr>
            <a:stCxn id="29" idx="2"/>
            <a:endCxn id="30" idx="6"/>
          </p:cNvCxnSpPr>
          <p:nvPr/>
        </p:nvCxnSpPr>
        <p:spPr>
          <a:xfrm flipH="1">
            <a:off x="10024293" y="2633137"/>
            <a:ext cx="354241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CF895CF-0131-8887-48E4-B7631BEB290F}"/>
              </a:ext>
            </a:extLst>
          </p:cNvPr>
          <p:cNvCxnSpPr>
            <a:stCxn id="30" idx="2"/>
            <a:endCxn id="25" idx="6"/>
          </p:cNvCxnSpPr>
          <p:nvPr/>
        </p:nvCxnSpPr>
        <p:spPr>
          <a:xfrm flipH="1">
            <a:off x="8350567" y="2633137"/>
            <a:ext cx="420658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89D2C10-3A13-5FA7-1661-1ECE13AC1A02}"/>
              </a:ext>
            </a:extLst>
          </p:cNvPr>
          <p:cNvCxnSpPr>
            <a:stCxn id="25" idx="2"/>
            <a:endCxn id="31" idx="6"/>
          </p:cNvCxnSpPr>
          <p:nvPr/>
        </p:nvCxnSpPr>
        <p:spPr>
          <a:xfrm flipH="1">
            <a:off x="6710061" y="2633137"/>
            <a:ext cx="387438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AAF043D-6499-5771-18A4-D81721FF20CC}"/>
              </a:ext>
            </a:extLst>
          </p:cNvPr>
          <p:cNvCxnSpPr>
            <a:stCxn id="31" idx="2"/>
            <a:endCxn id="32" idx="6"/>
          </p:cNvCxnSpPr>
          <p:nvPr/>
        </p:nvCxnSpPr>
        <p:spPr>
          <a:xfrm flipH="1">
            <a:off x="5071762" y="2633137"/>
            <a:ext cx="385231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CBB71EF-BFE9-FAEA-DD32-E18F0025D1BF}"/>
              </a:ext>
            </a:extLst>
          </p:cNvPr>
          <p:cNvCxnSpPr>
            <a:stCxn id="32" idx="2"/>
            <a:endCxn id="33" idx="6"/>
          </p:cNvCxnSpPr>
          <p:nvPr/>
        </p:nvCxnSpPr>
        <p:spPr>
          <a:xfrm flipH="1">
            <a:off x="3431256" y="2633137"/>
            <a:ext cx="387438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6AEC483-9592-6030-D4B7-69FFFFBE5D0D}"/>
              </a:ext>
            </a:extLst>
          </p:cNvPr>
          <p:cNvCxnSpPr>
            <a:stCxn id="33" idx="2"/>
            <a:endCxn id="34" idx="6"/>
          </p:cNvCxnSpPr>
          <p:nvPr/>
        </p:nvCxnSpPr>
        <p:spPr>
          <a:xfrm flipH="1">
            <a:off x="1800927" y="2633137"/>
            <a:ext cx="377261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4C1CBD6-C51C-70D8-AA9E-B71A1C57B2BE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>
            <a:off x="1174393" y="3242737"/>
            <a:ext cx="0" cy="389468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6270773-5CB4-8A38-B437-F768E6D95D3B}"/>
              </a:ext>
            </a:extLst>
          </p:cNvPr>
          <p:cNvCxnSpPr>
            <a:stCxn id="35" idx="6"/>
            <a:endCxn id="36" idx="2"/>
          </p:cNvCxnSpPr>
          <p:nvPr/>
        </p:nvCxnSpPr>
        <p:spPr>
          <a:xfrm>
            <a:off x="1800927" y="4241805"/>
            <a:ext cx="377261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545B240-2EE4-D4F9-D93E-DE966B285579}"/>
              </a:ext>
            </a:extLst>
          </p:cNvPr>
          <p:cNvCxnSpPr>
            <a:stCxn id="36" idx="6"/>
            <a:endCxn id="37" idx="2"/>
          </p:cNvCxnSpPr>
          <p:nvPr/>
        </p:nvCxnSpPr>
        <p:spPr>
          <a:xfrm>
            <a:off x="3431256" y="4241805"/>
            <a:ext cx="387438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B0C103E-A7FC-5E78-C441-25D633A15E98}"/>
              </a:ext>
            </a:extLst>
          </p:cNvPr>
          <p:cNvCxnSpPr>
            <a:stCxn id="37" idx="6"/>
            <a:endCxn id="38" idx="2"/>
          </p:cNvCxnSpPr>
          <p:nvPr/>
        </p:nvCxnSpPr>
        <p:spPr>
          <a:xfrm>
            <a:off x="5071762" y="4241805"/>
            <a:ext cx="385231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C3C2436-5752-18DA-4F54-2B0CDB2D0279}"/>
              </a:ext>
            </a:extLst>
          </p:cNvPr>
          <p:cNvCxnSpPr>
            <a:stCxn id="38" idx="6"/>
            <a:endCxn id="39" idx="2"/>
          </p:cNvCxnSpPr>
          <p:nvPr/>
        </p:nvCxnSpPr>
        <p:spPr>
          <a:xfrm>
            <a:off x="6710061" y="4241805"/>
            <a:ext cx="387438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E93B73D-53D6-FFA6-F8B7-CAD57FC6260A}"/>
              </a:ext>
            </a:extLst>
          </p:cNvPr>
          <p:cNvCxnSpPr>
            <a:stCxn id="39" idx="6"/>
            <a:endCxn id="40" idx="2"/>
          </p:cNvCxnSpPr>
          <p:nvPr/>
        </p:nvCxnSpPr>
        <p:spPr>
          <a:xfrm>
            <a:off x="8350567" y="4241805"/>
            <a:ext cx="420658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0A44E44-FF90-8AD2-A981-82E090E76ED9}"/>
              </a:ext>
            </a:extLst>
          </p:cNvPr>
          <p:cNvCxnSpPr>
            <a:stCxn id="40" idx="6"/>
            <a:endCxn id="41" idx="2"/>
          </p:cNvCxnSpPr>
          <p:nvPr/>
        </p:nvCxnSpPr>
        <p:spPr>
          <a:xfrm>
            <a:off x="10024293" y="4241805"/>
            <a:ext cx="354241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0FB273D1-BAE6-BC1D-E6CF-51DCFD4E1C71}"/>
              </a:ext>
            </a:extLst>
          </p:cNvPr>
          <p:cNvCxnSpPr>
            <a:stCxn id="41" idx="4"/>
            <a:endCxn id="42" idx="0"/>
          </p:cNvCxnSpPr>
          <p:nvPr/>
        </p:nvCxnSpPr>
        <p:spPr>
          <a:xfrm>
            <a:off x="11005068" y="4851405"/>
            <a:ext cx="0" cy="406401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EC3E149A-E566-FA3E-E9F2-4D0226605EE9}"/>
              </a:ext>
            </a:extLst>
          </p:cNvPr>
          <p:cNvCxnSpPr>
            <a:stCxn id="42" idx="2"/>
            <a:endCxn id="43" idx="6"/>
          </p:cNvCxnSpPr>
          <p:nvPr/>
        </p:nvCxnSpPr>
        <p:spPr>
          <a:xfrm flipH="1">
            <a:off x="10024293" y="5867406"/>
            <a:ext cx="354241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8C3E0643-C968-D317-6C69-84791C027E08}"/>
              </a:ext>
            </a:extLst>
          </p:cNvPr>
          <p:cNvCxnSpPr>
            <a:stCxn id="43" idx="2"/>
            <a:endCxn id="44" idx="6"/>
          </p:cNvCxnSpPr>
          <p:nvPr/>
        </p:nvCxnSpPr>
        <p:spPr>
          <a:xfrm flipH="1">
            <a:off x="8350567" y="5867406"/>
            <a:ext cx="420658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9DA34A95-1882-2A92-659F-09B6F4B695CA}"/>
              </a:ext>
            </a:extLst>
          </p:cNvPr>
          <p:cNvCxnSpPr>
            <a:stCxn id="44" idx="2"/>
            <a:endCxn id="45" idx="6"/>
          </p:cNvCxnSpPr>
          <p:nvPr/>
        </p:nvCxnSpPr>
        <p:spPr>
          <a:xfrm flipH="1">
            <a:off x="6710061" y="5867406"/>
            <a:ext cx="387438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D5EEEE13-E6E4-B8EF-5028-C74DC1CEB52D}"/>
              </a:ext>
            </a:extLst>
          </p:cNvPr>
          <p:cNvCxnSpPr>
            <a:stCxn id="45" idx="2"/>
            <a:endCxn id="46" idx="6"/>
          </p:cNvCxnSpPr>
          <p:nvPr/>
        </p:nvCxnSpPr>
        <p:spPr>
          <a:xfrm flipH="1">
            <a:off x="5071762" y="5867406"/>
            <a:ext cx="385231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05A2892-4CB4-A2F1-8527-C060499F4FEC}"/>
              </a:ext>
            </a:extLst>
          </p:cNvPr>
          <p:cNvCxnSpPr>
            <a:stCxn id="46" idx="2"/>
            <a:endCxn id="47" idx="6"/>
          </p:cNvCxnSpPr>
          <p:nvPr/>
        </p:nvCxnSpPr>
        <p:spPr>
          <a:xfrm flipH="1">
            <a:off x="3431256" y="5867406"/>
            <a:ext cx="387438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FC46F27-1371-6459-1464-168246C21A71}"/>
              </a:ext>
            </a:extLst>
          </p:cNvPr>
          <p:cNvCxnSpPr>
            <a:cxnSpLocks/>
          </p:cNvCxnSpPr>
          <p:nvPr/>
        </p:nvCxnSpPr>
        <p:spPr>
          <a:xfrm flipV="1">
            <a:off x="8355286" y="1036014"/>
            <a:ext cx="422075" cy="17318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56A7D05-3233-2EC7-C357-1E34C070C794}"/>
              </a:ext>
            </a:extLst>
          </p:cNvPr>
          <p:cNvCxnSpPr>
            <a:cxnSpLocks/>
          </p:cNvCxnSpPr>
          <p:nvPr/>
        </p:nvCxnSpPr>
        <p:spPr>
          <a:xfrm>
            <a:off x="10024294" y="1055259"/>
            <a:ext cx="383104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76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Grunge Background Free Stock Photo - Public Domain Pictures">
            <a:extLst>
              <a:ext uri="{FF2B5EF4-FFF2-40B4-BE49-F238E27FC236}">
                <a16:creationId xmlns:a16="http://schemas.microsoft.com/office/drawing/2014/main" id="{863DA7E4-40CC-366C-66F4-056746167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95" b="9651"/>
          <a:stretch/>
        </p:blipFill>
        <p:spPr>
          <a:xfrm>
            <a:off x="20" y="1282"/>
            <a:ext cx="12191980" cy="115609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5974">
                <a:srgbClr val="FFFFFF"/>
              </a:gs>
              <a:gs pos="57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B08FA5-2B1E-DB5E-312A-6997109AC125}"/>
              </a:ext>
            </a:extLst>
          </p:cNvPr>
          <p:cNvSpPr/>
          <p:nvPr/>
        </p:nvSpPr>
        <p:spPr>
          <a:xfrm>
            <a:off x="5567264" y="1026838"/>
            <a:ext cx="1057469" cy="35767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14B277-E0C3-68F1-8C4C-E1D83A22AB16}"/>
              </a:ext>
            </a:extLst>
          </p:cNvPr>
          <p:cNvSpPr txBox="1"/>
          <p:nvPr/>
        </p:nvSpPr>
        <p:spPr>
          <a:xfrm>
            <a:off x="1805920" y="23932"/>
            <a:ext cx="85785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servicen</a:t>
            </a:r>
            <a:r>
              <a:rPr lang="en-US" sz="6000" b="1" dirty="0">
                <a:solidFill>
                  <a:srgbClr val="62D84F"/>
                </a:solidFill>
                <a:latin typeface="Arial"/>
                <a:ea typeface="+mn-lt"/>
                <a:cs typeface="+mn-lt"/>
              </a:rPr>
              <a:t>o</a:t>
            </a:r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w Tasks</a:t>
            </a:r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6C810636-9B1F-0206-F7A0-09F6B3F5EF33}"/>
              </a:ext>
            </a:extLst>
          </p:cNvPr>
          <p:cNvSpPr/>
          <p:nvPr/>
        </p:nvSpPr>
        <p:spPr>
          <a:xfrm>
            <a:off x="563230" y="2693630"/>
            <a:ext cx="2485380" cy="1767551"/>
          </a:xfrm>
          <a:prstGeom prst="can">
            <a:avLst/>
          </a:prstGeom>
          <a:solidFill>
            <a:srgbClr val="1630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Task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694007-2C0B-3A62-8CE3-B891F320C19F}"/>
              </a:ext>
            </a:extLst>
          </p:cNvPr>
          <p:cNvSpPr txBox="1"/>
          <p:nvPr/>
        </p:nvSpPr>
        <p:spPr>
          <a:xfrm>
            <a:off x="451262" y="1432297"/>
            <a:ext cx="1129343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/>
              <a:t>A Task is some item of work that needs to get done.  In ServiceNow, each Task is represented by a record in a database table named Task [task].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355B73F-678E-E6D8-0FE3-3DF83767D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012370"/>
              </p:ext>
            </p:extLst>
          </p:nvPr>
        </p:nvGraphicFramePr>
        <p:xfrm>
          <a:off x="3616696" y="2915273"/>
          <a:ext cx="801207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353">
                  <a:extLst>
                    <a:ext uri="{9D8B030D-6E8A-4147-A177-3AD203B41FA5}">
                      <a16:colId xmlns:a16="http://schemas.microsoft.com/office/drawing/2014/main" val="3197367878"/>
                    </a:ext>
                  </a:extLst>
                </a:gridCol>
                <a:gridCol w="1362269">
                  <a:extLst>
                    <a:ext uri="{9D8B030D-6E8A-4147-A177-3AD203B41FA5}">
                      <a16:colId xmlns:a16="http://schemas.microsoft.com/office/drawing/2014/main" val="1846240798"/>
                    </a:ext>
                  </a:extLst>
                </a:gridCol>
                <a:gridCol w="1856416">
                  <a:extLst>
                    <a:ext uri="{9D8B030D-6E8A-4147-A177-3AD203B41FA5}">
                      <a16:colId xmlns:a16="http://schemas.microsoft.com/office/drawing/2014/main" val="2619214659"/>
                    </a:ext>
                  </a:extLst>
                </a:gridCol>
                <a:gridCol w="1335346">
                  <a:extLst>
                    <a:ext uri="{9D8B030D-6E8A-4147-A177-3AD203B41FA5}">
                      <a16:colId xmlns:a16="http://schemas.microsoft.com/office/drawing/2014/main" val="1678822776"/>
                    </a:ext>
                  </a:extLst>
                </a:gridCol>
                <a:gridCol w="1335346">
                  <a:extLst>
                    <a:ext uri="{9D8B030D-6E8A-4147-A177-3AD203B41FA5}">
                      <a16:colId xmlns:a16="http://schemas.microsoft.com/office/drawing/2014/main" val="2518745663"/>
                    </a:ext>
                  </a:extLst>
                </a:gridCol>
                <a:gridCol w="1335346">
                  <a:extLst>
                    <a:ext uri="{9D8B030D-6E8A-4147-A177-3AD203B41FA5}">
                      <a16:colId xmlns:a16="http://schemas.microsoft.com/office/drawing/2014/main" val="3659432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solidFill>
                      <a:srgbClr val="62D8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Desc</a:t>
                      </a:r>
                    </a:p>
                  </a:txBody>
                  <a:tcPr>
                    <a:solidFill>
                      <a:srgbClr val="62D8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State (Status)</a:t>
                      </a:r>
                    </a:p>
                  </a:txBody>
                  <a:tcPr>
                    <a:solidFill>
                      <a:srgbClr val="62D8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Assigned To</a:t>
                      </a:r>
                    </a:p>
                  </a:txBody>
                  <a:tcPr>
                    <a:solidFill>
                      <a:srgbClr val="62D8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Priority</a:t>
                      </a:r>
                    </a:p>
                  </a:txBody>
                  <a:tcPr>
                    <a:solidFill>
                      <a:srgbClr val="62D8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Due Date</a:t>
                      </a:r>
                    </a:p>
                  </a:txBody>
                  <a:tcPr>
                    <a:solidFill>
                      <a:srgbClr val="62D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757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Jeff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01/02/03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19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xyz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04/05/06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77548"/>
                  </a:ext>
                </a:extLst>
              </a:tr>
            </a:tbl>
          </a:graphicData>
        </a:graphic>
      </p:graphicFrame>
      <p:sp>
        <p:nvSpPr>
          <p:cNvPr id="5" name="Left Brace 4">
            <a:extLst>
              <a:ext uri="{FF2B5EF4-FFF2-40B4-BE49-F238E27FC236}">
                <a16:creationId xmlns:a16="http://schemas.microsoft.com/office/drawing/2014/main" id="{9E298F65-0C99-0697-3BB6-7857F5C6D98B}"/>
              </a:ext>
            </a:extLst>
          </p:cNvPr>
          <p:cNvSpPr/>
          <p:nvPr/>
        </p:nvSpPr>
        <p:spPr>
          <a:xfrm rot="16200000">
            <a:off x="7449346" y="307109"/>
            <a:ext cx="346774" cy="801207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58C40D-89A5-A8CD-D387-783B65405CE1}"/>
              </a:ext>
            </a:extLst>
          </p:cNvPr>
          <p:cNvSpPr txBox="1"/>
          <p:nvPr/>
        </p:nvSpPr>
        <p:spPr>
          <a:xfrm>
            <a:off x="5866455" y="4663419"/>
            <a:ext cx="406131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/>
              <a:t>The Task table defines attributes common to all types of tasks.</a:t>
            </a:r>
          </a:p>
        </p:txBody>
      </p:sp>
      <p:pic>
        <p:nvPicPr>
          <p:cNvPr id="22" name="Picture 2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74355CC-3628-EA13-274B-23446174B0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2" y="5371305"/>
            <a:ext cx="3332711" cy="107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98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Grunge Background Free Stock Photo - Public Domain Pictures">
            <a:extLst>
              <a:ext uri="{FF2B5EF4-FFF2-40B4-BE49-F238E27FC236}">
                <a16:creationId xmlns:a16="http://schemas.microsoft.com/office/drawing/2014/main" id="{863DA7E4-40CC-366C-66F4-056746167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95" b="9651"/>
          <a:stretch/>
        </p:blipFill>
        <p:spPr>
          <a:xfrm>
            <a:off x="20" y="1282"/>
            <a:ext cx="12191980" cy="115609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5974">
                <a:srgbClr val="FFFFFF"/>
              </a:gs>
              <a:gs pos="57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B08FA5-2B1E-DB5E-312A-6997109AC125}"/>
              </a:ext>
            </a:extLst>
          </p:cNvPr>
          <p:cNvSpPr/>
          <p:nvPr/>
        </p:nvSpPr>
        <p:spPr>
          <a:xfrm>
            <a:off x="5567264" y="1026838"/>
            <a:ext cx="1057469" cy="35767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14B277-E0C3-68F1-8C4C-E1D83A22AB16}"/>
              </a:ext>
            </a:extLst>
          </p:cNvPr>
          <p:cNvSpPr txBox="1"/>
          <p:nvPr/>
        </p:nvSpPr>
        <p:spPr>
          <a:xfrm>
            <a:off x="1805920" y="23932"/>
            <a:ext cx="85785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servicen</a:t>
            </a:r>
            <a:r>
              <a:rPr lang="en-US" sz="6000" b="1" dirty="0">
                <a:solidFill>
                  <a:srgbClr val="62D84F"/>
                </a:solidFill>
                <a:latin typeface="Arial"/>
                <a:ea typeface="+mn-lt"/>
                <a:cs typeface="+mn-lt"/>
              </a:rPr>
              <a:t>o</a:t>
            </a:r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w Tasks</a:t>
            </a:r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6C810636-9B1F-0206-F7A0-09F6B3F5EF33}"/>
              </a:ext>
            </a:extLst>
          </p:cNvPr>
          <p:cNvSpPr/>
          <p:nvPr/>
        </p:nvSpPr>
        <p:spPr>
          <a:xfrm>
            <a:off x="580321" y="1444628"/>
            <a:ext cx="1252595" cy="1755635"/>
          </a:xfrm>
          <a:prstGeom prst="can">
            <a:avLst/>
          </a:prstGeom>
          <a:solidFill>
            <a:srgbClr val="1630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</a:t>
            </a:r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C6000F2A-B6DC-929F-7ACE-A93819347B12}"/>
              </a:ext>
            </a:extLst>
          </p:cNvPr>
          <p:cNvSpPr/>
          <p:nvPr/>
        </p:nvSpPr>
        <p:spPr>
          <a:xfrm>
            <a:off x="2090037" y="3276213"/>
            <a:ext cx="1252594" cy="975305"/>
          </a:xfrm>
          <a:prstGeom prst="can">
            <a:avLst/>
          </a:prstGeom>
          <a:solidFill>
            <a:srgbClr val="62D8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Change Request</a:t>
            </a:r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9D007EA7-4689-244E-2236-6A7DA0689EA5}"/>
              </a:ext>
            </a:extLst>
          </p:cNvPr>
          <p:cNvSpPr/>
          <p:nvPr/>
        </p:nvSpPr>
        <p:spPr>
          <a:xfrm>
            <a:off x="2090037" y="4548680"/>
            <a:ext cx="1252594" cy="975305"/>
          </a:xfrm>
          <a:prstGeom prst="can">
            <a:avLst/>
          </a:prstGeom>
          <a:solidFill>
            <a:srgbClr val="62D8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Incident</a:t>
            </a:r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A90B0D81-9816-C8E0-686B-1113F75DB44B}"/>
              </a:ext>
            </a:extLst>
          </p:cNvPr>
          <p:cNvSpPr/>
          <p:nvPr/>
        </p:nvSpPr>
        <p:spPr>
          <a:xfrm>
            <a:off x="2090037" y="5740348"/>
            <a:ext cx="1252594" cy="975305"/>
          </a:xfrm>
          <a:prstGeom prst="can">
            <a:avLst/>
          </a:prstGeom>
          <a:solidFill>
            <a:srgbClr val="62D8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Problem</a:t>
            </a:r>
          </a:p>
        </p:txBody>
      </p:sp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id="{D8C38F87-D009-E836-6DDF-EB962EBFD522}"/>
              </a:ext>
            </a:extLst>
          </p:cNvPr>
          <p:cNvCxnSpPr>
            <a:cxnSpLocks/>
            <a:stCxn id="6" idx="3"/>
            <a:endCxn id="8" idx="2"/>
          </p:cNvCxnSpPr>
          <p:nvPr/>
        </p:nvCxnSpPr>
        <p:spPr>
          <a:xfrm rot="16200000" flipH="1">
            <a:off x="1366527" y="3040355"/>
            <a:ext cx="563603" cy="883418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DA4E9BAD-4069-4DAB-0D11-16E3346B18CC}"/>
              </a:ext>
            </a:extLst>
          </p:cNvPr>
          <p:cNvCxnSpPr>
            <a:cxnSpLocks/>
            <a:stCxn id="6" idx="3"/>
            <a:endCxn id="10" idx="2"/>
          </p:cNvCxnSpPr>
          <p:nvPr/>
        </p:nvCxnSpPr>
        <p:spPr>
          <a:xfrm rot="16200000" flipH="1">
            <a:off x="730293" y="3676589"/>
            <a:ext cx="1836070" cy="883418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A7EC50F3-A5E2-2BE0-4722-80D8C760EA3D}"/>
              </a:ext>
            </a:extLst>
          </p:cNvPr>
          <p:cNvCxnSpPr>
            <a:cxnSpLocks/>
            <a:stCxn id="6" idx="3"/>
            <a:endCxn id="11" idx="2"/>
          </p:cNvCxnSpPr>
          <p:nvPr/>
        </p:nvCxnSpPr>
        <p:spPr>
          <a:xfrm rot="16200000" flipH="1">
            <a:off x="134459" y="4272423"/>
            <a:ext cx="3027738" cy="883418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E39C25D6-8D45-FDB7-C6B8-184132BF8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120535"/>
              </p:ext>
            </p:extLst>
          </p:nvPr>
        </p:nvGraphicFramePr>
        <p:xfrm>
          <a:off x="2137650" y="1486241"/>
          <a:ext cx="801207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353">
                  <a:extLst>
                    <a:ext uri="{9D8B030D-6E8A-4147-A177-3AD203B41FA5}">
                      <a16:colId xmlns:a16="http://schemas.microsoft.com/office/drawing/2014/main" val="3197367878"/>
                    </a:ext>
                  </a:extLst>
                </a:gridCol>
                <a:gridCol w="1362269">
                  <a:extLst>
                    <a:ext uri="{9D8B030D-6E8A-4147-A177-3AD203B41FA5}">
                      <a16:colId xmlns:a16="http://schemas.microsoft.com/office/drawing/2014/main" val="1846240798"/>
                    </a:ext>
                  </a:extLst>
                </a:gridCol>
                <a:gridCol w="1856416">
                  <a:extLst>
                    <a:ext uri="{9D8B030D-6E8A-4147-A177-3AD203B41FA5}">
                      <a16:colId xmlns:a16="http://schemas.microsoft.com/office/drawing/2014/main" val="2619214659"/>
                    </a:ext>
                  </a:extLst>
                </a:gridCol>
                <a:gridCol w="1335346">
                  <a:extLst>
                    <a:ext uri="{9D8B030D-6E8A-4147-A177-3AD203B41FA5}">
                      <a16:colId xmlns:a16="http://schemas.microsoft.com/office/drawing/2014/main" val="1678822776"/>
                    </a:ext>
                  </a:extLst>
                </a:gridCol>
                <a:gridCol w="1335346">
                  <a:extLst>
                    <a:ext uri="{9D8B030D-6E8A-4147-A177-3AD203B41FA5}">
                      <a16:colId xmlns:a16="http://schemas.microsoft.com/office/drawing/2014/main" val="2518745663"/>
                    </a:ext>
                  </a:extLst>
                </a:gridCol>
                <a:gridCol w="1335346">
                  <a:extLst>
                    <a:ext uri="{9D8B030D-6E8A-4147-A177-3AD203B41FA5}">
                      <a16:colId xmlns:a16="http://schemas.microsoft.com/office/drawing/2014/main" val="3659432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solidFill>
                      <a:srgbClr val="62D8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Desc</a:t>
                      </a:r>
                    </a:p>
                  </a:txBody>
                  <a:tcPr>
                    <a:solidFill>
                      <a:srgbClr val="62D8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State (Status)</a:t>
                      </a:r>
                    </a:p>
                  </a:txBody>
                  <a:tcPr>
                    <a:solidFill>
                      <a:srgbClr val="62D8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Assigned To</a:t>
                      </a:r>
                    </a:p>
                  </a:txBody>
                  <a:tcPr>
                    <a:solidFill>
                      <a:srgbClr val="62D8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Priority</a:t>
                      </a:r>
                    </a:p>
                  </a:txBody>
                  <a:tcPr>
                    <a:solidFill>
                      <a:srgbClr val="62D8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Due Date</a:t>
                      </a:r>
                    </a:p>
                  </a:txBody>
                  <a:tcPr>
                    <a:solidFill>
                      <a:srgbClr val="62D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757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19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136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687324"/>
                  </a:ext>
                </a:extLst>
              </a:tr>
            </a:tbl>
          </a:graphicData>
        </a:graphic>
      </p:graphicFrame>
      <p:graphicFrame>
        <p:nvGraphicFramePr>
          <p:cNvPr id="24" name="Table 4">
            <a:extLst>
              <a:ext uri="{FF2B5EF4-FFF2-40B4-BE49-F238E27FC236}">
                <a16:creationId xmlns:a16="http://schemas.microsoft.com/office/drawing/2014/main" id="{43E58138-07F6-9262-56C7-F6B5557F2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073211"/>
              </p:ext>
            </p:extLst>
          </p:nvPr>
        </p:nvGraphicFramePr>
        <p:xfrm>
          <a:off x="3538975" y="3421940"/>
          <a:ext cx="400603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353">
                  <a:extLst>
                    <a:ext uri="{9D8B030D-6E8A-4147-A177-3AD203B41FA5}">
                      <a16:colId xmlns:a16="http://schemas.microsoft.com/office/drawing/2014/main" val="3197367878"/>
                    </a:ext>
                  </a:extLst>
                </a:gridCol>
                <a:gridCol w="1362269">
                  <a:extLst>
                    <a:ext uri="{9D8B030D-6E8A-4147-A177-3AD203B41FA5}">
                      <a16:colId xmlns:a16="http://schemas.microsoft.com/office/drawing/2014/main" val="1846240798"/>
                    </a:ext>
                  </a:extLst>
                </a:gridCol>
                <a:gridCol w="1856416">
                  <a:extLst>
                    <a:ext uri="{9D8B030D-6E8A-4147-A177-3AD203B41FA5}">
                      <a16:colId xmlns:a16="http://schemas.microsoft.com/office/drawing/2014/main" val="2619214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solidFill>
                      <a:srgbClr val="62D8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Change Plan</a:t>
                      </a:r>
                    </a:p>
                  </a:txBody>
                  <a:tcPr>
                    <a:solidFill>
                      <a:srgbClr val="62D8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Test Plan</a:t>
                      </a:r>
                    </a:p>
                  </a:txBody>
                  <a:tcPr>
                    <a:solidFill>
                      <a:srgbClr val="62D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757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19206"/>
                  </a:ext>
                </a:extLst>
              </a:tr>
            </a:tbl>
          </a:graphicData>
        </a:graphic>
      </p:graphicFrame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F0F6342A-2FFC-6583-D1EB-3BBB9A1CE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256369"/>
              </p:ext>
            </p:extLst>
          </p:nvPr>
        </p:nvGraphicFramePr>
        <p:xfrm>
          <a:off x="3538975" y="4665492"/>
          <a:ext cx="400603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353">
                  <a:extLst>
                    <a:ext uri="{9D8B030D-6E8A-4147-A177-3AD203B41FA5}">
                      <a16:colId xmlns:a16="http://schemas.microsoft.com/office/drawing/2014/main" val="3197367878"/>
                    </a:ext>
                  </a:extLst>
                </a:gridCol>
                <a:gridCol w="1362269">
                  <a:extLst>
                    <a:ext uri="{9D8B030D-6E8A-4147-A177-3AD203B41FA5}">
                      <a16:colId xmlns:a16="http://schemas.microsoft.com/office/drawing/2014/main" val="1846240798"/>
                    </a:ext>
                  </a:extLst>
                </a:gridCol>
                <a:gridCol w="1856416">
                  <a:extLst>
                    <a:ext uri="{9D8B030D-6E8A-4147-A177-3AD203B41FA5}">
                      <a16:colId xmlns:a16="http://schemas.microsoft.com/office/drawing/2014/main" val="2619214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solidFill>
                      <a:srgbClr val="62D8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Caller</a:t>
                      </a:r>
                    </a:p>
                  </a:txBody>
                  <a:tcPr>
                    <a:solidFill>
                      <a:srgbClr val="62D8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Probable Cause</a:t>
                      </a:r>
                    </a:p>
                  </a:txBody>
                  <a:tcPr>
                    <a:solidFill>
                      <a:srgbClr val="62D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757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19206"/>
                  </a:ext>
                </a:extLst>
              </a:tr>
            </a:tbl>
          </a:graphicData>
        </a:graphic>
      </p:graphicFrame>
      <p:graphicFrame>
        <p:nvGraphicFramePr>
          <p:cNvPr id="26" name="Table 4">
            <a:extLst>
              <a:ext uri="{FF2B5EF4-FFF2-40B4-BE49-F238E27FC236}">
                <a16:creationId xmlns:a16="http://schemas.microsoft.com/office/drawing/2014/main" id="{21800EBB-11D6-FF45-64A0-10E8091C80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219530"/>
              </p:ext>
            </p:extLst>
          </p:nvPr>
        </p:nvGraphicFramePr>
        <p:xfrm>
          <a:off x="3538975" y="5857160"/>
          <a:ext cx="400603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353">
                  <a:extLst>
                    <a:ext uri="{9D8B030D-6E8A-4147-A177-3AD203B41FA5}">
                      <a16:colId xmlns:a16="http://schemas.microsoft.com/office/drawing/2014/main" val="3197367878"/>
                    </a:ext>
                  </a:extLst>
                </a:gridCol>
                <a:gridCol w="1362269">
                  <a:extLst>
                    <a:ext uri="{9D8B030D-6E8A-4147-A177-3AD203B41FA5}">
                      <a16:colId xmlns:a16="http://schemas.microsoft.com/office/drawing/2014/main" val="1846240798"/>
                    </a:ext>
                  </a:extLst>
                </a:gridCol>
                <a:gridCol w="1856416">
                  <a:extLst>
                    <a:ext uri="{9D8B030D-6E8A-4147-A177-3AD203B41FA5}">
                      <a16:colId xmlns:a16="http://schemas.microsoft.com/office/drawing/2014/main" val="2619214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solidFill>
                      <a:srgbClr val="62D8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Fix</a:t>
                      </a:r>
                    </a:p>
                  </a:txBody>
                  <a:tcPr>
                    <a:solidFill>
                      <a:srgbClr val="62D8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Known Error</a:t>
                      </a:r>
                    </a:p>
                  </a:txBody>
                  <a:tcPr>
                    <a:solidFill>
                      <a:srgbClr val="62D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757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19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137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Grunge Background Free Stock Photo - Public Domain Pictures">
            <a:extLst>
              <a:ext uri="{FF2B5EF4-FFF2-40B4-BE49-F238E27FC236}">
                <a16:creationId xmlns:a16="http://schemas.microsoft.com/office/drawing/2014/main" id="{863DA7E4-40CC-366C-66F4-056746167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95" b="9651"/>
          <a:stretch/>
        </p:blipFill>
        <p:spPr>
          <a:xfrm>
            <a:off x="20" y="1282"/>
            <a:ext cx="12191980" cy="115609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5974">
                <a:srgbClr val="FFFFFF"/>
              </a:gs>
              <a:gs pos="57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B08FA5-2B1E-DB5E-312A-6997109AC125}"/>
              </a:ext>
            </a:extLst>
          </p:cNvPr>
          <p:cNvSpPr/>
          <p:nvPr/>
        </p:nvSpPr>
        <p:spPr>
          <a:xfrm>
            <a:off x="5567264" y="1026838"/>
            <a:ext cx="1057469" cy="35767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14B277-E0C3-68F1-8C4C-E1D83A22AB16}"/>
              </a:ext>
            </a:extLst>
          </p:cNvPr>
          <p:cNvSpPr txBox="1"/>
          <p:nvPr/>
        </p:nvSpPr>
        <p:spPr>
          <a:xfrm>
            <a:off x="1805920" y="23932"/>
            <a:ext cx="85785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servicen</a:t>
            </a:r>
            <a:r>
              <a:rPr lang="en-US" sz="6000" b="1" dirty="0">
                <a:solidFill>
                  <a:srgbClr val="62D84F"/>
                </a:solidFill>
                <a:latin typeface="Arial"/>
                <a:ea typeface="+mn-lt"/>
                <a:cs typeface="+mn-lt"/>
              </a:rPr>
              <a:t>o</a:t>
            </a:r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w Tasks</a:t>
            </a:r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6C810636-9B1F-0206-F7A0-09F6B3F5EF33}"/>
              </a:ext>
            </a:extLst>
          </p:cNvPr>
          <p:cNvSpPr/>
          <p:nvPr/>
        </p:nvSpPr>
        <p:spPr>
          <a:xfrm>
            <a:off x="5468886" y="1633661"/>
            <a:ext cx="1252593" cy="1526897"/>
          </a:xfrm>
          <a:prstGeom prst="can">
            <a:avLst/>
          </a:prstGeom>
          <a:solidFill>
            <a:srgbClr val="1630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</a:t>
            </a:r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C6000F2A-B6DC-929F-7ACE-A93819347B12}"/>
              </a:ext>
            </a:extLst>
          </p:cNvPr>
          <p:cNvSpPr/>
          <p:nvPr/>
        </p:nvSpPr>
        <p:spPr>
          <a:xfrm>
            <a:off x="4164230" y="4986092"/>
            <a:ext cx="1252594" cy="1526898"/>
          </a:xfrm>
          <a:prstGeom prst="can">
            <a:avLst/>
          </a:prstGeom>
          <a:solidFill>
            <a:srgbClr val="62D8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Change Request</a:t>
            </a:r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9D007EA7-4689-244E-2236-6A7DA0689EA5}"/>
              </a:ext>
            </a:extLst>
          </p:cNvPr>
          <p:cNvSpPr/>
          <p:nvPr/>
        </p:nvSpPr>
        <p:spPr>
          <a:xfrm>
            <a:off x="5468885" y="4986092"/>
            <a:ext cx="1252594" cy="1526898"/>
          </a:xfrm>
          <a:prstGeom prst="can">
            <a:avLst/>
          </a:prstGeom>
          <a:solidFill>
            <a:srgbClr val="62D8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Incident</a:t>
            </a:r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A90B0D81-9816-C8E0-686B-1113F75DB44B}"/>
              </a:ext>
            </a:extLst>
          </p:cNvPr>
          <p:cNvSpPr/>
          <p:nvPr/>
        </p:nvSpPr>
        <p:spPr>
          <a:xfrm>
            <a:off x="6773540" y="4986092"/>
            <a:ext cx="1252594" cy="1526898"/>
          </a:xfrm>
          <a:prstGeom prst="can">
            <a:avLst/>
          </a:prstGeom>
          <a:solidFill>
            <a:srgbClr val="62D8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Problem</a:t>
            </a:r>
          </a:p>
        </p:txBody>
      </p:sp>
      <p:sp>
        <p:nvSpPr>
          <p:cNvPr id="13" name="Can 12">
            <a:extLst>
              <a:ext uri="{FF2B5EF4-FFF2-40B4-BE49-F238E27FC236}">
                <a16:creationId xmlns:a16="http://schemas.microsoft.com/office/drawing/2014/main" id="{93D51CB8-5B60-8B71-024C-E7B676AD7C24}"/>
              </a:ext>
            </a:extLst>
          </p:cNvPr>
          <p:cNvSpPr/>
          <p:nvPr/>
        </p:nvSpPr>
        <p:spPr>
          <a:xfrm>
            <a:off x="10146582" y="4983678"/>
            <a:ext cx="973493" cy="1156092"/>
          </a:xfrm>
          <a:prstGeom prst="can">
            <a:avLst>
              <a:gd name="adj" fmla="val 23083"/>
            </a:avLst>
          </a:prstGeom>
          <a:solidFill>
            <a:srgbClr val="1630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Catalog Task</a:t>
            </a:r>
          </a:p>
        </p:txBody>
      </p:sp>
      <p:sp>
        <p:nvSpPr>
          <p:cNvPr id="14" name="Can 13">
            <a:extLst>
              <a:ext uri="{FF2B5EF4-FFF2-40B4-BE49-F238E27FC236}">
                <a16:creationId xmlns:a16="http://schemas.microsoft.com/office/drawing/2014/main" id="{185CCE3D-8B5F-1E65-A583-E3490B80DEFD}"/>
              </a:ext>
            </a:extLst>
          </p:cNvPr>
          <p:cNvSpPr/>
          <p:nvPr/>
        </p:nvSpPr>
        <p:spPr>
          <a:xfrm>
            <a:off x="3131539" y="4983678"/>
            <a:ext cx="973493" cy="1156092"/>
          </a:xfrm>
          <a:prstGeom prst="can">
            <a:avLst/>
          </a:prstGeom>
          <a:solidFill>
            <a:srgbClr val="1630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Deploy</a:t>
            </a:r>
          </a:p>
          <a:p>
            <a:pPr algn="ctr"/>
            <a:r>
              <a:rPr lang="en-US" sz="1400" dirty="0"/>
              <a:t>Request</a:t>
            </a:r>
          </a:p>
        </p:txBody>
      </p:sp>
      <p:sp>
        <p:nvSpPr>
          <p:cNvPr id="15" name="Can 14">
            <a:extLst>
              <a:ext uri="{FF2B5EF4-FFF2-40B4-BE49-F238E27FC236}">
                <a16:creationId xmlns:a16="http://schemas.microsoft.com/office/drawing/2014/main" id="{6F3A477B-F5B8-DE02-D46F-0AD537D58CB9}"/>
              </a:ext>
            </a:extLst>
          </p:cNvPr>
          <p:cNvSpPr/>
          <p:nvPr/>
        </p:nvSpPr>
        <p:spPr>
          <a:xfrm>
            <a:off x="2130237" y="4983678"/>
            <a:ext cx="973493" cy="1156092"/>
          </a:xfrm>
          <a:prstGeom prst="can">
            <a:avLst/>
          </a:prstGeom>
          <a:solidFill>
            <a:srgbClr val="1630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Group</a:t>
            </a:r>
          </a:p>
          <a:p>
            <a:pPr algn="ctr"/>
            <a:r>
              <a:rPr lang="en-US" sz="1400" dirty="0"/>
              <a:t>Approval</a:t>
            </a:r>
          </a:p>
        </p:txBody>
      </p:sp>
      <p:sp>
        <p:nvSpPr>
          <p:cNvPr id="16" name="Can 15">
            <a:extLst>
              <a:ext uri="{FF2B5EF4-FFF2-40B4-BE49-F238E27FC236}">
                <a16:creationId xmlns:a16="http://schemas.microsoft.com/office/drawing/2014/main" id="{CAE0503B-B446-7172-15A2-0EADA200CE45}"/>
              </a:ext>
            </a:extLst>
          </p:cNvPr>
          <p:cNvSpPr/>
          <p:nvPr/>
        </p:nvSpPr>
        <p:spPr>
          <a:xfrm>
            <a:off x="8088375" y="4983678"/>
            <a:ext cx="973493" cy="1156092"/>
          </a:xfrm>
          <a:prstGeom prst="can">
            <a:avLst/>
          </a:prstGeom>
          <a:solidFill>
            <a:srgbClr val="1630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Follow-on</a:t>
            </a:r>
          </a:p>
          <a:p>
            <a:pPr algn="ctr"/>
            <a:r>
              <a:rPr lang="en-US" sz="1400" dirty="0"/>
              <a:t>Task</a:t>
            </a:r>
          </a:p>
        </p:txBody>
      </p:sp>
      <p:sp>
        <p:nvSpPr>
          <p:cNvPr id="17" name="Can 16">
            <a:extLst>
              <a:ext uri="{FF2B5EF4-FFF2-40B4-BE49-F238E27FC236}">
                <a16:creationId xmlns:a16="http://schemas.microsoft.com/office/drawing/2014/main" id="{0CEA2D20-5446-9A8D-C8A6-9FDD73D4FEBC}"/>
              </a:ext>
            </a:extLst>
          </p:cNvPr>
          <p:cNvSpPr/>
          <p:nvPr/>
        </p:nvSpPr>
        <p:spPr>
          <a:xfrm>
            <a:off x="94447" y="4983678"/>
            <a:ext cx="973493" cy="1156092"/>
          </a:xfrm>
          <a:prstGeom prst="can">
            <a:avLst/>
          </a:prstGeom>
          <a:solidFill>
            <a:srgbClr val="1630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Guidance</a:t>
            </a:r>
          </a:p>
          <a:p>
            <a:pPr algn="ctr"/>
            <a:r>
              <a:rPr lang="en-US" sz="1400" dirty="0"/>
              <a:t>Task</a:t>
            </a:r>
          </a:p>
        </p:txBody>
      </p:sp>
      <p:sp>
        <p:nvSpPr>
          <p:cNvPr id="18" name="Can 17">
            <a:extLst>
              <a:ext uri="{FF2B5EF4-FFF2-40B4-BE49-F238E27FC236}">
                <a16:creationId xmlns:a16="http://schemas.microsoft.com/office/drawing/2014/main" id="{11254DE6-E12F-3002-88C0-EA7D04A1F897}"/>
              </a:ext>
            </a:extLst>
          </p:cNvPr>
          <p:cNvSpPr/>
          <p:nvPr/>
        </p:nvSpPr>
        <p:spPr>
          <a:xfrm>
            <a:off x="11178242" y="4983678"/>
            <a:ext cx="973493" cy="1156092"/>
          </a:xfrm>
          <a:prstGeom prst="can">
            <a:avLst/>
          </a:prstGeom>
          <a:solidFill>
            <a:srgbClr val="1630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KB</a:t>
            </a:r>
          </a:p>
          <a:p>
            <a:pPr algn="ctr"/>
            <a:r>
              <a:rPr lang="en-US" sz="1400" dirty="0"/>
              <a:t>Submit</a:t>
            </a:r>
          </a:p>
        </p:txBody>
      </p:sp>
      <p:sp>
        <p:nvSpPr>
          <p:cNvPr id="19" name="Can 18">
            <a:extLst>
              <a:ext uri="{FF2B5EF4-FFF2-40B4-BE49-F238E27FC236}">
                <a16:creationId xmlns:a16="http://schemas.microsoft.com/office/drawing/2014/main" id="{E9CFBC51-A473-6333-5E5F-6AF8BF703D1C}"/>
              </a:ext>
            </a:extLst>
          </p:cNvPr>
          <p:cNvSpPr/>
          <p:nvPr/>
        </p:nvSpPr>
        <p:spPr>
          <a:xfrm>
            <a:off x="9120035" y="4983678"/>
            <a:ext cx="973493" cy="1156092"/>
          </a:xfrm>
          <a:prstGeom prst="can">
            <a:avLst/>
          </a:prstGeom>
          <a:solidFill>
            <a:srgbClr val="1630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Private Task</a:t>
            </a:r>
          </a:p>
        </p:txBody>
      </p:sp>
      <p:sp>
        <p:nvSpPr>
          <p:cNvPr id="20" name="Can 19">
            <a:extLst>
              <a:ext uri="{FF2B5EF4-FFF2-40B4-BE49-F238E27FC236}">
                <a16:creationId xmlns:a16="http://schemas.microsoft.com/office/drawing/2014/main" id="{48796A66-52B7-B783-29FD-07FA7F25B8EE}"/>
              </a:ext>
            </a:extLst>
          </p:cNvPr>
          <p:cNvSpPr/>
          <p:nvPr/>
        </p:nvSpPr>
        <p:spPr>
          <a:xfrm>
            <a:off x="1112342" y="4983678"/>
            <a:ext cx="973493" cy="1156092"/>
          </a:xfrm>
          <a:prstGeom prst="can">
            <a:avLst/>
          </a:prstGeom>
          <a:solidFill>
            <a:srgbClr val="1630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Requested</a:t>
            </a:r>
          </a:p>
          <a:p>
            <a:pPr algn="ctr"/>
            <a:r>
              <a:rPr lang="en-US" sz="1400" dirty="0"/>
              <a:t>Item</a:t>
            </a:r>
          </a:p>
        </p:txBody>
      </p:sp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id="{B6A49B90-9EDA-58C7-C658-E1502C849292}"/>
              </a:ext>
            </a:extLst>
          </p:cNvPr>
          <p:cNvCxnSpPr>
            <a:stCxn id="6" idx="3"/>
            <a:endCxn id="17" idx="1"/>
          </p:cNvCxnSpPr>
          <p:nvPr/>
        </p:nvCxnSpPr>
        <p:spPr>
          <a:xfrm rot="5400000">
            <a:off x="2426629" y="1315124"/>
            <a:ext cx="1823120" cy="5513989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BCB100F1-F162-6034-5E86-C7C65448E6CC}"/>
              </a:ext>
            </a:extLst>
          </p:cNvPr>
          <p:cNvCxnSpPr>
            <a:stCxn id="6" idx="3"/>
            <a:endCxn id="18" idx="1"/>
          </p:cNvCxnSpPr>
          <p:nvPr/>
        </p:nvCxnSpPr>
        <p:spPr>
          <a:xfrm rot="16200000" flipH="1">
            <a:off x="7968526" y="1287215"/>
            <a:ext cx="1823120" cy="5569806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F07DD405-F796-0256-2F18-961F5C0CED26}"/>
              </a:ext>
            </a:extLst>
          </p:cNvPr>
          <p:cNvCxnSpPr>
            <a:stCxn id="6" idx="3"/>
            <a:endCxn id="20" idx="1"/>
          </p:cNvCxnSpPr>
          <p:nvPr/>
        </p:nvCxnSpPr>
        <p:spPr>
          <a:xfrm rot="5400000">
            <a:off x="2935576" y="1824071"/>
            <a:ext cx="1823120" cy="4496094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53614A58-F44C-9941-D3A6-F7B016B297AF}"/>
              </a:ext>
            </a:extLst>
          </p:cNvPr>
          <p:cNvCxnSpPr>
            <a:stCxn id="6" idx="3"/>
            <a:endCxn id="13" idx="1"/>
          </p:cNvCxnSpPr>
          <p:nvPr/>
        </p:nvCxnSpPr>
        <p:spPr>
          <a:xfrm rot="16200000" flipH="1">
            <a:off x="7452696" y="1803045"/>
            <a:ext cx="1823120" cy="4538146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D1A4814D-BB43-FA4F-B7AD-98857C6E3DC3}"/>
              </a:ext>
            </a:extLst>
          </p:cNvPr>
          <p:cNvCxnSpPr>
            <a:stCxn id="6" idx="3"/>
            <a:endCxn id="15" idx="1"/>
          </p:cNvCxnSpPr>
          <p:nvPr/>
        </p:nvCxnSpPr>
        <p:spPr>
          <a:xfrm rot="5400000">
            <a:off x="3444524" y="2333019"/>
            <a:ext cx="1823120" cy="3478199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5F061178-FAA3-5E5C-3F96-8C86A69E3408}"/>
              </a:ext>
            </a:extLst>
          </p:cNvPr>
          <p:cNvCxnSpPr>
            <a:stCxn id="6" idx="3"/>
            <a:endCxn id="19" idx="1"/>
          </p:cNvCxnSpPr>
          <p:nvPr/>
        </p:nvCxnSpPr>
        <p:spPr>
          <a:xfrm rot="16200000" flipH="1">
            <a:off x="6939422" y="2316318"/>
            <a:ext cx="1823120" cy="3511599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EFADFDC3-FE43-7D0C-19E5-1ACB40B92028}"/>
              </a:ext>
            </a:extLst>
          </p:cNvPr>
          <p:cNvCxnSpPr>
            <a:stCxn id="6" idx="3"/>
            <a:endCxn id="14" idx="1"/>
          </p:cNvCxnSpPr>
          <p:nvPr/>
        </p:nvCxnSpPr>
        <p:spPr>
          <a:xfrm rot="5400000">
            <a:off x="3945175" y="2833670"/>
            <a:ext cx="1823120" cy="2476897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45B938F0-4B19-EFE1-2EA5-A504D9AEE67A}"/>
              </a:ext>
            </a:extLst>
          </p:cNvPr>
          <p:cNvCxnSpPr>
            <a:stCxn id="6" idx="3"/>
            <a:endCxn id="16" idx="1"/>
          </p:cNvCxnSpPr>
          <p:nvPr/>
        </p:nvCxnSpPr>
        <p:spPr>
          <a:xfrm rot="16200000" flipH="1">
            <a:off x="6423592" y="2832148"/>
            <a:ext cx="1823120" cy="2479939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D3DDD0AF-F814-CA64-3043-95814B88F4E1}"/>
              </a:ext>
            </a:extLst>
          </p:cNvPr>
          <p:cNvCxnSpPr>
            <a:stCxn id="6" idx="3"/>
            <a:endCxn id="8" idx="1"/>
          </p:cNvCxnSpPr>
          <p:nvPr/>
        </p:nvCxnSpPr>
        <p:spPr>
          <a:xfrm rot="5400000">
            <a:off x="4530088" y="3420997"/>
            <a:ext cx="1825534" cy="1304656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72A16953-7A68-3346-90C9-F6D08EE1941B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rot="16200000" flipH="1">
            <a:off x="5834743" y="3420998"/>
            <a:ext cx="1825534" cy="1304654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06F2F3FE-882A-31AA-92D8-A8B16ED5B905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rot="5400000">
            <a:off x="5182416" y="4073325"/>
            <a:ext cx="1825534" cy="1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99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Grunge Background Free Stock Photo - Public Domain Pictures">
            <a:extLst>
              <a:ext uri="{FF2B5EF4-FFF2-40B4-BE49-F238E27FC236}">
                <a16:creationId xmlns:a16="http://schemas.microsoft.com/office/drawing/2014/main" id="{863DA7E4-40CC-366C-66F4-056746167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95" b="9651"/>
          <a:stretch/>
        </p:blipFill>
        <p:spPr>
          <a:xfrm>
            <a:off x="20" y="1282"/>
            <a:ext cx="12191980" cy="115609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5974">
                <a:srgbClr val="FFFFFF"/>
              </a:gs>
              <a:gs pos="57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B08FA5-2B1E-DB5E-312A-6997109AC125}"/>
              </a:ext>
            </a:extLst>
          </p:cNvPr>
          <p:cNvSpPr/>
          <p:nvPr/>
        </p:nvSpPr>
        <p:spPr>
          <a:xfrm>
            <a:off x="5567264" y="1026838"/>
            <a:ext cx="1057469" cy="35767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E57AF-7411-7BF5-D5B1-76F8A7BE99B1}"/>
              </a:ext>
            </a:extLst>
          </p:cNvPr>
          <p:cNvSpPr txBox="1"/>
          <p:nvPr/>
        </p:nvSpPr>
        <p:spPr>
          <a:xfrm>
            <a:off x="451262" y="1432297"/>
            <a:ext cx="11293434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/>
              <a:t>Task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Defining and managing tasks in ServiceNow allow you to take common work that needs to be done and build repeatable processes to efficiently get it done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Assignment Rules auto assign tasks to users or groups, making sure they are handled by the most appropriate team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Approvals can be created for a list of approvers (manually or automatically) according to approval rules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Service Level Agreements track the amount of time a task has been open to ensure they are completed within an allotted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Inactivity Monitors ensure that tasks don’t fall through the cracks by notifying when tasks have been untouched for a predefined period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Workflow are processes that can be created and applied to tasks that meet certain conditions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14B277-E0C3-68F1-8C4C-E1D83A22AB16}"/>
              </a:ext>
            </a:extLst>
          </p:cNvPr>
          <p:cNvSpPr txBox="1"/>
          <p:nvPr/>
        </p:nvSpPr>
        <p:spPr>
          <a:xfrm>
            <a:off x="1805920" y="23932"/>
            <a:ext cx="85785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servicen</a:t>
            </a:r>
            <a:r>
              <a:rPr lang="en-US" sz="6000" b="1" dirty="0">
                <a:solidFill>
                  <a:srgbClr val="62D84F"/>
                </a:solidFill>
                <a:latin typeface="Arial"/>
                <a:ea typeface="+mn-lt"/>
                <a:cs typeface="+mn-lt"/>
              </a:rPr>
              <a:t>o</a:t>
            </a:r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w Tasks</a:t>
            </a:r>
          </a:p>
        </p:txBody>
      </p:sp>
    </p:spTree>
    <p:extLst>
      <p:ext uri="{BB962C8B-B14F-4D97-AF65-F5344CB8AC3E}">
        <p14:creationId xmlns:p14="http://schemas.microsoft.com/office/powerpoint/2010/main" val="2575771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Grunge Background Free Stock Photo - Public Domain Pictures">
            <a:extLst>
              <a:ext uri="{FF2B5EF4-FFF2-40B4-BE49-F238E27FC236}">
                <a16:creationId xmlns:a16="http://schemas.microsoft.com/office/drawing/2014/main" id="{863DA7E4-40CC-366C-66F4-056746167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95" b="9651"/>
          <a:stretch/>
        </p:blipFill>
        <p:spPr>
          <a:xfrm>
            <a:off x="20" y="1282"/>
            <a:ext cx="12191980" cy="115609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5974">
                <a:srgbClr val="FFFFFF"/>
              </a:gs>
              <a:gs pos="57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B08FA5-2B1E-DB5E-312A-6997109AC125}"/>
              </a:ext>
            </a:extLst>
          </p:cNvPr>
          <p:cNvSpPr/>
          <p:nvPr/>
        </p:nvSpPr>
        <p:spPr>
          <a:xfrm>
            <a:off x="5567264" y="1026838"/>
            <a:ext cx="1057469" cy="35767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E57AF-7411-7BF5-D5B1-76F8A7BE99B1}"/>
              </a:ext>
            </a:extLst>
          </p:cNvPr>
          <p:cNvSpPr txBox="1"/>
          <p:nvPr/>
        </p:nvSpPr>
        <p:spPr>
          <a:xfrm>
            <a:off x="451262" y="1432297"/>
            <a:ext cx="1129343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/>
              <a:t>Task Assignment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Tasks can be assigned to an individual User or a Group of Users (or both)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14B277-E0C3-68F1-8C4C-E1D83A22AB16}"/>
              </a:ext>
            </a:extLst>
          </p:cNvPr>
          <p:cNvSpPr txBox="1"/>
          <p:nvPr/>
        </p:nvSpPr>
        <p:spPr>
          <a:xfrm>
            <a:off x="1805920" y="23932"/>
            <a:ext cx="85785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servicen</a:t>
            </a:r>
            <a:r>
              <a:rPr lang="en-US" sz="6000" b="1" dirty="0">
                <a:solidFill>
                  <a:srgbClr val="62D84F"/>
                </a:solidFill>
                <a:latin typeface="Arial"/>
                <a:ea typeface="+mn-lt"/>
                <a:cs typeface="+mn-lt"/>
              </a:rPr>
              <a:t>o</a:t>
            </a:r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w Tasks</a:t>
            </a:r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7967C30F-4B08-0271-43DE-71741098F314}"/>
              </a:ext>
            </a:extLst>
          </p:cNvPr>
          <p:cNvSpPr/>
          <p:nvPr/>
        </p:nvSpPr>
        <p:spPr>
          <a:xfrm>
            <a:off x="821074" y="2558868"/>
            <a:ext cx="1252594" cy="975305"/>
          </a:xfrm>
          <a:prstGeom prst="can">
            <a:avLst/>
          </a:prstGeom>
          <a:solidFill>
            <a:srgbClr val="62D8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Incident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C8CE83B0-21C2-F304-8592-CF6CFBCCC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072173"/>
              </p:ext>
            </p:extLst>
          </p:nvPr>
        </p:nvGraphicFramePr>
        <p:xfrm>
          <a:off x="2270012" y="2675680"/>
          <a:ext cx="910091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325">
                  <a:extLst>
                    <a:ext uri="{9D8B030D-6E8A-4147-A177-3AD203B41FA5}">
                      <a16:colId xmlns:a16="http://schemas.microsoft.com/office/drawing/2014/main" val="3197367878"/>
                    </a:ext>
                  </a:extLst>
                </a:gridCol>
                <a:gridCol w="1606180">
                  <a:extLst>
                    <a:ext uri="{9D8B030D-6E8A-4147-A177-3AD203B41FA5}">
                      <a16:colId xmlns:a16="http://schemas.microsoft.com/office/drawing/2014/main" val="1846240798"/>
                    </a:ext>
                  </a:extLst>
                </a:gridCol>
                <a:gridCol w="2188803">
                  <a:extLst>
                    <a:ext uri="{9D8B030D-6E8A-4147-A177-3AD203B41FA5}">
                      <a16:colId xmlns:a16="http://schemas.microsoft.com/office/drawing/2014/main" val="2619214659"/>
                    </a:ext>
                  </a:extLst>
                </a:gridCol>
                <a:gridCol w="2188803">
                  <a:extLst>
                    <a:ext uri="{9D8B030D-6E8A-4147-A177-3AD203B41FA5}">
                      <a16:colId xmlns:a16="http://schemas.microsoft.com/office/drawing/2014/main" val="1317932597"/>
                    </a:ext>
                  </a:extLst>
                </a:gridCol>
                <a:gridCol w="2188803">
                  <a:extLst>
                    <a:ext uri="{9D8B030D-6E8A-4147-A177-3AD203B41FA5}">
                      <a16:colId xmlns:a16="http://schemas.microsoft.com/office/drawing/2014/main" val="3370321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solidFill>
                      <a:srgbClr val="62D8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Caller</a:t>
                      </a:r>
                    </a:p>
                  </a:txBody>
                  <a:tcPr>
                    <a:solidFill>
                      <a:srgbClr val="62D8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Probable Cause</a:t>
                      </a:r>
                    </a:p>
                  </a:txBody>
                  <a:tcPr>
                    <a:solidFill>
                      <a:srgbClr val="62D8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Assigned to</a:t>
                      </a:r>
                    </a:p>
                  </a:txBody>
                  <a:tcPr>
                    <a:solidFill>
                      <a:srgbClr val="62D8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Assignment group</a:t>
                      </a:r>
                    </a:p>
                  </a:txBody>
                  <a:tcPr>
                    <a:solidFill>
                      <a:srgbClr val="62D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757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19206"/>
                  </a:ext>
                </a:extLst>
              </a:tr>
            </a:tbl>
          </a:graphicData>
        </a:graphic>
      </p:graphicFrame>
      <p:sp>
        <p:nvSpPr>
          <p:cNvPr id="9" name="Can 8">
            <a:extLst>
              <a:ext uri="{FF2B5EF4-FFF2-40B4-BE49-F238E27FC236}">
                <a16:creationId xmlns:a16="http://schemas.microsoft.com/office/drawing/2014/main" id="{805C07F3-3211-1759-56C0-F90EAED1582D}"/>
              </a:ext>
            </a:extLst>
          </p:cNvPr>
          <p:cNvSpPr/>
          <p:nvPr/>
        </p:nvSpPr>
        <p:spPr>
          <a:xfrm>
            <a:off x="6739033" y="5166650"/>
            <a:ext cx="1252594" cy="975305"/>
          </a:xfrm>
          <a:prstGeom prst="can">
            <a:avLst/>
          </a:prstGeom>
          <a:solidFill>
            <a:srgbClr val="62D8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User</a:t>
            </a:r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E089CE97-21A2-8381-D048-5C806A4A1033}"/>
              </a:ext>
            </a:extLst>
          </p:cNvPr>
          <p:cNvSpPr/>
          <p:nvPr/>
        </p:nvSpPr>
        <p:spPr>
          <a:xfrm>
            <a:off x="9852330" y="5166650"/>
            <a:ext cx="1252594" cy="975305"/>
          </a:xfrm>
          <a:prstGeom prst="can">
            <a:avLst/>
          </a:prstGeom>
          <a:solidFill>
            <a:srgbClr val="62D8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Group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CB411F-8AD5-2603-6784-76DE3E34C0E9}"/>
              </a:ext>
            </a:extLst>
          </p:cNvPr>
          <p:cNvCxnSpPr>
            <a:stCxn id="9" idx="4"/>
            <a:endCxn id="10" idx="2"/>
          </p:cNvCxnSpPr>
          <p:nvPr/>
        </p:nvCxnSpPr>
        <p:spPr>
          <a:xfrm>
            <a:off x="7991627" y="5654303"/>
            <a:ext cx="1860703" cy="0"/>
          </a:xfrm>
          <a:prstGeom prst="line">
            <a:avLst/>
          </a:prstGeom>
          <a:ln w="25400">
            <a:solidFill>
              <a:schemeClr val="tx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B99AD7B-85ED-0DCD-78D0-AD96D92734E2}"/>
              </a:ext>
            </a:extLst>
          </p:cNvPr>
          <p:cNvCxnSpPr>
            <a:cxnSpLocks/>
            <a:stCxn id="9" idx="1"/>
          </p:cNvCxnSpPr>
          <p:nvPr/>
        </p:nvCxnSpPr>
        <p:spPr>
          <a:xfrm flipV="1">
            <a:off x="7365330" y="3276600"/>
            <a:ext cx="0" cy="1890050"/>
          </a:xfrm>
          <a:prstGeom prst="straightConnector1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66EF34A-4B61-0532-C71C-17ABC6C28B30}"/>
              </a:ext>
            </a:extLst>
          </p:cNvPr>
          <p:cNvCxnSpPr>
            <a:cxnSpLocks/>
            <a:stCxn id="10" idx="1"/>
          </p:cNvCxnSpPr>
          <p:nvPr/>
        </p:nvCxnSpPr>
        <p:spPr>
          <a:xfrm flipV="1">
            <a:off x="10478627" y="3276600"/>
            <a:ext cx="0" cy="1890050"/>
          </a:xfrm>
          <a:prstGeom prst="straightConnector1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E654B35-7F2A-3A2F-0F44-42D05313C554}"/>
              </a:ext>
            </a:extLst>
          </p:cNvPr>
          <p:cNvSpPr txBox="1"/>
          <p:nvPr/>
        </p:nvSpPr>
        <p:spPr>
          <a:xfrm>
            <a:off x="6367075" y="6201114"/>
            <a:ext cx="2082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Ex. Abraham Lincoln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3B2156-37F7-D930-410D-CDDEF7AA4332}"/>
              </a:ext>
            </a:extLst>
          </p:cNvPr>
          <p:cNvSpPr txBox="1"/>
          <p:nvPr/>
        </p:nvSpPr>
        <p:spPr>
          <a:xfrm>
            <a:off x="9362803" y="6201114"/>
            <a:ext cx="222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Ex. Hardware Support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C9910B-BD0D-3700-3C1B-A9D37C048758}"/>
              </a:ext>
            </a:extLst>
          </p:cNvPr>
          <p:cNvSpPr txBox="1"/>
          <p:nvPr/>
        </p:nvSpPr>
        <p:spPr>
          <a:xfrm>
            <a:off x="448465" y="4021825"/>
            <a:ext cx="6024566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/>
              <a:t>Assignment Rules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AppNav: All &gt; System Policy &gt; Rules &gt; Assignment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Table: Assignment Rule [sysrule_assignment]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7CB328-5906-CB5B-70B3-A9ABB20B57BF}"/>
              </a:ext>
            </a:extLst>
          </p:cNvPr>
          <p:cNvSpPr txBox="1"/>
          <p:nvPr/>
        </p:nvSpPr>
        <p:spPr>
          <a:xfrm>
            <a:off x="7898756" y="4021825"/>
            <a:ext cx="2179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Manual or Automatic</a:t>
            </a: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1F783810-E60F-D0B9-03B2-B1E928F8818D}"/>
              </a:ext>
            </a:extLst>
          </p:cNvPr>
          <p:cNvSpPr/>
          <p:nvPr/>
        </p:nvSpPr>
        <p:spPr>
          <a:xfrm rot="2299427">
            <a:off x="10666752" y="4739030"/>
            <a:ext cx="914400" cy="914400"/>
          </a:xfrm>
          <a:prstGeom prst="arc">
            <a:avLst>
              <a:gd name="adj1" fmla="val 9087656"/>
              <a:gd name="adj2" fmla="val 3002864"/>
            </a:avLst>
          </a:prstGeom>
          <a:ln w="12700">
            <a:solidFill>
              <a:schemeClr val="tx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4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Grunge Background Free Stock Photo - Public Domain Pictures">
            <a:extLst>
              <a:ext uri="{FF2B5EF4-FFF2-40B4-BE49-F238E27FC236}">
                <a16:creationId xmlns:a16="http://schemas.microsoft.com/office/drawing/2014/main" id="{863DA7E4-40CC-366C-66F4-056746167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95" b="9651"/>
          <a:stretch/>
        </p:blipFill>
        <p:spPr>
          <a:xfrm>
            <a:off x="20" y="1282"/>
            <a:ext cx="12191980" cy="115609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5974">
                <a:srgbClr val="FFFFFF"/>
              </a:gs>
              <a:gs pos="57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B08FA5-2B1E-DB5E-312A-6997109AC125}"/>
              </a:ext>
            </a:extLst>
          </p:cNvPr>
          <p:cNvSpPr/>
          <p:nvPr/>
        </p:nvSpPr>
        <p:spPr>
          <a:xfrm>
            <a:off x="5567264" y="1026838"/>
            <a:ext cx="1057469" cy="35767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E57AF-7411-7BF5-D5B1-76F8A7BE99B1}"/>
              </a:ext>
            </a:extLst>
          </p:cNvPr>
          <p:cNvSpPr txBox="1"/>
          <p:nvPr/>
        </p:nvSpPr>
        <p:spPr>
          <a:xfrm>
            <a:off x="451262" y="1432297"/>
            <a:ext cx="1129343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/>
              <a:t>Task Assignment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Tasks can be assigned to an individual User or a Group of Users (or both)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14B277-E0C3-68F1-8C4C-E1D83A22AB16}"/>
              </a:ext>
            </a:extLst>
          </p:cNvPr>
          <p:cNvSpPr txBox="1"/>
          <p:nvPr/>
        </p:nvSpPr>
        <p:spPr>
          <a:xfrm>
            <a:off x="1805920" y="23932"/>
            <a:ext cx="85785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servicen</a:t>
            </a:r>
            <a:r>
              <a:rPr lang="en-US" sz="6000" b="1" dirty="0">
                <a:solidFill>
                  <a:srgbClr val="62D84F"/>
                </a:solidFill>
                <a:latin typeface="Arial"/>
                <a:ea typeface="+mn-lt"/>
                <a:cs typeface="+mn-lt"/>
              </a:rPr>
              <a:t>o</a:t>
            </a:r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w Tasks</a:t>
            </a:r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7967C30F-4B08-0271-43DE-71741098F314}"/>
              </a:ext>
            </a:extLst>
          </p:cNvPr>
          <p:cNvSpPr/>
          <p:nvPr/>
        </p:nvSpPr>
        <p:spPr>
          <a:xfrm>
            <a:off x="821074" y="2558868"/>
            <a:ext cx="1252594" cy="975305"/>
          </a:xfrm>
          <a:prstGeom prst="can">
            <a:avLst/>
          </a:prstGeom>
          <a:solidFill>
            <a:srgbClr val="62D8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Incident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C8CE83B0-21C2-F304-8592-CF6CFBCCC647}"/>
              </a:ext>
            </a:extLst>
          </p:cNvPr>
          <p:cNvGraphicFramePr>
            <a:graphicFrameLocks noGrp="1"/>
          </p:cNvGraphicFramePr>
          <p:nvPr/>
        </p:nvGraphicFramePr>
        <p:xfrm>
          <a:off x="2270012" y="2675680"/>
          <a:ext cx="910091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325">
                  <a:extLst>
                    <a:ext uri="{9D8B030D-6E8A-4147-A177-3AD203B41FA5}">
                      <a16:colId xmlns:a16="http://schemas.microsoft.com/office/drawing/2014/main" val="3197367878"/>
                    </a:ext>
                  </a:extLst>
                </a:gridCol>
                <a:gridCol w="1606180">
                  <a:extLst>
                    <a:ext uri="{9D8B030D-6E8A-4147-A177-3AD203B41FA5}">
                      <a16:colId xmlns:a16="http://schemas.microsoft.com/office/drawing/2014/main" val="1846240798"/>
                    </a:ext>
                  </a:extLst>
                </a:gridCol>
                <a:gridCol w="2188803">
                  <a:extLst>
                    <a:ext uri="{9D8B030D-6E8A-4147-A177-3AD203B41FA5}">
                      <a16:colId xmlns:a16="http://schemas.microsoft.com/office/drawing/2014/main" val="2619214659"/>
                    </a:ext>
                  </a:extLst>
                </a:gridCol>
                <a:gridCol w="2188803">
                  <a:extLst>
                    <a:ext uri="{9D8B030D-6E8A-4147-A177-3AD203B41FA5}">
                      <a16:colId xmlns:a16="http://schemas.microsoft.com/office/drawing/2014/main" val="1317932597"/>
                    </a:ext>
                  </a:extLst>
                </a:gridCol>
                <a:gridCol w="2188803">
                  <a:extLst>
                    <a:ext uri="{9D8B030D-6E8A-4147-A177-3AD203B41FA5}">
                      <a16:colId xmlns:a16="http://schemas.microsoft.com/office/drawing/2014/main" val="3370321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>
                    <a:solidFill>
                      <a:srgbClr val="62D8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Caller</a:t>
                      </a:r>
                    </a:p>
                  </a:txBody>
                  <a:tcPr>
                    <a:solidFill>
                      <a:srgbClr val="62D8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Probable Cause</a:t>
                      </a:r>
                    </a:p>
                  </a:txBody>
                  <a:tcPr>
                    <a:solidFill>
                      <a:srgbClr val="62D8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Assigned to</a:t>
                      </a:r>
                    </a:p>
                  </a:txBody>
                  <a:tcPr>
                    <a:solidFill>
                      <a:srgbClr val="62D8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Assignment group</a:t>
                      </a:r>
                    </a:p>
                  </a:txBody>
                  <a:tcPr>
                    <a:solidFill>
                      <a:srgbClr val="62D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757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19206"/>
                  </a:ext>
                </a:extLst>
              </a:tr>
            </a:tbl>
          </a:graphicData>
        </a:graphic>
      </p:graphicFrame>
      <p:sp>
        <p:nvSpPr>
          <p:cNvPr id="9" name="Can 8">
            <a:extLst>
              <a:ext uri="{FF2B5EF4-FFF2-40B4-BE49-F238E27FC236}">
                <a16:creationId xmlns:a16="http://schemas.microsoft.com/office/drawing/2014/main" id="{805C07F3-3211-1759-56C0-F90EAED1582D}"/>
              </a:ext>
            </a:extLst>
          </p:cNvPr>
          <p:cNvSpPr/>
          <p:nvPr/>
        </p:nvSpPr>
        <p:spPr>
          <a:xfrm>
            <a:off x="6739033" y="5166650"/>
            <a:ext cx="1252594" cy="975305"/>
          </a:xfrm>
          <a:prstGeom prst="can">
            <a:avLst/>
          </a:prstGeom>
          <a:solidFill>
            <a:srgbClr val="62D8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User</a:t>
            </a:r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E089CE97-21A2-8381-D048-5C806A4A1033}"/>
              </a:ext>
            </a:extLst>
          </p:cNvPr>
          <p:cNvSpPr/>
          <p:nvPr/>
        </p:nvSpPr>
        <p:spPr>
          <a:xfrm>
            <a:off x="9852330" y="5166650"/>
            <a:ext cx="1252594" cy="975305"/>
          </a:xfrm>
          <a:prstGeom prst="can">
            <a:avLst/>
          </a:prstGeom>
          <a:solidFill>
            <a:srgbClr val="62D8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Group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CB411F-8AD5-2603-6784-76DE3E34C0E9}"/>
              </a:ext>
            </a:extLst>
          </p:cNvPr>
          <p:cNvCxnSpPr>
            <a:stCxn id="9" idx="4"/>
            <a:endCxn id="10" idx="2"/>
          </p:cNvCxnSpPr>
          <p:nvPr/>
        </p:nvCxnSpPr>
        <p:spPr>
          <a:xfrm>
            <a:off x="7991627" y="5654303"/>
            <a:ext cx="1860703" cy="0"/>
          </a:xfrm>
          <a:prstGeom prst="line">
            <a:avLst/>
          </a:prstGeom>
          <a:ln w="25400">
            <a:solidFill>
              <a:schemeClr val="tx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B99AD7B-85ED-0DCD-78D0-AD96D92734E2}"/>
              </a:ext>
            </a:extLst>
          </p:cNvPr>
          <p:cNvCxnSpPr>
            <a:cxnSpLocks/>
            <a:stCxn id="9" idx="1"/>
          </p:cNvCxnSpPr>
          <p:nvPr/>
        </p:nvCxnSpPr>
        <p:spPr>
          <a:xfrm flipV="1">
            <a:off x="7365330" y="3276600"/>
            <a:ext cx="0" cy="1890050"/>
          </a:xfrm>
          <a:prstGeom prst="straightConnector1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66EF34A-4B61-0532-C71C-17ABC6C28B30}"/>
              </a:ext>
            </a:extLst>
          </p:cNvPr>
          <p:cNvCxnSpPr>
            <a:cxnSpLocks/>
            <a:stCxn id="10" idx="1"/>
          </p:cNvCxnSpPr>
          <p:nvPr/>
        </p:nvCxnSpPr>
        <p:spPr>
          <a:xfrm flipV="1">
            <a:off x="10478627" y="3276600"/>
            <a:ext cx="0" cy="1890050"/>
          </a:xfrm>
          <a:prstGeom prst="straightConnector1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E654B35-7F2A-3A2F-0F44-42D05313C554}"/>
              </a:ext>
            </a:extLst>
          </p:cNvPr>
          <p:cNvSpPr txBox="1"/>
          <p:nvPr/>
        </p:nvSpPr>
        <p:spPr>
          <a:xfrm>
            <a:off x="6367075" y="6201114"/>
            <a:ext cx="2082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Ex. Abraham Lincoln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3B2156-37F7-D930-410D-CDDEF7AA4332}"/>
              </a:ext>
            </a:extLst>
          </p:cNvPr>
          <p:cNvSpPr txBox="1"/>
          <p:nvPr/>
        </p:nvSpPr>
        <p:spPr>
          <a:xfrm>
            <a:off x="9362803" y="6201114"/>
            <a:ext cx="222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Ex. Hardware Support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C9910B-BD0D-3700-3C1B-A9D37C048758}"/>
              </a:ext>
            </a:extLst>
          </p:cNvPr>
          <p:cNvSpPr txBox="1"/>
          <p:nvPr/>
        </p:nvSpPr>
        <p:spPr>
          <a:xfrm>
            <a:off x="448465" y="4021825"/>
            <a:ext cx="6024566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/>
              <a:t>Assignment Rules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AppNav: All &gt; System Policy &gt; Rules &gt; Assignment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Table: Assignment Rule [</a:t>
            </a:r>
            <a:r>
              <a:rPr lang="en-US" sz="2000" dirty="0" err="1"/>
              <a:t>sysrule_assignment</a:t>
            </a:r>
            <a:r>
              <a:rPr lang="en-US" sz="2000" dirty="0"/>
              <a:t>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7CB328-5906-CB5B-70B3-A9ABB20B57BF}"/>
              </a:ext>
            </a:extLst>
          </p:cNvPr>
          <p:cNvSpPr txBox="1"/>
          <p:nvPr/>
        </p:nvSpPr>
        <p:spPr>
          <a:xfrm>
            <a:off x="7898756" y="4021825"/>
            <a:ext cx="2179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Manual or Automatic</a:t>
            </a: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1F783810-E60F-D0B9-03B2-B1E928F8818D}"/>
              </a:ext>
            </a:extLst>
          </p:cNvPr>
          <p:cNvSpPr/>
          <p:nvPr/>
        </p:nvSpPr>
        <p:spPr>
          <a:xfrm rot="2299427">
            <a:off x="10666752" y="4739030"/>
            <a:ext cx="914400" cy="914400"/>
          </a:xfrm>
          <a:prstGeom prst="arc">
            <a:avLst>
              <a:gd name="adj1" fmla="val 9087656"/>
              <a:gd name="adj2" fmla="val 3002864"/>
            </a:avLst>
          </a:prstGeom>
          <a:ln w="12700">
            <a:solidFill>
              <a:schemeClr val="tx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87BA6E-8602-47B8-1D0A-D5107CF3CB52}"/>
              </a:ext>
            </a:extLst>
          </p:cNvPr>
          <p:cNvSpPr txBox="1"/>
          <p:nvPr/>
        </p:nvSpPr>
        <p:spPr>
          <a:xfrm>
            <a:off x="448464" y="5472620"/>
            <a:ext cx="7176701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/>
              <a:t>Assignment Lookup Rules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AppNav: All &gt; System Policy &gt; Rules &gt; Assignment Lookup Rules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Table: Assignment Data Lookup [dl_u_assignment]</a:t>
            </a:r>
          </a:p>
        </p:txBody>
      </p:sp>
    </p:spTree>
    <p:extLst>
      <p:ext uri="{BB962C8B-B14F-4D97-AF65-F5344CB8AC3E}">
        <p14:creationId xmlns:p14="http://schemas.microsoft.com/office/powerpoint/2010/main" val="3851207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Grunge Background Free Stock Photo - Public Domain Pictures">
            <a:extLst>
              <a:ext uri="{FF2B5EF4-FFF2-40B4-BE49-F238E27FC236}">
                <a16:creationId xmlns:a16="http://schemas.microsoft.com/office/drawing/2014/main" id="{863DA7E4-40CC-366C-66F4-056746167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95" b="9651"/>
          <a:stretch/>
        </p:blipFill>
        <p:spPr>
          <a:xfrm>
            <a:off x="20" y="1282"/>
            <a:ext cx="12191980" cy="115609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5974">
                <a:srgbClr val="FFFFFF"/>
              </a:gs>
              <a:gs pos="57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B08FA5-2B1E-DB5E-312A-6997109AC125}"/>
              </a:ext>
            </a:extLst>
          </p:cNvPr>
          <p:cNvSpPr/>
          <p:nvPr/>
        </p:nvSpPr>
        <p:spPr>
          <a:xfrm>
            <a:off x="5567264" y="1026838"/>
            <a:ext cx="1057469" cy="35767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E57AF-7411-7BF5-D5B1-76F8A7BE99B1}"/>
              </a:ext>
            </a:extLst>
          </p:cNvPr>
          <p:cNvSpPr txBox="1"/>
          <p:nvPr/>
        </p:nvSpPr>
        <p:spPr>
          <a:xfrm>
            <a:off x="451262" y="1432297"/>
            <a:ext cx="1129343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/>
              <a:t>Task Collaboration</a:t>
            </a:r>
          </a:p>
          <a:p>
            <a:r>
              <a:rPr lang="en-US" sz="2000" b="1" dirty="0"/>
              <a:t>User Presence </a:t>
            </a:r>
            <a:r>
              <a:rPr lang="en-US" sz="2000" dirty="0"/>
              <a:t>allows multiple stakeholders to view and update a record simultaneously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14B277-E0C3-68F1-8C4C-E1D83A22AB16}"/>
              </a:ext>
            </a:extLst>
          </p:cNvPr>
          <p:cNvSpPr txBox="1"/>
          <p:nvPr/>
        </p:nvSpPr>
        <p:spPr>
          <a:xfrm>
            <a:off x="1805920" y="23932"/>
            <a:ext cx="85785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servicen</a:t>
            </a:r>
            <a:r>
              <a:rPr lang="en-US" sz="6000" b="1" dirty="0">
                <a:solidFill>
                  <a:srgbClr val="62D84F"/>
                </a:solidFill>
                <a:latin typeface="Arial"/>
                <a:ea typeface="+mn-lt"/>
                <a:cs typeface="+mn-lt"/>
              </a:rPr>
              <a:t>o</a:t>
            </a:r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w Tasks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2D8B5F-D2F0-FB7B-0264-1FB0B4589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196" y="2816283"/>
            <a:ext cx="6286500" cy="584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B08C1F6-AD97-3273-E80C-5DB47CB89E6A}"/>
              </a:ext>
            </a:extLst>
          </p:cNvPr>
          <p:cNvSpPr txBox="1"/>
          <p:nvPr/>
        </p:nvSpPr>
        <p:spPr>
          <a:xfrm>
            <a:off x="801542" y="2631616"/>
            <a:ext cx="3770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Active Viewers Icon </a:t>
            </a:r>
            <a:r>
              <a:rPr lang="en-US" dirty="0"/>
              <a:t>will display on the header bar when another user is viewing the record at the same time.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A80F5A3-6CE0-964A-4630-9B73B3F615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396" y="4905003"/>
            <a:ext cx="5194300" cy="52070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15E77E9-E240-CB2C-10A0-5B85A0983665}"/>
              </a:ext>
            </a:extLst>
          </p:cNvPr>
          <p:cNvCxnSpPr>
            <a:stCxn id="14" idx="3"/>
          </p:cNvCxnSpPr>
          <p:nvPr/>
        </p:nvCxnSpPr>
        <p:spPr>
          <a:xfrm flipV="1">
            <a:off x="4572000" y="3099661"/>
            <a:ext cx="1131376" cy="1321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7A8DF38-724E-51F0-43E4-E388E467D672}"/>
              </a:ext>
            </a:extLst>
          </p:cNvPr>
          <p:cNvSpPr txBox="1"/>
          <p:nvPr/>
        </p:nvSpPr>
        <p:spPr>
          <a:xfrm>
            <a:off x="801542" y="4565188"/>
            <a:ext cx="3770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Real-time Editing (Pulse) Icon </a:t>
            </a:r>
            <a:r>
              <a:rPr lang="en-US" dirty="0"/>
              <a:t>will display beside a field that has been changed by another user.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C90CD6C-92E8-2965-2FB9-997F9A9B00F4}"/>
              </a:ext>
            </a:extLst>
          </p:cNvPr>
          <p:cNvCxnSpPr/>
          <p:nvPr/>
        </p:nvCxnSpPr>
        <p:spPr>
          <a:xfrm>
            <a:off x="4572000" y="4905003"/>
            <a:ext cx="1131376" cy="2603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569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28040</TotalTime>
  <Words>2323</Words>
  <Application>Microsoft Macintosh PowerPoint</Application>
  <PresentationFormat>Widescreen</PresentationFormat>
  <Paragraphs>348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Jeff Thies</cp:lastModifiedBy>
  <cp:revision>370</cp:revision>
  <dcterms:created xsi:type="dcterms:W3CDTF">2022-12-11T22:48:05Z</dcterms:created>
  <dcterms:modified xsi:type="dcterms:W3CDTF">2023-02-12T15:20:22Z</dcterms:modified>
</cp:coreProperties>
</file>